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6858000" cy="9906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5707"/>
  </p:normalViewPr>
  <p:slideViewPr>
    <p:cSldViewPr snapToGrid="0">
      <p:cViewPr varScale="1">
        <p:scale>
          <a:sx n="75" d="100"/>
          <a:sy n="75" d="100"/>
        </p:scale>
        <p:origin x="32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van Elburg" userId="42dc41fa-4e08-4ef4-8ac9-fb05d696565f" providerId="ADAL" clId="{E2DB256B-655F-0F49-8BDA-49998D430D28}"/>
    <pc:docChg chg="custSel addSld modSld">
      <pc:chgData name="Sandra van Elburg" userId="42dc41fa-4e08-4ef4-8ac9-fb05d696565f" providerId="ADAL" clId="{E2DB256B-655F-0F49-8BDA-49998D430D28}" dt="2021-11-14T12:18:22.727" v="701" actId="1076"/>
      <pc:docMkLst>
        <pc:docMk/>
      </pc:docMkLst>
      <pc:sldChg chg="modSp mod">
        <pc:chgData name="Sandra van Elburg" userId="42dc41fa-4e08-4ef4-8ac9-fb05d696565f" providerId="ADAL" clId="{E2DB256B-655F-0F49-8BDA-49998D430D28}" dt="2021-11-14T12:15:17.890" v="52" actId="5793"/>
        <pc:sldMkLst>
          <pc:docMk/>
          <pc:sldMk cId="1514792483" sldId="256"/>
        </pc:sldMkLst>
        <pc:graphicFrameChg chg="modGraphic">
          <ac:chgData name="Sandra van Elburg" userId="42dc41fa-4e08-4ef4-8ac9-fb05d696565f" providerId="ADAL" clId="{E2DB256B-655F-0F49-8BDA-49998D430D28}" dt="2021-11-14T12:15:17.890" v="52" actId="5793"/>
          <ac:graphicFrameMkLst>
            <pc:docMk/>
            <pc:sldMk cId="1514792483" sldId="256"/>
            <ac:graphicFrameMk id="4" creationId="{1B83030E-E2E0-4A7F-B659-F0B0720B0E07}"/>
          </ac:graphicFrameMkLst>
        </pc:graphicFrameChg>
      </pc:sldChg>
      <pc:sldChg chg="modSp new mod">
        <pc:chgData name="Sandra van Elburg" userId="42dc41fa-4e08-4ef4-8ac9-fb05d696565f" providerId="ADAL" clId="{E2DB256B-655F-0F49-8BDA-49998D430D28}" dt="2021-11-14T12:18:22.727" v="701" actId="1076"/>
        <pc:sldMkLst>
          <pc:docMk/>
          <pc:sldMk cId="2593200682" sldId="258"/>
        </pc:sldMkLst>
        <pc:spChg chg="mod">
          <ac:chgData name="Sandra van Elburg" userId="42dc41fa-4e08-4ef4-8ac9-fb05d696565f" providerId="ADAL" clId="{E2DB256B-655F-0F49-8BDA-49998D430D28}" dt="2021-11-14T12:18:19.250" v="700" actId="1076"/>
          <ac:spMkLst>
            <pc:docMk/>
            <pc:sldMk cId="2593200682" sldId="258"/>
            <ac:spMk id="2" creationId="{B3ECC675-600E-334B-9F9C-1F421F420E80}"/>
          </ac:spMkLst>
        </pc:spChg>
        <pc:spChg chg="mod">
          <ac:chgData name="Sandra van Elburg" userId="42dc41fa-4e08-4ef4-8ac9-fb05d696565f" providerId="ADAL" clId="{E2DB256B-655F-0F49-8BDA-49998D430D28}" dt="2021-11-14T12:18:22.727" v="701" actId="1076"/>
          <ac:spMkLst>
            <pc:docMk/>
            <pc:sldMk cId="2593200682" sldId="258"/>
            <ac:spMk id="3" creationId="{8F4613DB-EA14-7F46-AAE5-62602CD8A3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A282-2592-42C6-9B0D-B899F0BB2B09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44A-55A0-4549-A7E1-AB1875AC68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503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A282-2592-42C6-9B0D-B899F0BB2B09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44A-55A0-4549-A7E1-AB1875AC68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0421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A282-2592-42C6-9B0D-B899F0BB2B09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44A-55A0-4549-A7E1-AB1875AC68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258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A282-2592-42C6-9B0D-B899F0BB2B09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44A-55A0-4549-A7E1-AB1875AC68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581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A282-2592-42C6-9B0D-B899F0BB2B09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44A-55A0-4549-A7E1-AB1875AC68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926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A282-2592-42C6-9B0D-B899F0BB2B09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44A-55A0-4549-A7E1-AB1875AC68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393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A282-2592-42C6-9B0D-B899F0BB2B09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44A-55A0-4549-A7E1-AB1875AC68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6395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A282-2592-42C6-9B0D-B899F0BB2B09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44A-55A0-4549-A7E1-AB1875AC68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296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A282-2592-42C6-9B0D-B899F0BB2B09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44A-55A0-4549-A7E1-AB1875AC68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46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A282-2592-42C6-9B0D-B899F0BB2B09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44A-55A0-4549-A7E1-AB1875AC68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9625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A282-2592-42C6-9B0D-B899F0BB2B09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44A-55A0-4549-A7E1-AB1875AC68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793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0A282-2592-42C6-9B0D-B899F0BB2B09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BC44A-55A0-4549-A7E1-AB1875AC68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688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ECC675-600E-334B-9F9C-1F421F420E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689858"/>
            <a:ext cx="5829300" cy="1477609"/>
          </a:xfrm>
        </p:spPr>
        <p:txBody>
          <a:bodyPr/>
          <a:lstStyle/>
          <a:p>
            <a:r>
              <a:rPr lang="nl-NL" dirty="0">
                <a:latin typeface="KG Second Chances Sketch" panose="02000000000000000000" pitchFamily="2" charset="77"/>
              </a:rPr>
              <a:t>Speuren-met-je-zaklamp-dictee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F4613DB-EA14-7F46-AAE5-62602CD8A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2675467"/>
            <a:ext cx="5143500" cy="5266266"/>
          </a:xfrm>
        </p:spPr>
        <p:txBody>
          <a:bodyPr>
            <a:normAutofit/>
          </a:bodyPr>
          <a:lstStyle/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Dit format kun je gebruiken voor het speuren-met-je-zaklamp-dictee.</a:t>
            </a:r>
          </a:p>
          <a:p>
            <a:endParaRPr lang="nl-NL" dirty="0">
              <a:latin typeface="HELLOWHOANELLY" panose="02000603000000000000" pitchFamily="2" charset="0"/>
              <a:ea typeface="HELLOWHOANELLY" panose="02000603000000000000" pitchFamily="2" charset="0"/>
            </a:endParaRP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De pagina waar de puntjes staan vul je de woorden in die je de leerlingen wil laten oefenen.</a:t>
            </a: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De pagina met lege vakjes laat je leeg.</a:t>
            </a: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Beide pagina’s print je uit.</a:t>
            </a: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Op de pagina met de woorden plak je een geel A4 bovenop. Daar bovenop plak je de pagina met lege vakjes. Zo weet je precies waar je de kaartjes moet snijden/knippen.</a:t>
            </a:r>
          </a:p>
          <a:p>
            <a:endParaRPr lang="nl-NL" dirty="0">
              <a:latin typeface="HELLOWHOANELLY" panose="02000603000000000000" pitchFamily="2" charset="0"/>
              <a:ea typeface="HELLOWHOANELLY" panose="02000603000000000000" pitchFamily="2" charset="0"/>
            </a:endParaRP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Het gele A4 papier ertussen zorgt ervoor dat de kinderen niet direct het woord zien zonder de zaklamp.</a:t>
            </a:r>
          </a:p>
          <a:p>
            <a:endParaRPr lang="nl-NL" dirty="0">
              <a:latin typeface="HELLOWHOANELLY" panose="02000603000000000000" pitchFamily="2" charset="0"/>
              <a:ea typeface="HELLOWHOANELLY" panose="02000603000000000000" pitchFamily="2" charset="0"/>
            </a:endParaRP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Heel veel plezier met speuren!</a:t>
            </a:r>
          </a:p>
        </p:txBody>
      </p:sp>
    </p:spTree>
    <p:extLst>
      <p:ext uri="{BB962C8B-B14F-4D97-AF65-F5344CB8AC3E}">
        <p14:creationId xmlns:p14="http://schemas.microsoft.com/office/powerpoint/2010/main" val="2593200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1B83030E-E2E0-4A7F-B659-F0B0720B0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239729"/>
              </p:ext>
            </p:extLst>
          </p:nvPr>
        </p:nvGraphicFramePr>
        <p:xfrm>
          <a:off x="-1" y="0"/>
          <a:ext cx="6858000" cy="990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149266757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78398156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4139091589"/>
                    </a:ext>
                  </a:extLst>
                </a:gridCol>
              </a:tblGrid>
              <a:tr h="2476500">
                <a:tc>
                  <a:txBody>
                    <a:bodyPr/>
                    <a:lstStyle/>
                    <a:p>
                      <a:pPr algn="ctr"/>
                      <a:r>
                        <a:rPr lang="nl-NL" sz="3600" dirty="0">
                          <a:latin typeface="HelloWhoaNelly" panose="02000603000000000000" pitchFamily="2" charset="0"/>
                          <a:ea typeface="HelloWhoaNelly" panose="02000603000000000000" pitchFamily="2" charset="0"/>
                        </a:rPr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600" dirty="0">
                          <a:latin typeface="HelloWhoaNelly" panose="02000603000000000000" pitchFamily="2" charset="0"/>
                          <a:ea typeface="HelloWhoaNelly" panose="02000603000000000000" pitchFamily="2" charset="0"/>
                        </a:rPr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600" dirty="0">
                          <a:latin typeface="HelloWhoaNelly" panose="02000603000000000000" pitchFamily="2" charset="0"/>
                          <a:ea typeface="HelloWhoaNelly" panose="02000603000000000000" pitchFamily="2" charset="0"/>
                        </a:rPr>
                        <a:t>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7143419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pPr algn="ctr"/>
                      <a:r>
                        <a:rPr lang="nl-NL" sz="3600" dirty="0">
                          <a:latin typeface="HelloWhoaNelly" panose="02000603000000000000" pitchFamily="2" charset="0"/>
                          <a:ea typeface="HelloWhoaNelly" panose="02000603000000000000" pitchFamily="2" charset="0"/>
                        </a:rPr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600" dirty="0">
                          <a:latin typeface="HelloWhoaNelly" panose="02000603000000000000" pitchFamily="2" charset="0"/>
                          <a:ea typeface="HelloWhoaNelly" panose="02000603000000000000" pitchFamily="2" charset="0"/>
                        </a:rPr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600" dirty="0">
                          <a:latin typeface="HelloWhoaNelly" panose="02000603000000000000" pitchFamily="2" charset="0"/>
                          <a:ea typeface="HelloWhoaNelly" panose="02000603000000000000" pitchFamily="2" charset="0"/>
                        </a:rPr>
                        <a:t>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1731490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pPr algn="ctr"/>
                      <a:r>
                        <a:rPr lang="nl-NL" sz="3600" dirty="0">
                          <a:latin typeface="HelloWhoaNelly" panose="02000603000000000000" pitchFamily="2" charset="0"/>
                          <a:ea typeface="HelloWhoaNelly" panose="02000603000000000000" pitchFamily="2" charset="0"/>
                        </a:rPr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600" dirty="0">
                          <a:latin typeface="HelloWhoaNelly" panose="02000603000000000000" pitchFamily="2" charset="0"/>
                          <a:ea typeface="HelloWhoaNelly" panose="02000603000000000000" pitchFamily="2" charset="0"/>
                        </a:rPr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600" dirty="0">
                          <a:latin typeface="HelloWhoaNelly" panose="02000603000000000000" pitchFamily="2" charset="0"/>
                          <a:ea typeface="HelloWhoaNelly" panose="02000603000000000000" pitchFamily="2" charset="0"/>
                        </a:rPr>
                        <a:t>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2038265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pPr algn="ctr"/>
                      <a:r>
                        <a:rPr lang="nl-NL" sz="3600" dirty="0">
                          <a:latin typeface="HelloWhoaNelly" panose="02000603000000000000" pitchFamily="2" charset="0"/>
                          <a:ea typeface="HelloWhoaNelly" panose="02000603000000000000" pitchFamily="2" charset="0"/>
                        </a:rPr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600" dirty="0">
                          <a:latin typeface="HelloWhoaNelly" panose="02000603000000000000" pitchFamily="2" charset="0"/>
                          <a:ea typeface="HelloWhoaNelly" panose="02000603000000000000" pitchFamily="2" charset="0"/>
                        </a:rPr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600" dirty="0">
                          <a:latin typeface="HelloWhoaNelly" panose="02000603000000000000" pitchFamily="2" charset="0"/>
                          <a:ea typeface="HelloWhoaNelly" panose="02000603000000000000" pitchFamily="2" charset="0"/>
                        </a:rPr>
                        <a:t>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9333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79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1B83030E-E2E0-4A7F-B659-F0B0720B0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757375"/>
              </p:ext>
            </p:extLst>
          </p:nvPr>
        </p:nvGraphicFramePr>
        <p:xfrm>
          <a:off x="-1" y="0"/>
          <a:ext cx="6858000" cy="990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149266757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78398156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4139091589"/>
                    </a:ext>
                  </a:extLst>
                </a:gridCol>
              </a:tblGrid>
              <a:tr h="2476500">
                <a:tc>
                  <a:txBody>
                    <a:bodyPr/>
                    <a:lstStyle/>
                    <a:p>
                      <a:pPr algn="ctr"/>
                      <a:endParaRPr lang="nl-NL" sz="3600" dirty="0">
                        <a:latin typeface="HelloWhoaNelly" panose="02000603000000000000" pitchFamily="2" charset="0"/>
                        <a:ea typeface="HelloWhoaNell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3600">
                        <a:latin typeface="HelloWhoaNelly" panose="02000603000000000000" pitchFamily="2" charset="0"/>
                        <a:ea typeface="HelloWhoaNell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3600">
                        <a:latin typeface="HelloWhoaNelly" panose="02000603000000000000" pitchFamily="2" charset="0"/>
                        <a:ea typeface="HelloWhoaNelly" panose="02000603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7143419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pPr algn="ctr"/>
                      <a:endParaRPr lang="nl-NL" sz="3600">
                        <a:latin typeface="HelloWhoaNelly" panose="02000603000000000000" pitchFamily="2" charset="0"/>
                        <a:ea typeface="HelloWhoaNell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3600">
                        <a:latin typeface="HelloWhoaNelly" panose="02000603000000000000" pitchFamily="2" charset="0"/>
                        <a:ea typeface="HelloWhoaNell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3600">
                        <a:latin typeface="HelloWhoaNelly" panose="02000603000000000000" pitchFamily="2" charset="0"/>
                        <a:ea typeface="HelloWhoaNelly" panose="02000603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1731490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pPr algn="ctr"/>
                      <a:endParaRPr lang="nl-NL" sz="3600">
                        <a:latin typeface="HelloWhoaNelly" panose="02000603000000000000" pitchFamily="2" charset="0"/>
                        <a:ea typeface="HelloWhoaNell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3600">
                        <a:latin typeface="HelloWhoaNelly" panose="02000603000000000000" pitchFamily="2" charset="0"/>
                        <a:ea typeface="HelloWhoaNell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3600">
                        <a:latin typeface="HelloWhoaNelly" panose="02000603000000000000" pitchFamily="2" charset="0"/>
                        <a:ea typeface="HelloWhoaNelly" panose="02000603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2038265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pPr algn="ctr"/>
                      <a:endParaRPr lang="nl-NL" sz="3600">
                        <a:latin typeface="HelloWhoaNelly" panose="02000603000000000000" pitchFamily="2" charset="0"/>
                        <a:ea typeface="HelloWhoaNell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3600" dirty="0">
                        <a:latin typeface="HelloWhoaNelly" panose="02000603000000000000" pitchFamily="2" charset="0"/>
                        <a:ea typeface="HelloWhoaNell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3600" dirty="0">
                        <a:latin typeface="HelloWhoaNelly" panose="02000603000000000000" pitchFamily="2" charset="0"/>
                        <a:ea typeface="HelloWhoaNelly" panose="02000603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9333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0749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117</Words>
  <Application>Microsoft Macintosh PowerPoint</Application>
  <PresentationFormat>A4 (210 x 297 mm)</PresentationFormat>
  <Paragraphs>23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HELLOWHOANELLY</vt:lpstr>
      <vt:lpstr>HELLOWHOANELLY</vt:lpstr>
      <vt:lpstr>KG Second Chances Sketch</vt:lpstr>
      <vt:lpstr>Kantoorthema</vt:lpstr>
      <vt:lpstr>Speuren-met-je-zaklamp-dictee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van Elburg</dc:creator>
  <cp:lastModifiedBy>Sandra van Elburg</cp:lastModifiedBy>
  <cp:revision>1</cp:revision>
  <cp:lastPrinted>2021-11-08T06:51:47Z</cp:lastPrinted>
  <dcterms:created xsi:type="dcterms:W3CDTF">2021-11-08T06:48:47Z</dcterms:created>
  <dcterms:modified xsi:type="dcterms:W3CDTF">2021-11-14T12:18:33Z</dcterms:modified>
</cp:coreProperties>
</file>