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5"/>
  </p:notesMasterIdLst>
  <p:sldIdLst>
    <p:sldId id="257" r:id="rId2"/>
    <p:sldId id="259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0445"/>
  </p:normalViewPr>
  <p:slideViewPr>
    <p:cSldViewPr snapToGrid="0" snapToObjects="1">
      <p:cViewPr varScale="1">
        <p:scale>
          <a:sx n="86" d="100"/>
          <a:sy n="86" d="100"/>
        </p:scale>
        <p:origin x="2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672A5-80DC-864E-B79C-3BAB3804C4FA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79FD7-0877-AD44-9D11-FC7BD66215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139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Let op bij de hoofdletters: alleen de hoofdletters gebruiken die we tot nu toe hebben geleerd met schrijven.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79FD7-0877-AD44-9D11-FC7BD66215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04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Dit zijn 2 bladzijden uit je taalschrift.</a:t>
            </a:r>
          </a:p>
          <a:p>
            <a:r>
              <a:rPr lang="nl-NL" dirty="0"/>
              <a:t>De zwarte lijn geeft de vouwlijn aan.</a:t>
            </a:r>
          </a:p>
          <a:p>
            <a:r>
              <a:rPr lang="nl-NL" dirty="0"/>
              <a:t>Op de linker bladzijde ga je het volgende schrijven:</a:t>
            </a:r>
          </a:p>
          <a:p>
            <a:pPr marL="228600" indent="-228600">
              <a:buAutoNum type="arabicPeriod"/>
            </a:pPr>
            <a:r>
              <a:rPr lang="nl-NL" dirty="0"/>
              <a:t>De datum op de eerste regel</a:t>
            </a:r>
          </a:p>
          <a:p>
            <a:pPr marL="228600" indent="-228600">
              <a:buAutoNum type="arabicPeriod"/>
            </a:pPr>
            <a:r>
              <a:rPr lang="nl-NL" dirty="0"/>
              <a:t>Een vakantiegebeurtenis op regel 2 en regel 3. </a:t>
            </a:r>
          </a:p>
          <a:p>
            <a:pPr marL="228600" indent="-228600">
              <a:buAutoNum type="arabicPeriod"/>
            </a:pPr>
            <a:r>
              <a:rPr lang="nl-NL" dirty="0"/>
              <a:t>Dan sla je een regel over (dit is regel 4).</a:t>
            </a:r>
          </a:p>
          <a:p>
            <a:pPr marL="228600" indent="-228600">
              <a:buAutoNum type="arabicPeriod"/>
            </a:pPr>
            <a:r>
              <a:rPr lang="nl-NL" dirty="0"/>
              <a:t>Op regel 5 en regel 6 schrijf je een andere vakantiegebeurtenis.</a:t>
            </a:r>
          </a:p>
          <a:p>
            <a:pPr marL="228600" indent="-228600">
              <a:buAutoNum type="arabicPeriod"/>
            </a:pPr>
            <a:r>
              <a:rPr lang="nl-NL" dirty="0"/>
              <a:t>Dan sla je een regel over (dit is regel 7).</a:t>
            </a:r>
          </a:p>
          <a:p>
            <a:pPr marL="228600" indent="-228600">
              <a:buAutoNum type="arabicPeriod"/>
            </a:pPr>
            <a:r>
              <a:rPr lang="nl-NL" dirty="0"/>
              <a:t>En op regel 8 en 9 schrijf je nog een andere vakantiegebeurtenis.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Denk voor het schrijven na welke 2 gebeurtenissen echt zijn en welke jij gaat verzinnen. Welke dus nep is.</a:t>
            </a:r>
          </a:p>
          <a:p>
            <a:pPr marL="0" indent="0">
              <a:buNone/>
            </a:pPr>
            <a:r>
              <a:rPr lang="nl-NL" dirty="0"/>
              <a:t>Denk voor het schrijven na op welke plek je de 2 echte gebeurtenissen gaat schrijven en op welke plek de gebeurtenis die nep is.</a:t>
            </a:r>
          </a:p>
          <a:p>
            <a:pPr marL="0" indent="0">
              <a:buNone/>
            </a:pPr>
            <a:r>
              <a:rPr lang="nl-NL" dirty="0"/>
              <a:t>Maak het je klasgenoten niet te makkelijk met de verzonnen gebeurtenis.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 de rechter bladzijde ga je het volgende doen:</a:t>
            </a:r>
          </a:p>
          <a:p>
            <a:pPr marL="228600" indent="-228600">
              <a:buAutoNum type="arabicPeriod"/>
            </a:pPr>
            <a:r>
              <a:rPr lang="nl-NL" dirty="0"/>
              <a:t>Je knipt de 3 post-</a:t>
            </a:r>
            <a:r>
              <a:rPr lang="nl-NL" dirty="0" err="1"/>
              <a:t>it</a:t>
            </a:r>
            <a:r>
              <a:rPr lang="nl-NL" dirty="0"/>
              <a:t> blaadjes uit.</a:t>
            </a:r>
          </a:p>
          <a:p>
            <a:pPr marL="228600" indent="-228600">
              <a:buAutoNum type="arabicPeriod"/>
            </a:pPr>
            <a:r>
              <a:rPr lang="nl-NL" dirty="0"/>
              <a:t>Je vouwt de blaadjes over de stippellijn.</a:t>
            </a:r>
          </a:p>
          <a:p>
            <a:pPr marL="228600" indent="-228600">
              <a:buAutoNum type="arabicPeriod"/>
            </a:pPr>
            <a:r>
              <a:rPr lang="nl-NL" dirty="0"/>
              <a:t>Je plakt dat randje vast in je schrift.</a:t>
            </a:r>
          </a:p>
          <a:p>
            <a:pPr marL="228600" indent="-228600">
              <a:buAutoNum type="arabicPeriod"/>
            </a:pPr>
            <a:r>
              <a:rPr lang="nl-NL" dirty="0"/>
              <a:t>Zorg ervoor dat elke post-</a:t>
            </a:r>
            <a:r>
              <a:rPr lang="nl-NL" dirty="0" err="1"/>
              <a:t>it</a:t>
            </a:r>
            <a:r>
              <a:rPr lang="nl-NL" dirty="0"/>
              <a:t> naast de geschreven gebeurtenis geplakt wordt.</a:t>
            </a:r>
          </a:p>
          <a:p>
            <a:pPr marL="228600" indent="-228600">
              <a:buAutoNum type="arabicPeriod"/>
            </a:pPr>
            <a:r>
              <a:rPr lang="nl-NL" dirty="0"/>
              <a:t>Schrijf onder elke post-</a:t>
            </a:r>
            <a:r>
              <a:rPr lang="nl-NL" dirty="0" err="1"/>
              <a:t>it</a:t>
            </a:r>
            <a:r>
              <a:rPr lang="nl-NL" dirty="0"/>
              <a:t> of de gebeurtenis echt op nep is.</a:t>
            </a:r>
          </a:p>
          <a:p>
            <a:pPr marL="228600" indent="-228600">
              <a:buAutoNum type="arabicPeriod"/>
            </a:pPr>
            <a:r>
              <a:rPr lang="nl-NL" dirty="0"/>
              <a:t>Vouw de post-</a:t>
            </a:r>
            <a:r>
              <a:rPr lang="nl-NL" dirty="0" err="1"/>
              <a:t>it</a:t>
            </a:r>
            <a:r>
              <a:rPr lang="nl-NL" dirty="0"/>
              <a:t> blaadjes ’dicht’ zodat jouw klasgenootje niet kan spieken tijdens het voorlezen van de gebeurtenissen.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79FD7-0877-AD44-9D11-FC7BD662154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329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924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6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54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817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00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082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92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462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560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552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7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25B4F-E8C9-5647-98B8-8E4FACAB0887}" type="datetimeFigureOut">
              <a:rPr lang="nl-NL" smtClean="0"/>
              <a:t>14-11-2021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B750B-91A5-1C45-94D8-F522F3F13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08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1D6CE3-F83C-4D41-8368-BDB605196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2194869"/>
            <a:ext cx="8420100" cy="2387600"/>
          </a:xfrm>
        </p:spPr>
        <p:txBody>
          <a:bodyPr>
            <a:normAutofit/>
          </a:bodyPr>
          <a:lstStyle/>
          <a:p>
            <a:r>
              <a:rPr lang="nl-NL" sz="9600" dirty="0">
                <a:latin typeface="KG Girl On Fire" panose="02000000000000000000" pitchFamily="2" charset="77"/>
              </a:rPr>
              <a:t>Mijn vakantie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5F9F87-81FD-AC49-8FDF-EDEAE459D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4582469"/>
            <a:ext cx="7429500" cy="1655762"/>
          </a:xfrm>
        </p:spPr>
        <p:txBody>
          <a:bodyPr/>
          <a:lstStyle/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Groep 4</a:t>
            </a: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Ik leer 3 verschillende vakantiegebeurtenissen te beschrijven in 3 goedlopende zinnen, waarvan 1 vakantiegebeurtenis nep is.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D0AFF67-940B-E74E-92A1-03F96DFE2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29691">
            <a:off x="250483" y="49858"/>
            <a:ext cx="3183562" cy="3217333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970CA6AE-1422-4143-8033-6912EE444E57}"/>
              </a:ext>
            </a:extLst>
          </p:cNvPr>
          <p:cNvSpPr txBox="1"/>
          <p:nvPr/>
        </p:nvSpPr>
        <p:spPr>
          <a:xfrm rot="20892656">
            <a:off x="489838" y="873683"/>
            <a:ext cx="27048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KG Girl On Fire" panose="02000000000000000000" pitchFamily="2" charset="77"/>
              </a:rPr>
              <a:t>ECHT OF NEP?</a:t>
            </a:r>
          </a:p>
        </p:txBody>
      </p:sp>
    </p:spTree>
    <p:extLst>
      <p:ext uri="{BB962C8B-B14F-4D97-AF65-F5344CB8AC3E}">
        <p14:creationId xmlns:p14="http://schemas.microsoft.com/office/powerpoint/2010/main" val="72312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1D6CE3-F83C-4D41-8368-BDB605196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2194869"/>
            <a:ext cx="8420100" cy="2387600"/>
          </a:xfrm>
        </p:spPr>
        <p:txBody>
          <a:bodyPr>
            <a:normAutofit/>
          </a:bodyPr>
          <a:lstStyle/>
          <a:p>
            <a:r>
              <a:rPr lang="nl-NL" sz="9600" dirty="0">
                <a:latin typeface="KG Girl On Fire" panose="02000000000000000000" pitchFamily="2" charset="77"/>
              </a:rPr>
              <a:t>Een goedlopende zin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5F9F87-81FD-AC49-8FDF-EDEAE459D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4582469"/>
            <a:ext cx="7429500" cy="1655762"/>
          </a:xfrm>
        </p:spPr>
        <p:txBody>
          <a:bodyPr>
            <a:normAutofit lnSpcReduction="10000"/>
          </a:bodyPr>
          <a:lstStyle/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Waar kun je een goedlopende zin aan herkennen?</a:t>
            </a:r>
          </a:p>
          <a:p>
            <a:pPr marL="457200" indent="-457200">
              <a:buAutoNum type="arabicPeriod"/>
            </a:pP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De woorden staan in de goede volgorde.</a:t>
            </a:r>
          </a:p>
          <a:p>
            <a:pPr marL="457200" indent="-457200">
              <a:buAutoNum type="arabicPeriod"/>
            </a:pP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De zin begint met een hoofdletter.</a:t>
            </a:r>
          </a:p>
          <a:p>
            <a:pPr marL="457200" indent="-457200">
              <a:buAutoNum type="arabicPeriod"/>
            </a:pP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De zin eindigt met een punt.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D0AFF67-940B-E74E-92A1-03F96DFE20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229691">
            <a:off x="250483" y="49858"/>
            <a:ext cx="3183562" cy="3217333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970CA6AE-1422-4143-8033-6912EE444E57}"/>
              </a:ext>
            </a:extLst>
          </p:cNvPr>
          <p:cNvSpPr txBox="1"/>
          <p:nvPr/>
        </p:nvSpPr>
        <p:spPr>
          <a:xfrm rot="20892656">
            <a:off x="489838" y="873683"/>
            <a:ext cx="27048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KG Girl On Fire" panose="02000000000000000000" pitchFamily="2" charset="77"/>
              </a:rPr>
              <a:t>ECHT OF NEP?</a:t>
            </a:r>
          </a:p>
        </p:txBody>
      </p:sp>
    </p:spTree>
    <p:extLst>
      <p:ext uri="{BB962C8B-B14F-4D97-AF65-F5344CB8AC3E}">
        <p14:creationId xmlns:p14="http://schemas.microsoft.com/office/powerpoint/2010/main" val="225599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CBA8EC3-B87A-5D43-BAB6-F271317A2A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01" r="10666"/>
          <a:stretch/>
        </p:blipFill>
        <p:spPr bwMode="auto">
          <a:xfrm>
            <a:off x="-1" y="253999"/>
            <a:ext cx="4953000" cy="6274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4E705B00-CD42-A049-B55B-DEE31EF98F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01" r="10666"/>
          <a:stretch/>
        </p:blipFill>
        <p:spPr bwMode="auto">
          <a:xfrm>
            <a:off x="4953000" y="253998"/>
            <a:ext cx="4953000" cy="6274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C076F562-8870-8C4A-B775-A7DFDD25E2BA}"/>
              </a:ext>
            </a:extLst>
          </p:cNvPr>
          <p:cNvCxnSpPr/>
          <p:nvPr/>
        </p:nvCxnSpPr>
        <p:spPr>
          <a:xfrm>
            <a:off x="4940299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Afbeelding 21" descr="Afbeelding met tekst, whiteboard&#10;&#10;Automatisch gegenereerde beschrijving">
            <a:extLst>
              <a:ext uri="{FF2B5EF4-FFF2-40B4-BE49-F238E27FC236}">
                <a16:creationId xmlns:a16="http://schemas.microsoft.com/office/drawing/2014/main" id="{20B5EB4D-ED82-6746-BB68-E5CECD0DD2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1154587"/>
            <a:ext cx="1662920" cy="4636613"/>
          </a:xfrm>
          <a:prstGeom prst="rect">
            <a:avLst/>
          </a:prstGeom>
        </p:spPr>
      </p:pic>
      <p:sp>
        <p:nvSpPr>
          <p:cNvPr id="23" name="Rechthoek 22">
            <a:extLst>
              <a:ext uri="{FF2B5EF4-FFF2-40B4-BE49-F238E27FC236}">
                <a16:creationId xmlns:a16="http://schemas.microsoft.com/office/drawing/2014/main" id="{D3AC8CA8-33F8-1646-8B5D-FAD22208FF38}"/>
              </a:ext>
            </a:extLst>
          </p:cNvPr>
          <p:cNvSpPr/>
          <p:nvPr/>
        </p:nvSpPr>
        <p:spPr>
          <a:xfrm>
            <a:off x="812799" y="811687"/>
            <a:ext cx="4076700" cy="49641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E869D301-D3D7-954F-A919-2F929AA257EC}"/>
              </a:ext>
            </a:extLst>
          </p:cNvPr>
          <p:cNvSpPr/>
          <p:nvPr/>
        </p:nvSpPr>
        <p:spPr>
          <a:xfrm>
            <a:off x="812799" y="1433987"/>
            <a:ext cx="4076700" cy="78851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A8C9DB98-5323-0746-AF91-39BD25A8B185}"/>
              </a:ext>
            </a:extLst>
          </p:cNvPr>
          <p:cNvSpPr/>
          <p:nvPr/>
        </p:nvSpPr>
        <p:spPr>
          <a:xfrm>
            <a:off x="812799" y="2869087"/>
            <a:ext cx="4076700" cy="78851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AAF09B65-8361-F543-B547-16CB6B8A7694}"/>
              </a:ext>
            </a:extLst>
          </p:cNvPr>
          <p:cNvSpPr/>
          <p:nvPr/>
        </p:nvSpPr>
        <p:spPr>
          <a:xfrm>
            <a:off x="812799" y="4304744"/>
            <a:ext cx="4076700" cy="78851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le toelichting 23">
            <a:extLst>
              <a:ext uri="{FF2B5EF4-FFF2-40B4-BE49-F238E27FC236}">
                <a16:creationId xmlns:a16="http://schemas.microsoft.com/office/drawing/2014/main" id="{6F2568F2-AD8A-1A44-B836-472CC36852B6}"/>
              </a:ext>
            </a:extLst>
          </p:cNvPr>
          <p:cNvSpPr/>
          <p:nvPr/>
        </p:nvSpPr>
        <p:spPr>
          <a:xfrm>
            <a:off x="5486400" y="37541"/>
            <a:ext cx="2628900" cy="1790702"/>
          </a:xfrm>
          <a:prstGeom prst="wedgeEllipseCallout">
            <a:avLst>
              <a:gd name="adj1" fmla="val -64795"/>
              <a:gd name="adj2" fmla="val 859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dirty="0">
                <a:latin typeface="KG Girl On Fire" panose="02000000000000000000" pitchFamily="2" charset="77"/>
              </a:rPr>
              <a:t>De datum</a:t>
            </a:r>
          </a:p>
        </p:txBody>
      </p:sp>
      <p:sp>
        <p:nvSpPr>
          <p:cNvPr id="29" name="Ovale toelichting 28">
            <a:extLst>
              <a:ext uri="{FF2B5EF4-FFF2-40B4-BE49-F238E27FC236}">
                <a16:creationId xmlns:a16="http://schemas.microsoft.com/office/drawing/2014/main" id="{7ED220E3-AE3A-AA45-B0B5-9EC60F52E086}"/>
              </a:ext>
            </a:extLst>
          </p:cNvPr>
          <p:cNvSpPr/>
          <p:nvPr/>
        </p:nvSpPr>
        <p:spPr>
          <a:xfrm>
            <a:off x="5499100" y="932892"/>
            <a:ext cx="2628900" cy="1790702"/>
          </a:xfrm>
          <a:prstGeom prst="wedgeEllipseCallout">
            <a:avLst>
              <a:gd name="adj1" fmla="val -64795"/>
              <a:gd name="adj2" fmla="val 859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latin typeface="KG Girl On Fire" panose="02000000000000000000" pitchFamily="2" charset="77"/>
              </a:rPr>
              <a:t>Eerste beschrijving</a:t>
            </a:r>
          </a:p>
        </p:txBody>
      </p:sp>
      <p:sp>
        <p:nvSpPr>
          <p:cNvPr id="30" name="Ovale toelichting 29">
            <a:extLst>
              <a:ext uri="{FF2B5EF4-FFF2-40B4-BE49-F238E27FC236}">
                <a16:creationId xmlns:a16="http://schemas.microsoft.com/office/drawing/2014/main" id="{15084A03-8738-E140-9606-72105F911FA3}"/>
              </a:ext>
            </a:extLst>
          </p:cNvPr>
          <p:cNvSpPr/>
          <p:nvPr/>
        </p:nvSpPr>
        <p:spPr>
          <a:xfrm>
            <a:off x="5511800" y="2257145"/>
            <a:ext cx="2628900" cy="1790702"/>
          </a:xfrm>
          <a:prstGeom prst="wedgeEllipseCallout">
            <a:avLst>
              <a:gd name="adj1" fmla="val -64795"/>
              <a:gd name="adj2" fmla="val 859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latin typeface="KG Girl On Fire" panose="02000000000000000000" pitchFamily="2" charset="77"/>
              </a:rPr>
              <a:t>Tweede beschrijving</a:t>
            </a:r>
          </a:p>
        </p:txBody>
      </p:sp>
      <p:sp>
        <p:nvSpPr>
          <p:cNvPr id="31" name="Ovale toelichting 30">
            <a:extLst>
              <a:ext uri="{FF2B5EF4-FFF2-40B4-BE49-F238E27FC236}">
                <a16:creationId xmlns:a16="http://schemas.microsoft.com/office/drawing/2014/main" id="{D953B510-F5B3-8D48-A0B2-C80F2E17A19E}"/>
              </a:ext>
            </a:extLst>
          </p:cNvPr>
          <p:cNvSpPr/>
          <p:nvPr/>
        </p:nvSpPr>
        <p:spPr>
          <a:xfrm>
            <a:off x="5448299" y="3706730"/>
            <a:ext cx="2628900" cy="1790702"/>
          </a:xfrm>
          <a:prstGeom prst="wedgeEllipseCallout">
            <a:avLst>
              <a:gd name="adj1" fmla="val -64795"/>
              <a:gd name="adj2" fmla="val 859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latin typeface="KG Girl On Fire" panose="02000000000000000000" pitchFamily="2" charset="77"/>
              </a:rPr>
              <a:t>Derde beschrijving</a:t>
            </a:r>
          </a:p>
        </p:txBody>
      </p:sp>
      <p:sp>
        <p:nvSpPr>
          <p:cNvPr id="32" name="Ovale toelichting 31">
            <a:extLst>
              <a:ext uri="{FF2B5EF4-FFF2-40B4-BE49-F238E27FC236}">
                <a16:creationId xmlns:a16="http://schemas.microsoft.com/office/drawing/2014/main" id="{04E7F1D1-0D48-1644-8AF0-163601D225B0}"/>
              </a:ext>
            </a:extLst>
          </p:cNvPr>
          <p:cNvSpPr/>
          <p:nvPr/>
        </p:nvSpPr>
        <p:spPr>
          <a:xfrm>
            <a:off x="7639057" y="5151242"/>
            <a:ext cx="2120896" cy="1657905"/>
          </a:xfrm>
          <a:prstGeom prst="wedgeEllipseCallout">
            <a:avLst>
              <a:gd name="adj1" fmla="val -58208"/>
              <a:gd name="adj2" fmla="val -2663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latin typeface="KG Girl On Fire" panose="02000000000000000000" pitchFamily="2" charset="77"/>
              </a:rPr>
              <a:t>Schrijf onder elke post-</a:t>
            </a:r>
            <a:r>
              <a:rPr lang="nl-NL" sz="2000" dirty="0" err="1">
                <a:latin typeface="KG Girl On Fire" panose="02000000000000000000" pitchFamily="2" charset="77"/>
              </a:rPr>
              <a:t>it</a:t>
            </a:r>
            <a:r>
              <a:rPr lang="nl-NL" sz="2000" dirty="0">
                <a:latin typeface="KG Girl On Fire" panose="02000000000000000000" pitchFamily="2" charset="77"/>
              </a:rPr>
              <a:t> of de gebeurtenis echt of nep is.</a:t>
            </a:r>
          </a:p>
        </p:txBody>
      </p:sp>
      <p:sp>
        <p:nvSpPr>
          <p:cNvPr id="33" name="Ovale toelichting 32">
            <a:extLst>
              <a:ext uri="{FF2B5EF4-FFF2-40B4-BE49-F238E27FC236}">
                <a16:creationId xmlns:a16="http://schemas.microsoft.com/office/drawing/2014/main" id="{D69F0682-1900-C242-A5A8-483AFA9661C5}"/>
              </a:ext>
            </a:extLst>
          </p:cNvPr>
          <p:cNvSpPr/>
          <p:nvPr/>
        </p:nvSpPr>
        <p:spPr>
          <a:xfrm>
            <a:off x="7530320" y="103938"/>
            <a:ext cx="2388379" cy="1790702"/>
          </a:xfrm>
          <a:prstGeom prst="wedgeEllipseCallout">
            <a:avLst>
              <a:gd name="adj1" fmla="val -44436"/>
              <a:gd name="adj2" fmla="val 4919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latin typeface="KG Girl On Fire" panose="02000000000000000000" pitchFamily="2" charset="77"/>
              </a:rPr>
              <a:t>Knip de post-</a:t>
            </a:r>
            <a:r>
              <a:rPr lang="nl-NL" sz="2000" dirty="0" err="1">
                <a:latin typeface="KG Girl On Fire" panose="02000000000000000000" pitchFamily="2" charset="77"/>
              </a:rPr>
              <a:t>it</a:t>
            </a:r>
            <a:r>
              <a:rPr lang="nl-NL" sz="2000" dirty="0">
                <a:latin typeface="KG Girl On Fire" panose="02000000000000000000" pitchFamily="2" charset="77"/>
              </a:rPr>
              <a:t> uit, vouw over de stippellijn en plak dat randje vast</a:t>
            </a:r>
          </a:p>
        </p:txBody>
      </p:sp>
    </p:spTree>
    <p:extLst>
      <p:ext uri="{BB962C8B-B14F-4D97-AF65-F5344CB8AC3E}">
        <p14:creationId xmlns:p14="http://schemas.microsoft.com/office/powerpoint/2010/main" val="106134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346</Words>
  <Application>Microsoft Macintosh PowerPoint</Application>
  <PresentationFormat>A4 (210 x 297 mm)</PresentationFormat>
  <Paragraphs>40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HELLOWHOANELLY</vt:lpstr>
      <vt:lpstr>KG Girl On Fire</vt:lpstr>
      <vt:lpstr>Kantoorthema</vt:lpstr>
      <vt:lpstr>Mijn vakantie</vt:lpstr>
      <vt:lpstr>Een goedlopende zin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Mijn vakantie</dc:title>
  <dc:creator>Sandra van Elburg</dc:creator>
  <cp:lastModifiedBy>Sandra van Elburg</cp:lastModifiedBy>
  <cp:revision>1</cp:revision>
  <dcterms:created xsi:type="dcterms:W3CDTF">2021-10-17T11:12:29Z</dcterms:created>
  <dcterms:modified xsi:type="dcterms:W3CDTF">2021-11-14T12:22:53Z</dcterms:modified>
</cp:coreProperties>
</file>