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Friday, February 11,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38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9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747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6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9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Friday, February 11,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February 11,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8B742C-6E1F-4328-8D5E-EAA1E7CC8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nl-NL" dirty="0"/>
              <a:t>Broodje pindakaas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444597-C883-4B16-80D2-66C36455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>
                    <a:alpha val="60000"/>
                  </a:schemeClr>
                </a:solidFill>
              </a:rPr>
              <a:t>Taalles – Groep 4 – Leren vanuit doelen</a:t>
            </a:r>
          </a:p>
          <a:p>
            <a:r>
              <a:rPr lang="nl-NL">
                <a:solidFill>
                  <a:schemeClr val="tx1">
                    <a:alpha val="60000"/>
                  </a:schemeClr>
                </a:solidFill>
              </a:rPr>
              <a:t>Stappenplan leren schrijven</a:t>
            </a:r>
          </a:p>
        </p:txBody>
      </p:sp>
      <p:pic>
        <p:nvPicPr>
          <p:cNvPr id="4" name="Picture 2" descr="Leuke vrolijke grappige toast met pindakaas. cartoon karakter illustratie  pictogram ontwerp. geïsoleerd | Premium Vector">
            <a:extLst>
              <a:ext uri="{FF2B5EF4-FFF2-40B4-BE49-F238E27FC236}">
                <a16:creationId xmlns:a16="http://schemas.microsoft.com/office/drawing/2014/main" id="{2A4A29C4-A713-4902-8E90-913573B2E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B0CB3-720D-4F7E-845B-838E5249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ga ik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F24C5-9E73-4009-89AA-D87A05B3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nl-NL" sz="4000" dirty="0"/>
              <a:t>Ik leer een duidelijk stappenplan schrijven zodat iemand anders weet hoe je een broodje pindakaas moet smeren.</a:t>
            </a:r>
          </a:p>
        </p:txBody>
      </p:sp>
    </p:spTree>
    <p:extLst>
      <p:ext uri="{BB962C8B-B14F-4D97-AF65-F5344CB8AC3E}">
        <p14:creationId xmlns:p14="http://schemas.microsoft.com/office/powerpoint/2010/main" val="101464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381F3-219A-432B-B1EE-5BED64D3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weet ik 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05F56D-AC43-4387-94B8-26B8A51F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stappenplan?</a:t>
            </a:r>
          </a:p>
          <a:p>
            <a:r>
              <a:rPr lang="nl-NL" dirty="0"/>
              <a:t>Waar gebruik je een stappenplan voor?</a:t>
            </a:r>
          </a:p>
          <a:p>
            <a:r>
              <a:rPr lang="nl-NL" dirty="0"/>
              <a:t>Waar heb jij wel eens een stappenplan voor gebruikt?</a:t>
            </a:r>
          </a:p>
        </p:txBody>
      </p:sp>
    </p:spTree>
    <p:extLst>
      <p:ext uri="{BB962C8B-B14F-4D97-AF65-F5344CB8AC3E}">
        <p14:creationId xmlns:p14="http://schemas.microsoft.com/office/powerpoint/2010/main" val="271418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B77B1-F2AE-47AA-B5CC-1389D293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Doet moet ik weten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EAC812-C92F-46B2-B9EA-E565492C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stappenplan geeft heel precies aan welke stappen je moet volgen om de opdracht goed uit te kunnen voeren.</a:t>
            </a:r>
          </a:p>
          <a:p>
            <a:r>
              <a:rPr lang="nl-NL" dirty="0"/>
              <a:t>In een stappenplan staat elke stap beschreven, ook de kleinste stappen.</a:t>
            </a:r>
          </a:p>
          <a:p>
            <a:r>
              <a:rPr lang="nl-NL" dirty="0"/>
              <a:t>Een stappenplan is geen verhaal, wel bestaat een stappenplan uit korte en duidelijke zinnen die iedereen kan begrijpen.</a:t>
            </a:r>
          </a:p>
          <a:p>
            <a:r>
              <a:rPr lang="nl-NL" dirty="0"/>
              <a:t>De zinnen van een stappenplan zijn goedlopende zinnen.</a:t>
            </a:r>
          </a:p>
        </p:txBody>
      </p:sp>
    </p:spTree>
    <p:extLst>
      <p:ext uri="{BB962C8B-B14F-4D97-AF65-F5344CB8AC3E}">
        <p14:creationId xmlns:p14="http://schemas.microsoft.com/office/powerpoint/2010/main" val="226436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D7178-E9D2-47E1-A2F7-B7A4C009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Goedlopende zin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7D959D-8A8F-46AC-9903-44716990F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364513"/>
          </a:xfrm>
        </p:spPr>
        <p:txBody>
          <a:bodyPr>
            <a:normAutofit/>
          </a:bodyPr>
          <a:lstStyle/>
          <a:p>
            <a:r>
              <a:rPr lang="nl-NL" dirty="0"/>
              <a:t>Waar kun je een goedlopende zin aan herkennen?</a:t>
            </a:r>
          </a:p>
          <a:p>
            <a:pPr lvl="1"/>
            <a:r>
              <a:rPr lang="nl-NL" dirty="0"/>
              <a:t>Begint met een hoofdletter.</a:t>
            </a:r>
          </a:p>
          <a:p>
            <a:pPr lvl="1"/>
            <a:r>
              <a:rPr lang="nl-NL" dirty="0"/>
              <a:t>De woorden staan in de goede volgorde.</a:t>
            </a:r>
          </a:p>
          <a:p>
            <a:pPr lvl="1"/>
            <a:r>
              <a:rPr lang="nl-NL" dirty="0"/>
              <a:t>De zin eindigt op een leesteken.</a:t>
            </a:r>
          </a:p>
          <a:p>
            <a:pPr lvl="1"/>
            <a:r>
              <a:rPr lang="nl-NL" dirty="0"/>
              <a:t>Er staan geen spellingsfouten in de zin.</a:t>
            </a:r>
          </a:p>
          <a:p>
            <a:r>
              <a:rPr lang="nl-NL" dirty="0"/>
              <a:t>Wat zijn leestekens?</a:t>
            </a:r>
          </a:p>
          <a:p>
            <a:pPr lvl="1"/>
            <a:r>
              <a:rPr lang="nl-NL" dirty="0"/>
              <a:t>.</a:t>
            </a:r>
          </a:p>
          <a:p>
            <a:pPr lvl="1"/>
            <a:r>
              <a:rPr lang="nl-NL" dirty="0"/>
              <a:t>!</a:t>
            </a:r>
          </a:p>
          <a:p>
            <a:pPr lvl="1"/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096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D105B-FB05-45F1-9DF4-328E82EE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539649-0DB8-4A43-847D-06859AA5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1: Als eerste pak je een broodje</a:t>
            </a:r>
          </a:p>
          <a:p>
            <a:pPr marL="0" indent="0">
              <a:buNone/>
            </a:pPr>
            <a:r>
              <a:rPr lang="nl-NL" dirty="0"/>
              <a:t>Stap 2: Dan pak je de pindakaas</a:t>
            </a:r>
          </a:p>
          <a:p>
            <a:pPr marL="0" indent="0">
              <a:buNone/>
            </a:pPr>
            <a:r>
              <a:rPr lang="nl-NL" dirty="0"/>
              <a:t>Stap 3: Smeer de pindakaas op het brood</a:t>
            </a:r>
          </a:p>
          <a:p>
            <a:pPr marL="0" indent="0">
              <a:buNone/>
            </a:pPr>
            <a:r>
              <a:rPr lang="nl-NL" dirty="0"/>
              <a:t>Stap 4: Was het mes af</a:t>
            </a:r>
          </a:p>
        </p:txBody>
      </p:sp>
    </p:spTree>
    <p:extLst>
      <p:ext uri="{BB962C8B-B14F-4D97-AF65-F5344CB8AC3E}">
        <p14:creationId xmlns:p14="http://schemas.microsoft.com/office/powerpoint/2010/main" val="15507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BD21A-7F52-4E42-BD3E-9FD8BE6C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28D96C-E761-420F-891A-E647D0262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1: Smeer de pindakaas op het brood</a:t>
            </a:r>
          </a:p>
          <a:p>
            <a:pPr marL="0" indent="0">
              <a:buNone/>
            </a:pPr>
            <a:r>
              <a:rPr lang="nl-NL" dirty="0"/>
              <a:t>Stap 2: Eet het brood op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582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5AEE5-3C72-4350-A060-F6826FE8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5C695C-E9D0-4A02-B187-354F2820C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Stap 1: Pindakaas pak pot de</a:t>
            </a:r>
          </a:p>
          <a:p>
            <a:pPr marL="0" indent="0">
              <a:buNone/>
            </a:pPr>
            <a:r>
              <a:rPr lang="nl-NL" dirty="0"/>
              <a:t>Stap 2: Bord pak een</a:t>
            </a:r>
          </a:p>
          <a:p>
            <a:pPr marL="0" indent="0">
              <a:buNone/>
            </a:pPr>
            <a:r>
              <a:rPr lang="nl-NL" dirty="0"/>
              <a:t>Stap 3: Zak doe de brood met open</a:t>
            </a:r>
          </a:p>
          <a:p>
            <a:pPr marL="0" indent="0">
              <a:buNone/>
            </a:pPr>
            <a:r>
              <a:rPr lang="nl-NL" dirty="0"/>
              <a:t>Stap 4: Hand steek zak in de je en plakje pak een brood</a:t>
            </a:r>
          </a:p>
          <a:p>
            <a:pPr marL="0" indent="0">
              <a:buNone/>
            </a:pPr>
            <a:r>
              <a:rPr lang="nl-NL" dirty="0"/>
              <a:t>Stap 5: Mes pak het</a:t>
            </a:r>
          </a:p>
          <a:p>
            <a:pPr marL="0" indent="0">
              <a:buNone/>
            </a:pPr>
            <a:r>
              <a:rPr lang="nl-NL" dirty="0"/>
              <a:t>Stap 6: Dop de draai pindakaas de pot van</a:t>
            </a:r>
          </a:p>
          <a:p>
            <a:pPr marL="0" indent="0">
              <a:buNone/>
            </a:pPr>
            <a:r>
              <a:rPr lang="nl-NL" dirty="0"/>
              <a:t>Stap 7: Mes steek pot in pindakaas en pindakaas haal uit pot</a:t>
            </a:r>
          </a:p>
          <a:p>
            <a:pPr marL="0" indent="0">
              <a:buNone/>
            </a:pPr>
            <a:r>
              <a:rPr lang="nl-NL" dirty="0"/>
              <a:t>Stap 8: Het houdt brood vast een met hand en met smeer je andere hand waar mes je vasthoudt in de over pindakaas brood</a:t>
            </a:r>
          </a:p>
        </p:txBody>
      </p:sp>
    </p:spTree>
    <p:extLst>
      <p:ext uri="{BB962C8B-B14F-4D97-AF65-F5344CB8AC3E}">
        <p14:creationId xmlns:p14="http://schemas.microsoft.com/office/powerpoint/2010/main" val="67890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29187-0B91-4E5E-8334-EF11DF91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36614D-65A9-4F36-98DA-5635ED9BF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1: Schrijf stap voor stap je stappenplan hoe je een broodje pindakaas moet smeren.</a:t>
            </a:r>
          </a:p>
          <a:p>
            <a:pPr marL="0" indent="0">
              <a:buNone/>
            </a:pPr>
            <a:r>
              <a:rPr lang="nl-NL" dirty="0"/>
              <a:t>Stap 2: Let op de details, schrijf elke stap op, hoe klein deze ook is.</a:t>
            </a:r>
          </a:p>
          <a:p>
            <a:pPr marL="0" indent="0">
              <a:buNone/>
            </a:pPr>
            <a:r>
              <a:rPr lang="nl-NL" dirty="0"/>
              <a:t>Stap 3: Controleer je zinnen of dit goedlopende zinnen zijn. Verbeter waar nodig is.</a:t>
            </a:r>
          </a:p>
          <a:p>
            <a:pPr marL="0" indent="0">
              <a:buNone/>
            </a:pPr>
            <a:r>
              <a:rPr lang="nl-NL" dirty="0"/>
              <a:t>Stap 4: Lees het stappenplan van je leermaatje en geef elkaar een tip.</a:t>
            </a:r>
          </a:p>
        </p:txBody>
      </p:sp>
    </p:spTree>
    <p:extLst>
      <p:ext uri="{BB962C8B-B14F-4D97-AF65-F5344CB8AC3E}">
        <p14:creationId xmlns:p14="http://schemas.microsoft.com/office/powerpoint/2010/main" val="24448968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3500A522D744C9AFBB666B6D96BE5" ma:contentTypeVersion="13" ma:contentTypeDescription="Een nieuw document maken." ma:contentTypeScope="" ma:versionID="06ced8ff8ef7b576442792cfe7195acc">
  <xsd:schema xmlns:xsd="http://www.w3.org/2001/XMLSchema" xmlns:xs="http://www.w3.org/2001/XMLSchema" xmlns:p="http://schemas.microsoft.com/office/2006/metadata/properties" xmlns:ns2="60f2d2ed-37d8-4b76-bb31-7333190e9e9a" xmlns:ns3="b72828ec-1bea-46ad-9888-e1e89490ee75" targetNamespace="http://schemas.microsoft.com/office/2006/metadata/properties" ma:root="true" ma:fieldsID="9f3e562d8b3acab84d5ac63986f0e272" ns2:_="" ns3:_="">
    <xsd:import namespace="60f2d2ed-37d8-4b76-bb31-7333190e9e9a"/>
    <xsd:import namespace="b72828ec-1bea-46ad-9888-e1e89490ee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2d2ed-37d8-4b76-bb31-7333190e9e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828ec-1bea-46ad-9888-e1e89490ee7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EF8C83-D32B-4724-97B2-75BEDE19ACAD}"/>
</file>

<file path=customXml/itemProps2.xml><?xml version="1.0" encoding="utf-8"?>
<ds:datastoreItem xmlns:ds="http://schemas.openxmlformats.org/officeDocument/2006/customXml" ds:itemID="{3A87796C-F3B7-4E7E-BFB8-331DCFC82E57}"/>
</file>

<file path=customXml/itemProps3.xml><?xml version="1.0" encoding="utf-8"?>
<ds:datastoreItem xmlns:ds="http://schemas.openxmlformats.org/officeDocument/2006/customXml" ds:itemID="{7DCD2941-5DB2-4FE9-BDF0-73365E26E46C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390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Avenir Next LT Pro</vt:lpstr>
      <vt:lpstr>3DFloatVTI</vt:lpstr>
      <vt:lpstr>Broodje pindakaas</vt:lpstr>
      <vt:lpstr>Dit ga ik leren</vt:lpstr>
      <vt:lpstr>Dit weet ik al</vt:lpstr>
      <vt:lpstr>Doet moet ik weten</vt:lpstr>
      <vt:lpstr>Goedlopende zin</vt:lpstr>
      <vt:lpstr>Voorbeeld 1</vt:lpstr>
      <vt:lpstr>Voorbeeld 2</vt:lpstr>
      <vt:lpstr>Voorbeeld 3</vt:lpstr>
      <vt:lpstr>Zelf 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Broodje pindakaas</dc:title>
  <dc:creator>Sandra van Elburg</dc:creator>
  <cp:lastModifiedBy>Sandra van Elburg</cp:lastModifiedBy>
  <cp:revision>1</cp:revision>
  <dcterms:created xsi:type="dcterms:W3CDTF">2022-02-11T15:42:13Z</dcterms:created>
  <dcterms:modified xsi:type="dcterms:W3CDTF">2022-02-11T15:56:06Z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0x0101001A43500A522D744C9AFBB666B6D96BE5</vt:lpwstr>
  </property>
</Properties>
</file>