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54"/>
  </p:normalViewPr>
  <p:slideViewPr>
    <p:cSldViewPr snapToGrid="0" snapToObjects="1">
      <p:cViewPr>
        <p:scale>
          <a:sx n="100" d="100"/>
          <a:sy n="100" d="100"/>
        </p:scale>
        <p:origin x="268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2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25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14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62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91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78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32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8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23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11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204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03972-C81C-E343-8B11-EEE4B1582730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0556F-2A74-6246-ABAA-19091EC7B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01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D586B6A-2BAF-C8AB-C81A-33D592205546}"/>
              </a:ext>
            </a:extLst>
          </p:cNvPr>
          <p:cNvSpPr txBox="1"/>
          <p:nvPr/>
        </p:nvSpPr>
        <p:spPr>
          <a:xfrm>
            <a:off x="-1" y="-1270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dirty="0">
                <a:latin typeface="KG Chasing Cars" panose="02000000000000000000" pitchFamily="2" charset="77"/>
              </a:rPr>
              <a:t>Niveaugroep spelling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FE93BBB-E363-D8E7-8D13-E0497EDBD0CE}"/>
              </a:ext>
            </a:extLst>
          </p:cNvPr>
          <p:cNvSpPr txBox="1"/>
          <p:nvPr/>
        </p:nvSpPr>
        <p:spPr>
          <a:xfrm>
            <a:off x="-1" y="705683"/>
            <a:ext cx="68579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Mijn naam: _______________________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Ik zit nu in de niveaugroep: 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Super 1! – De </a:t>
            </a:r>
            <a:r>
              <a:rPr lang="nl-NL" b="1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 – De knallers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Na de meivakantie pas ik het beste bij niveaugroep: </a:t>
            </a:r>
          </a:p>
          <a:p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Super 1! – De </a:t>
            </a:r>
            <a:r>
              <a:rPr lang="nl-NL" b="1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 – De knallers.</a:t>
            </a: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Ik pas het beste bij deze niveaugroep omdat: </a:t>
            </a: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Ik zou graag in een andere niveaugroep willen dan Super 1!, De </a:t>
            </a:r>
            <a:r>
              <a:rPr lang="nl-NL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 en De knallers, omdat ik moeite heb met spelling en graag extra hulp wil.		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JA – NEE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4DBAE43-7404-977E-0AC2-7CE43251FE93}"/>
              </a:ext>
            </a:extLst>
          </p:cNvPr>
          <p:cNvSpPr txBox="1"/>
          <p:nvPr/>
        </p:nvSpPr>
        <p:spPr>
          <a:xfrm>
            <a:off x="-1" y="48260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dirty="0">
                <a:latin typeface="KG Chasing Cars" panose="02000000000000000000" pitchFamily="2" charset="77"/>
              </a:rPr>
              <a:t>Niveaugroep spelling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46EA49B-5B96-7547-FC2D-B5D9ECDEC334}"/>
              </a:ext>
            </a:extLst>
          </p:cNvPr>
          <p:cNvSpPr txBox="1"/>
          <p:nvPr/>
        </p:nvSpPr>
        <p:spPr>
          <a:xfrm>
            <a:off x="-1" y="5658683"/>
            <a:ext cx="68579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Mijn naam: _______________________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Ik zit nu in de niveaugroep: 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Super 1! – De </a:t>
            </a:r>
            <a:r>
              <a:rPr lang="nl-NL" b="1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 – De knallers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Na de meivakantie pas ik het beste bij niveaugroep: </a:t>
            </a:r>
          </a:p>
          <a:p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Super 1! – De </a:t>
            </a:r>
            <a:r>
              <a:rPr lang="nl-NL" b="1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 – De knallers.</a:t>
            </a: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Ik pas het beste bij deze niveaugroep omdat: </a:t>
            </a: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Ik zou graag in een andere niveaugroep willen dan Super 1!, De </a:t>
            </a:r>
            <a:r>
              <a:rPr lang="nl-NL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 en De knallers, omdat ik moeite heb met spelling en graag extra hulp wil.		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JA – NEE </a:t>
            </a:r>
          </a:p>
        </p:txBody>
      </p:sp>
    </p:spTree>
    <p:extLst>
      <p:ext uri="{BB962C8B-B14F-4D97-AF65-F5344CB8AC3E}">
        <p14:creationId xmlns:p14="http://schemas.microsoft.com/office/powerpoint/2010/main" val="41722200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174</Words>
  <Application>Microsoft Macintosh PowerPoint</Application>
  <PresentationFormat>A4 (210 x 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HELLOWHOANELLY</vt:lpstr>
      <vt:lpstr>KG Chasing Cars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1</cp:revision>
  <dcterms:created xsi:type="dcterms:W3CDTF">2022-04-20T04:07:03Z</dcterms:created>
  <dcterms:modified xsi:type="dcterms:W3CDTF">2022-04-20T04:22:21Z</dcterms:modified>
</cp:coreProperties>
</file>