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31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EDA93-0E72-42C0-9D90-0E4B925CA70C}" type="datetimeFigureOut">
              <a:rPr lang="nl-NL" smtClean="0"/>
              <a:t>25-4-2022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D75E-D55F-4C06-8C17-764040ED04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5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EDA93-0E72-42C0-9D90-0E4B925CA70C}" type="datetimeFigureOut">
              <a:rPr lang="nl-NL" smtClean="0"/>
              <a:t>25-4-2022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D75E-D55F-4C06-8C17-764040ED04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0024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EDA93-0E72-42C0-9D90-0E4B925CA70C}" type="datetimeFigureOut">
              <a:rPr lang="nl-NL" smtClean="0"/>
              <a:t>25-4-2022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D75E-D55F-4C06-8C17-764040ED04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4776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EDA93-0E72-42C0-9D90-0E4B925CA70C}" type="datetimeFigureOut">
              <a:rPr lang="nl-NL" smtClean="0"/>
              <a:t>25-4-2022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D75E-D55F-4C06-8C17-764040ED04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5955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EDA93-0E72-42C0-9D90-0E4B925CA70C}" type="datetimeFigureOut">
              <a:rPr lang="nl-NL" smtClean="0"/>
              <a:t>25-4-2022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D75E-D55F-4C06-8C17-764040ED04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2431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EDA93-0E72-42C0-9D90-0E4B925CA70C}" type="datetimeFigureOut">
              <a:rPr lang="nl-NL" smtClean="0"/>
              <a:t>25-4-2022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D75E-D55F-4C06-8C17-764040ED04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051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EDA93-0E72-42C0-9D90-0E4B925CA70C}" type="datetimeFigureOut">
              <a:rPr lang="nl-NL" smtClean="0"/>
              <a:t>25-4-2022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D75E-D55F-4C06-8C17-764040ED04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8516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EDA93-0E72-42C0-9D90-0E4B925CA70C}" type="datetimeFigureOut">
              <a:rPr lang="nl-NL" smtClean="0"/>
              <a:t>25-4-2022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D75E-D55F-4C06-8C17-764040ED04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2280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EDA93-0E72-42C0-9D90-0E4B925CA70C}" type="datetimeFigureOut">
              <a:rPr lang="nl-NL" smtClean="0"/>
              <a:t>25-4-2022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D75E-D55F-4C06-8C17-764040ED04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8371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EDA93-0E72-42C0-9D90-0E4B925CA70C}" type="datetimeFigureOut">
              <a:rPr lang="nl-NL" smtClean="0"/>
              <a:t>25-4-2022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D75E-D55F-4C06-8C17-764040ED04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7888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EDA93-0E72-42C0-9D90-0E4B925CA70C}" type="datetimeFigureOut">
              <a:rPr lang="nl-NL" smtClean="0"/>
              <a:t>25-4-2022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FD75E-D55F-4C06-8C17-764040ED04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5489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EDA93-0E72-42C0-9D90-0E4B925CA70C}" type="datetimeFigureOut">
              <a:rPr lang="nl-NL" smtClean="0"/>
              <a:t>25-4-2022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FD75E-D55F-4C06-8C17-764040ED04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6048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32BEE2BF-9E9B-8BD1-0CCB-7E1D7ACB7FA6}"/>
              </a:ext>
            </a:extLst>
          </p:cNvPr>
          <p:cNvSpPr txBox="1"/>
          <p:nvPr/>
        </p:nvSpPr>
        <p:spPr>
          <a:xfrm>
            <a:off x="0" y="0"/>
            <a:ext cx="6858000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Lieve _______________</a:t>
            </a:r>
          </a:p>
          <a:p>
            <a:endParaRPr lang="nl-NL" dirty="0">
              <a:latin typeface="HelloWhoaNelly" panose="02000603000000000000" pitchFamily="2" charset="0"/>
              <a:ea typeface="HelloWhoaNelly" panose="02000603000000000000" pitchFamily="2" charset="0"/>
            </a:endParaRPr>
          </a:p>
          <a:p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Jij vindt dat jij het beste past bij: </a:t>
            </a:r>
            <a:r>
              <a:rPr lang="nl-NL" b="1" dirty="0">
                <a:latin typeface="HelloWhoaNelly" panose="02000603000000000000" pitchFamily="2" charset="0"/>
                <a:ea typeface="HelloWhoaNelly" panose="02000603000000000000" pitchFamily="2" charset="0"/>
              </a:rPr>
              <a:t>Super 1! – De </a:t>
            </a:r>
            <a:r>
              <a:rPr lang="nl-NL" b="1" dirty="0" err="1">
                <a:latin typeface="HelloWhoaNelly" panose="02000603000000000000" pitchFamily="2" charset="0"/>
                <a:ea typeface="HelloWhoaNelly" panose="02000603000000000000" pitchFamily="2" charset="0"/>
              </a:rPr>
              <a:t>Basjes</a:t>
            </a:r>
            <a:r>
              <a:rPr lang="nl-NL" b="1" dirty="0">
                <a:latin typeface="HelloWhoaNelly" panose="02000603000000000000" pitchFamily="2" charset="0"/>
                <a:ea typeface="HelloWhoaNelly" panose="02000603000000000000" pitchFamily="2" charset="0"/>
              </a:rPr>
              <a:t> – De Knallers</a:t>
            </a:r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. Als ik naar jouw resultaten kijk dan zie ik dat jij het beste past bij: </a:t>
            </a:r>
            <a:r>
              <a:rPr lang="nl-NL" b="1" dirty="0">
                <a:latin typeface="HelloWhoaNelly" panose="02000603000000000000" pitchFamily="2" charset="0"/>
                <a:ea typeface="HelloWhoaNelly" panose="02000603000000000000" pitchFamily="2" charset="0"/>
              </a:rPr>
              <a:t>level 1 – level 2 – level 3 – level 4</a:t>
            </a:r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 omdat ______________________________________________________________________________________________________________________________________________________</a:t>
            </a:r>
          </a:p>
          <a:p>
            <a:endParaRPr lang="nl-NL" dirty="0">
              <a:latin typeface="HelloWhoaNelly" panose="02000603000000000000" pitchFamily="2" charset="0"/>
              <a:ea typeface="HelloWhoaNelly" panose="02000603000000000000" pitchFamily="2" charset="0"/>
            </a:endParaRPr>
          </a:p>
          <a:p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Lieve groet juf Sandra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B9DC5936-3686-3D54-1719-439292E02D58}"/>
              </a:ext>
            </a:extLst>
          </p:cNvPr>
          <p:cNvSpPr txBox="1"/>
          <p:nvPr/>
        </p:nvSpPr>
        <p:spPr>
          <a:xfrm>
            <a:off x="0" y="2862322"/>
            <a:ext cx="6858000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Lieve _______________</a:t>
            </a:r>
          </a:p>
          <a:p>
            <a:endParaRPr lang="nl-NL" dirty="0">
              <a:latin typeface="HelloWhoaNelly" panose="02000603000000000000" pitchFamily="2" charset="0"/>
              <a:ea typeface="HelloWhoaNelly" panose="02000603000000000000" pitchFamily="2" charset="0"/>
            </a:endParaRPr>
          </a:p>
          <a:p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Jij vindt dat jij het beste past bij: </a:t>
            </a:r>
            <a:r>
              <a:rPr lang="nl-NL" b="1" dirty="0">
                <a:latin typeface="HelloWhoaNelly" panose="02000603000000000000" pitchFamily="2" charset="0"/>
                <a:ea typeface="HelloWhoaNelly" panose="02000603000000000000" pitchFamily="2" charset="0"/>
              </a:rPr>
              <a:t>Super 1! – De </a:t>
            </a:r>
            <a:r>
              <a:rPr lang="nl-NL" b="1" dirty="0" err="1">
                <a:latin typeface="HelloWhoaNelly" panose="02000603000000000000" pitchFamily="2" charset="0"/>
                <a:ea typeface="HelloWhoaNelly" panose="02000603000000000000" pitchFamily="2" charset="0"/>
              </a:rPr>
              <a:t>Basjes</a:t>
            </a:r>
            <a:r>
              <a:rPr lang="nl-NL" b="1" dirty="0">
                <a:latin typeface="HelloWhoaNelly" panose="02000603000000000000" pitchFamily="2" charset="0"/>
                <a:ea typeface="HelloWhoaNelly" panose="02000603000000000000" pitchFamily="2" charset="0"/>
              </a:rPr>
              <a:t> – De Knallers</a:t>
            </a:r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. Als ik naar jouw resultaten kijk dan zie ik dat jij het beste past bij: </a:t>
            </a:r>
            <a:r>
              <a:rPr lang="nl-NL" b="1" dirty="0">
                <a:latin typeface="HelloWhoaNelly" panose="02000603000000000000" pitchFamily="2" charset="0"/>
                <a:ea typeface="HelloWhoaNelly" panose="02000603000000000000" pitchFamily="2" charset="0"/>
              </a:rPr>
              <a:t>level 1 – level 2 – level 3 – level 4</a:t>
            </a:r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 omdat ______________________________________________________________________________________________________________________________________________________</a:t>
            </a:r>
          </a:p>
          <a:p>
            <a:endParaRPr lang="nl-NL" dirty="0">
              <a:latin typeface="HelloWhoaNelly" panose="02000603000000000000" pitchFamily="2" charset="0"/>
              <a:ea typeface="HelloWhoaNelly" panose="02000603000000000000" pitchFamily="2" charset="0"/>
            </a:endParaRPr>
          </a:p>
          <a:p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Lieve groet juf Sandra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C0E7C9D0-2DCD-833D-27BC-533AD246FF5E}"/>
              </a:ext>
            </a:extLst>
          </p:cNvPr>
          <p:cNvSpPr txBox="1"/>
          <p:nvPr/>
        </p:nvSpPr>
        <p:spPr>
          <a:xfrm>
            <a:off x="0" y="5724644"/>
            <a:ext cx="6858000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Lieve _______________</a:t>
            </a:r>
          </a:p>
          <a:p>
            <a:endParaRPr lang="nl-NL" dirty="0">
              <a:latin typeface="HelloWhoaNelly" panose="02000603000000000000" pitchFamily="2" charset="0"/>
              <a:ea typeface="HelloWhoaNelly" panose="02000603000000000000" pitchFamily="2" charset="0"/>
            </a:endParaRPr>
          </a:p>
          <a:p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Jij vindt dat jij het beste past bij: </a:t>
            </a:r>
            <a:r>
              <a:rPr lang="nl-NL" b="1" dirty="0">
                <a:latin typeface="HelloWhoaNelly" panose="02000603000000000000" pitchFamily="2" charset="0"/>
                <a:ea typeface="HelloWhoaNelly" panose="02000603000000000000" pitchFamily="2" charset="0"/>
              </a:rPr>
              <a:t>Super 1! – De </a:t>
            </a:r>
            <a:r>
              <a:rPr lang="nl-NL" b="1" dirty="0" err="1">
                <a:latin typeface="HelloWhoaNelly" panose="02000603000000000000" pitchFamily="2" charset="0"/>
                <a:ea typeface="HelloWhoaNelly" panose="02000603000000000000" pitchFamily="2" charset="0"/>
              </a:rPr>
              <a:t>Basjes</a:t>
            </a:r>
            <a:r>
              <a:rPr lang="nl-NL" b="1" dirty="0">
                <a:latin typeface="HelloWhoaNelly" panose="02000603000000000000" pitchFamily="2" charset="0"/>
                <a:ea typeface="HelloWhoaNelly" panose="02000603000000000000" pitchFamily="2" charset="0"/>
              </a:rPr>
              <a:t> – De Knallers</a:t>
            </a:r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. Als ik naar jouw resultaten kijk dan zie ik dat jij het beste past bij: </a:t>
            </a:r>
            <a:r>
              <a:rPr lang="nl-NL" b="1" dirty="0">
                <a:latin typeface="HelloWhoaNelly" panose="02000603000000000000" pitchFamily="2" charset="0"/>
                <a:ea typeface="HelloWhoaNelly" panose="02000603000000000000" pitchFamily="2" charset="0"/>
              </a:rPr>
              <a:t>level 1 – level 2 – level 3 – level 4</a:t>
            </a:r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 omdat ______________________________________________________________________________________________________________________________________________________</a:t>
            </a:r>
          </a:p>
          <a:p>
            <a:endParaRPr lang="nl-NL" dirty="0">
              <a:latin typeface="HelloWhoaNelly" panose="02000603000000000000" pitchFamily="2" charset="0"/>
              <a:ea typeface="HelloWhoaNelly" panose="02000603000000000000" pitchFamily="2" charset="0"/>
            </a:endParaRPr>
          </a:p>
          <a:p>
            <a:r>
              <a:rPr lang="nl-NL" dirty="0">
                <a:latin typeface="HelloWhoaNelly" panose="02000603000000000000" pitchFamily="2" charset="0"/>
                <a:ea typeface="HelloWhoaNelly" panose="02000603000000000000" pitchFamily="2" charset="0"/>
              </a:rPr>
              <a:t>Lieve groet juf Sandra</a:t>
            </a:r>
          </a:p>
        </p:txBody>
      </p:sp>
    </p:spTree>
    <p:extLst>
      <p:ext uri="{BB962C8B-B14F-4D97-AF65-F5344CB8AC3E}">
        <p14:creationId xmlns:p14="http://schemas.microsoft.com/office/powerpoint/2010/main" val="299220280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</TotalTime>
  <Words>162</Words>
  <Application>Microsoft Office PowerPoint</Application>
  <PresentationFormat>A4 (210 x 297 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HelloWhoaNelly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Sandra van Elburg</dc:creator>
  <cp:lastModifiedBy>Sandra van Elburg</cp:lastModifiedBy>
  <cp:revision>1</cp:revision>
  <cp:lastPrinted>2022-04-25T12:08:21Z</cp:lastPrinted>
  <dcterms:created xsi:type="dcterms:W3CDTF">2022-04-25T10:27:27Z</dcterms:created>
  <dcterms:modified xsi:type="dcterms:W3CDTF">2022-04-25T12:40:18Z</dcterms:modified>
</cp:coreProperties>
</file>