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96" r:id="rId7"/>
    <p:sldId id="297" r:id="rId8"/>
    <p:sldId id="263" r:id="rId9"/>
    <p:sldId id="298" r:id="rId10"/>
    <p:sldId id="299" r:id="rId11"/>
    <p:sldId id="264" r:id="rId12"/>
    <p:sldId id="300" r:id="rId13"/>
    <p:sldId id="301" r:id="rId14"/>
    <p:sldId id="270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39B41-0548-BB46-9B37-AA92AF710F6E}" v="126" dt="2022-04-27T07:28:42.437"/>
  </p1510:revLst>
</p1510:revInfo>
</file>

<file path=ppt/tableStyles.xml><?xml version="1.0" encoding="utf-8"?>
<a:tblStyleLst xmlns:a="http://schemas.openxmlformats.org/drawingml/2006/main" def="{11B854F4-DAD3-4796-B587-69EDEEDD8DB9}">
  <a:tblStyle styleId="{11B854F4-DAD3-4796-B587-69EDEEDD8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5A5818-91DA-4400-851C-00DBC44C59E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 snapToObjects="1">
      <p:cViewPr>
        <p:scale>
          <a:sx n="126" d="100"/>
          <a:sy n="126" d="100"/>
        </p:scale>
        <p:origin x="14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van Elburg" userId="42dc41fa-4e08-4ef4-8ac9-fb05d696565f" providerId="ADAL" clId="{20B39B41-0548-BB46-9B37-AA92AF710F6E}"/>
    <pc:docChg chg="undo custSel addSld delSld modSld sldOrd">
      <pc:chgData name="Sandra van Elburg" userId="42dc41fa-4e08-4ef4-8ac9-fb05d696565f" providerId="ADAL" clId="{20B39B41-0548-BB46-9B37-AA92AF710F6E}" dt="2022-04-27T07:28:42.437" v="2808" actId="20577"/>
      <pc:docMkLst>
        <pc:docMk/>
      </pc:docMkLst>
      <pc:sldChg chg="modSp mod">
        <pc:chgData name="Sandra van Elburg" userId="42dc41fa-4e08-4ef4-8ac9-fb05d696565f" providerId="ADAL" clId="{20B39B41-0548-BB46-9B37-AA92AF710F6E}" dt="2022-04-26T07:36:20.125" v="28" actId="20577"/>
        <pc:sldMkLst>
          <pc:docMk/>
          <pc:sldMk cId="0" sldId="256"/>
        </pc:sldMkLst>
        <pc:spChg chg="mod">
          <ac:chgData name="Sandra van Elburg" userId="42dc41fa-4e08-4ef4-8ac9-fb05d696565f" providerId="ADAL" clId="{20B39B41-0548-BB46-9B37-AA92AF710F6E}" dt="2022-04-26T07:36:20.125" v="28" actId="20577"/>
          <ac:spMkLst>
            <pc:docMk/>
            <pc:sldMk cId="0" sldId="256"/>
            <ac:spMk id="767" creationId="{00000000-0000-0000-0000-000000000000}"/>
          </ac:spMkLst>
        </pc:spChg>
      </pc:sldChg>
      <pc:sldChg chg="del">
        <pc:chgData name="Sandra van Elburg" userId="42dc41fa-4e08-4ef4-8ac9-fb05d696565f" providerId="ADAL" clId="{20B39B41-0548-BB46-9B37-AA92AF710F6E}" dt="2022-04-26T07:36:26.842" v="29" actId="2696"/>
        <pc:sldMkLst>
          <pc:docMk/>
          <pc:sldMk cId="0" sldId="257"/>
        </pc:sldMkLst>
      </pc:sldChg>
      <pc:sldChg chg="del">
        <pc:chgData name="Sandra van Elburg" userId="42dc41fa-4e08-4ef4-8ac9-fb05d696565f" providerId="ADAL" clId="{20B39B41-0548-BB46-9B37-AA92AF710F6E}" dt="2022-04-26T07:36:34.492" v="30" actId="2696"/>
        <pc:sldMkLst>
          <pc:docMk/>
          <pc:sldMk cId="0" sldId="258"/>
        </pc:sldMkLst>
      </pc:sldChg>
      <pc:sldChg chg="modSp mod">
        <pc:chgData name="Sandra van Elburg" userId="42dc41fa-4e08-4ef4-8ac9-fb05d696565f" providerId="ADAL" clId="{20B39B41-0548-BB46-9B37-AA92AF710F6E}" dt="2022-04-27T06:37:17.130" v="226" actId="790"/>
        <pc:sldMkLst>
          <pc:docMk/>
          <pc:sldMk cId="0" sldId="259"/>
        </pc:sldMkLst>
        <pc:spChg chg="mod">
          <ac:chgData name="Sandra van Elburg" userId="42dc41fa-4e08-4ef4-8ac9-fb05d696565f" providerId="ADAL" clId="{20B39B41-0548-BB46-9B37-AA92AF710F6E}" dt="2022-04-27T06:37:17.130" v="226" actId="790"/>
          <ac:spMkLst>
            <pc:docMk/>
            <pc:sldMk cId="0" sldId="259"/>
            <ac:spMk id="791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6:37:12.840" v="225" actId="790"/>
          <ac:spMkLst>
            <pc:docMk/>
            <pc:sldMk cId="0" sldId="259"/>
            <ac:spMk id="792" creationId="{00000000-0000-0000-0000-000000000000}"/>
          </ac:spMkLst>
        </pc:spChg>
      </pc:sldChg>
      <pc:sldChg chg="delSp modSp mod">
        <pc:chgData name="Sandra van Elburg" userId="42dc41fa-4e08-4ef4-8ac9-fb05d696565f" providerId="ADAL" clId="{20B39B41-0548-BB46-9B37-AA92AF710F6E}" dt="2022-04-27T07:13:10.967" v="1837"/>
        <pc:sldMkLst>
          <pc:docMk/>
          <pc:sldMk cId="0" sldId="260"/>
        </pc:sldMkLst>
        <pc:spChg chg="mod">
          <ac:chgData name="Sandra van Elburg" userId="42dc41fa-4e08-4ef4-8ac9-fb05d696565f" providerId="ADAL" clId="{20B39B41-0548-BB46-9B37-AA92AF710F6E}" dt="2022-04-27T06:18:15.541" v="166" actId="1076"/>
          <ac:spMkLst>
            <pc:docMk/>
            <pc:sldMk cId="0" sldId="260"/>
            <ac:spMk id="800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0"/>
            <ac:spMk id="801" creationId="{00000000-0000-0000-0000-000000000000}"/>
          </ac:spMkLst>
        </pc:spChg>
      </pc:sldChg>
      <pc:sldChg chg="addSp delSp modSp mod modAnim">
        <pc:chgData name="Sandra van Elburg" userId="42dc41fa-4e08-4ef4-8ac9-fb05d696565f" providerId="ADAL" clId="{20B39B41-0548-BB46-9B37-AA92AF710F6E}" dt="2022-04-27T07:24:53.266" v="2670" actId="14100"/>
        <pc:sldMkLst>
          <pc:docMk/>
          <pc:sldMk cId="0" sldId="261"/>
        </pc:sldMkLst>
        <pc:spChg chg="mod">
          <ac:chgData name="Sandra van Elburg" userId="42dc41fa-4e08-4ef4-8ac9-fb05d696565f" providerId="ADAL" clId="{20B39B41-0548-BB46-9B37-AA92AF710F6E}" dt="2022-04-27T06:38:17.278" v="248" actId="790"/>
          <ac:spMkLst>
            <pc:docMk/>
            <pc:sldMk cId="0" sldId="261"/>
            <ac:spMk id="807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6:41:49.330" v="736" actId="404"/>
          <ac:spMkLst>
            <pc:docMk/>
            <pc:sldMk cId="0" sldId="261"/>
            <ac:spMk id="808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1"/>
            <ac:spMk id="809" creationId="{00000000-0000-0000-0000-000000000000}"/>
          </ac:spMkLst>
        </pc:spChg>
        <pc:picChg chg="add mod">
          <ac:chgData name="Sandra van Elburg" userId="42dc41fa-4e08-4ef4-8ac9-fb05d696565f" providerId="ADAL" clId="{20B39B41-0548-BB46-9B37-AA92AF710F6E}" dt="2022-04-27T07:24:53.266" v="2670" actId="14100"/>
          <ac:picMkLst>
            <pc:docMk/>
            <pc:sldMk cId="0" sldId="261"/>
            <ac:picMk id="2" creationId="{0CBB8BB2-58F7-1C88-E87D-5AF679978ED7}"/>
          </ac:picMkLst>
        </pc:picChg>
      </pc:sldChg>
      <pc:sldChg chg="delSp modSp mod">
        <pc:chgData name="Sandra van Elburg" userId="42dc41fa-4e08-4ef4-8ac9-fb05d696565f" providerId="ADAL" clId="{20B39B41-0548-BB46-9B37-AA92AF710F6E}" dt="2022-04-27T07:13:10.967" v="1837"/>
        <pc:sldMkLst>
          <pc:docMk/>
          <pc:sldMk cId="0" sldId="262"/>
        </pc:sldMkLst>
        <pc:spChg chg="mod">
          <ac:chgData name="Sandra van Elburg" userId="42dc41fa-4e08-4ef4-8ac9-fb05d696565f" providerId="ADAL" clId="{20B39B41-0548-BB46-9B37-AA92AF710F6E}" dt="2022-04-27T06:44:02.547" v="760" actId="790"/>
          <ac:spMkLst>
            <pc:docMk/>
            <pc:sldMk cId="0" sldId="262"/>
            <ac:spMk id="814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6:44:17.687" v="805" actId="790"/>
          <ac:spMkLst>
            <pc:docMk/>
            <pc:sldMk cId="0" sldId="262"/>
            <ac:spMk id="815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2"/>
            <ac:spMk id="820" creationId="{00000000-0000-0000-0000-000000000000}"/>
          </ac:spMkLst>
        </pc:spChg>
      </pc:sldChg>
      <pc:sldChg chg="addSp delSp modSp mod modClrScheme chgLayout">
        <pc:chgData name="Sandra van Elburg" userId="42dc41fa-4e08-4ef4-8ac9-fb05d696565f" providerId="ADAL" clId="{20B39B41-0548-BB46-9B37-AA92AF710F6E}" dt="2022-04-27T07:25:16.041" v="2722" actId="20577"/>
        <pc:sldMkLst>
          <pc:docMk/>
          <pc:sldMk cId="0" sldId="263"/>
        </pc:sldMkLst>
        <pc:spChg chg="add del mod">
          <ac:chgData name="Sandra van Elburg" userId="42dc41fa-4e08-4ef4-8ac9-fb05d696565f" providerId="ADAL" clId="{20B39B41-0548-BB46-9B37-AA92AF710F6E}" dt="2022-04-27T06:54:00.123" v="852" actId="478"/>
          <ac:spMkLst>
            <pc:docMk/>
            <pc:sldMk cId="0" sldId="263"/>
            <ac:spMk id="3" creationId="{6034AA1A-8B40-16F8-E364-F19E1A6531EB}"/>
          </ac:spMkLst>
        </pc:spChg>
        <pc:spChg chg="add del mod">
          <ac:chgData name="Sandra van Elburg" userId="42dc41fa-4e08-4ef4-8ac9-fb05d696565f" providerId="ADAL" clId="{20B39B41-0548-BB46-9B37-AA92AF710F6E}" dt="2022-04-27T06:53:59.179" v="851" actId="478"/>
          <ac:spMkLst>
            <pc:docMk/>
            <pc:sldMk cId="0" sldId="263"/>
            <ac:spMk id="5" creationId="{0FF03B72-FAA7-01D9-5117-703DA55B52D5}"/>
          </ac:spMkLst>
        </pc:spChg>
        <pc:spChg chg="add mod ord">
          <ac:chgData name="Sandra van Elburg" userId="42dc41fa-4e08-4ef4-8ac9-fb05d696565f" providerId="ADAL" clId="{20B39B41-0548-BB46-9B37-AA92AF710F6E}" dt="2022-04-27T07:25:16.041" v="2722" actId="20577"/>
          <ac:spMkLst>
            <pc:docMk/>
            <pc:sldMk cId="0" sldId="263"/>
            <ac:spMk id="6" creationId="{87C49695-80F4-0BC9-A13A-1524E46D2993}"/>
          </ac:spMkLst>
        </pc:spChg>
        <pc:spChg chg="del">
          <ac:chgData name="Sandra van Elburg" userId="42dc41fa-4e08-4ef4-8ac9-fb05d696565f" providerId="ADAL" clId="{20B39B41-0548-BB46-9B37-AA92AF710F6E}" dt="2022-04-27T06:53:56.458" v="849" actId="478"/>
          <ac:spMkLst>
            <pc:docMk/>
            <pc:sldMk cId="0" sldId="263"/>
            <ac:spMk id="825" creationId="{00000000-0000-0000-0000-000000000000}"/>
          </ac:spMkLst>
        </pc:spChg>
        <pc:spChg chg="mod ord">
          <ac:chgData name="Sandra van Elburg" userId="42dc41fa-4e08-4ef4-8ac9-fb05d696565f" providerId="ADAL" clId="{20B39B41-0548-BB46-9B37-AA92AF710F6E}" dt="2022-04-27T06:54:46.726" v="858" actId="700"/>
          <ac:spMkLst>
            <pc:docMk/>
            <pc:sldMk cId="0" sldId="263"/>
            <ac:spMk id="826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6:53:58.418" v="850" actId="478"/>
          <ac:spMkLst>
            <pc:docMk/>
            <pc:sldMk cId="0" sldId="263"/>
            <ac:spMk id="827" creationId="{00000000-0000-0000-0000-000000000000}"/>
          </ac:spMkLst>
        </pc:spChg>
        <pc:spChg chg="del mod ord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3"/>
            <ac:spMk id="828" creationId="{00000000-0000-0000-0000-000000000000}"/>
          </ac:spMkLst>
        </pc:spChg>
        <pc:picChg chg="add mod">
          <ac:chgData name="Sandra van Elburg" userId="42dc41fa-4e08-4ef4-8ac9-fb05d696565f" providerId="ADAL" clId="{20B39B41-0548-BB46-9B37-AA92AF710F6E}" dt="2022-04-27T06:55:27.987" v="959" actId="1076"/>
          <ac:picMkLst>
            <pc:docMk/>
            <pc:sldMk cId="0" sldId="263"/>
            <ac:picMk id="2050" creationId="{FB80259F-9315-C894-5794-49E8B052B4BC}"/>
          </ac:picMkLst>
        </pc:picChg>
      </pc:sldChg>
      <pc:sldChg chg="addSp delSp modSp mod">
        <pc:chgData name="Sandra van Elburg" userId="42dc41fa-4e08-4ef4-8ac9-fb05d696565f" providerId="ADAL" clId="{20B39B41-0548-BB46-9B37-AA92AF710F6E}" dt="2022-04-27T07:13:10.967" v="1837"/>
        <pc:sldMkLst>
          <pc:docMk/>
          <pc:sldMk cId="0" sldId="264"/>
        </pc:sldMkLst>
        <pc:spChg chg="add mod">
          <ac:chgData name="Sandra van Elburg" userId="42dc41fa-4e08-4ef4-8ac9-fb05d696565f" providerId="ADAL" clId="{20B39B41-0548-BB46-9B37-AA92AF710F6E}" dt="2022-04-27T07:04:01.884" v="1710" actId="1076"/>
          <ac:spMkLst>
            <pc:docMk/>
            <pc:sldMk cId="0" sldId="264"/>
            <ac:spMk id="3" creationId="{A9752498-CEED-D190-EE43-6A640810C1F1}"/>
          </ac:spMkLst>
        </pc:spChg>
        <pc:spChg chg="add del mod">
          <ac:chgData name="Sandra van Elburg" userId="42dc41fa-4e08-4ef4-8ac9-fb05d696565f" providerId="ADAL" clId="{20B39B41-0548-BB46-9B37-AA92AF710F6E}" dt="2022-04-27T07:02:33.693" v="1426" actId="478"/>
          <ac:spMkLst>
            <pc:docMk/>
            <pc:sldMk cId="0" sldId="264"/>
            <ac:spMk id="5" creationId="{53FFFFA9-A7DF-42D0-0B3C-B5FD6F77A0EE}"/>
          </ac:spMkLst>
        </pc:spChg>
        <pc:spChg chg="add del mod">
          <ac:chgData name="Sandra van Elburg" userId="42dc41fa-4e08-4ef4-8ac9-fb05d696565f" providerId="ADAL" clId="{20B39B41-0548-BB46-9B37-AA92AF710F6E}" dt="2022-04-27T07:02:34.751" v="1427" actId="478"/>
          <ac:spMkLst>
            <pc:docMk/>
            <pc:sldMk cId="0" sldId="264"/>
            <ac:spMk id="7" creationId="{E8B81FB1-2B86-2556-FD87-91459EEC5097}"/>
          </ac:spMkLst>
        </pc:spChg>
        <pc:spChg chg="add del mod">
          <ac:chgData name="Sandra van Elburg" userId="42dc41fa-4e08-4ef4-8ac9-fb05d696565f" providerId="ADAL" clId="{20B39B41-0548-BB46-9B37-AA92AF710F6E}" dt="2022-04-27T07:06:14.016" v="1722"/>
          <ac:spMkLst>
            <pc:docMk/>
            <pc:sldMk cId="0" sldId="264"/>
            <ac:spMk id="8" creationId="{00DC44A5-1295-BF04-659C-5366D979B59E}"/>
          </ac:spMkLst>
        </pc:spChg>
        <pc:spChg chg="add mod">
          <ac:chgData name="Sandra van Elburg" userId="42dc41fa-4e08-4ef4-8ac9-fb05d696565f" providerId="ADAL" clId="{20B39B41-0548-BB46-9B37-AA92AF710F6E}" dt="2022-04-27T07:11:05.038" v="1819" actId="1076"/>
          <ac:spMkLst>
            <pc:docMk/>
            <pc:sldMk cId="0" sldId="264"/>
            <ac:spMk id="9" creationId="{EC753C0A-1FFA-3384-AC94-F63E6BF2E008}"/>
          </ac:spMkLst>
        </pc:spChg>
        <pc:spChg chg="add mod">
          <ac:chgData name="Sandra van Elburg" userId="42dc41fa-4e08-4ef4-8ac9-fb05d696565f" providerId="ADAL" clId="{20B39B41-0548-BB46-9B37-AA92AF710F6E}" dt="2022-04-27T07:11:16.162" v="1824" actId="207"/>
          <ac:spMkLst>
            <pc:docMk/>
            <pc:sldMk cId="0" sldId="264"/>
            <ac:spMk id="18" creationId="{A75EADCA-8949-33FE-516B-2216990F9403}"/>
          </ac:spMkLst>
        </pc:spChg>
        <pc:spChg chg="add mod">
          <ac:chgData name="Sandra van Elburg" userId="42dc41fa-4e08-4ef4-8ac9-fb05d696565f" providerId="ADAL" clId="{20B39B41-0548-BB46-9B37-AA92AF710F6E}" dt="2022-04-27T07:11:26.743" v="1828" actId="20577"/>
          <ac:spMkLst>
            <pc:docMk/>
            <pc:sldMk cId="0" sldId="264"/>
            <ac:spMk id="19" creationId="{2C1F866D-A842-B573-F7F8-D24771B8F79B}"/>
          </ac:spMkLst>
        </pc:spChg>
        <pc:spChg chg="mod">
          <ac:chgData name="Sandra van Elburg" userId="42dc41fa-4e08-4ef4-8ac9-fb05d696565f" providerId="ADAL" clId="{20B39B41-0548-BB46-9B37-AA92AF710F6E}" dt="2022-04-27T07:02:20.716" v="1421" actId="790"/>
          <ac:spMkLst>
            <pc:docMk/>
            <pc:sldMk cId="0" sldId="264"/>
            <ac:spMk id="833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02:24.114" v="1422" actId="478"/>
          <ac:spMkLst>
            <pc:docMk/>
            <pc:sldMk cId="0" sldId="264"/>
            <ac:spMk id="834" creationId="{00000000-0000-0000-0000-000000000000}"/>
          </ac:spMkLst>
        </pc:spChg>
        <pc:spChg chg="del mod">
          <ac:chgData name="Sandra van Elburg" userId="42dc41fa-4e08-4ef4-8ac9-fb05d696565f" providerId="ADAL" clId="{20B39B41-0548-BB46-9B37-AA92AF710F6E}" dt="2022-04-27T07:02:26.832" v="1424" actId="478"/>
          <ac:spMkLst>
            <pc:docMk/>
            <pc:sldMk cId="0" sldId="264"/>
            <ac:spMk id="835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02:28.474" v="1425" actId="478"/>
          <ac:spMkLst>
            <pc:docMk/>
            <pc:sldMk cId="0" sldId="264"/>
            <ac:spMk id="836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4"/>
            <ac:spMk id="837" creationId="{00000000-0000-0000-0000-000000000000}"/>
          </ac:spMkLst>
        </pc:spChg>
        <pc:picChg chg="add mod">
          <ac:chgData name="Sandra van Elburg" userId="42dc41fa-4e08-4ef4-8ac9-fb05d696565f" providerId="ADAL" clId="{20B39B41-0548-BB46-9B37-AA92AF710F6E}" dt="2022-04-27T07:06:44.498" v="1731" actId="1076"/>
          <ac:picMkLst>
            <pc:docMk/>
            <pc:sldMk cId="0" sldId="264"/>
            <ac:picMk id="3074" creationId="{2238714D-D11C-D957-B26D-247C30391607}"/>
          </ac:picMkLst>
        </pc:picChg>
        <pc:picChg chg="add mod">
          <ac:chgData name="Sandra van Elburg" userId="42dc41fa-4e08-4ef4-8ac9-fb05d696565f" providerId="ADAL" clId="{20B39B41-0548-BB46-9B37-AA92AF710F6E}" dt="2022-04-27T07:06:46.282" v="1732" actId="1076"/>
          <ac:picMkLst>
            <pc:docMk/>
            <pc:sldMk cId="0" sldId="264"/>
            <ac:picMk id="3076" creationId="{4C06A653-C65A-3172-771E-A69152C06350}"/>
          </ac:picMkLst>
        </pc:picChg>
        <pc:picChg chg="add mod">
          <ac:chgData name="Sandra van Elburg" userId="42dc41fa-4e08-4ef4-8ac9-fb05d696565f" providerId="ADAL" clId="{20B39B41-0548-BB46-9B37-AA92AF710F6E}" dt="2022-04-27T07:09:35.881" v="1739" actId="1076"/>
          <ac:picMkLst>
            <pc:docMk/>
            <pc:sldMk cId="0" sldId="264"/>
            <ac:picMk id="3078" creationId="{1AB5870F-48B8-CB99-4C5D-10FC0EF94B88}"/>
          </ac:picMkLst>
        </pc:pic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65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5"/>
            <ac:spMk id="844" creationId="{00000000-0000-0000-0000-000000000000}"/>
          </ac:spMkLst>
        </pc:spChg>
      </pc:sldChg>
      <pc:sldChg chg="modSp del mod ord">
        <pc:chgData name="Sandra van Elburg" userId="42dc41fa-4e08-4ef4-8ac9-fb05d696565f" providerId="ADAL" clId="{20B39B41-0548-BB46-9B37-AA92AF710F6E}" dt="2022-04-27T06:57:04.884" v="982" actId="2696"/>
        <pc:sldMkLst>
          <pc:docMk/>
          <pc:sldMk cId="0" sldId="266"/>
        </pc:sldMkLst>
        <pc:spChg chg="mod">
          <ac:chgData name="Sandra van Elburg" userId="42dc41fa-4e08-4ef4-8ac9-fb05d696565f" providerId="ADAL" clId="{20B39B41-0548-BB46-9B37-AA92AF710F6E}" dt="2022-04-27T06:56:46.631" v="980" actId="120"/>
          <ac:spMkLst>
            <pc:docMk/>
            <pc:sldMk cId="0" sldId="266"/>
            <ac:spMk id="849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67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7"/>
            <ac:spMk id="856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68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8"/>
            <ac:spMk id="890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69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69"/>
            <ac:spMk id="898" creationId="{00000000-0000-0000-0000-000000000000}"/>
          </ac:spMkLst>
        </pc:spChg>
      </pc:sldChg>
      <pc:sldChg chg="delSp modSp mod ord">
        <pc:chgData name="Sandra van Elburg" userId="42dc41fa-4e08-4ef4-8ac9-fb05d696565f" providerId="ADAL" clId="{20B39B41-0548-BB46-9B37-AA92AF710F6E}" dt="2022-04-27T07:26:10.808" v="2724" actId="478"/>
        <pc:sldMkLst>
          <pc:docMk/>
          <pc:sldMk cId="0" sldId="270"/>
        </pc:sldMkLst>
        <pc:spChg chg="mod">
          <ac:chgData name="Sandra van Elburg" userId="42dc41fa-4e08-4ef4-8ac9-fb05d696565f" providerId="ADAL" clId="{20B39B41-0548-BB46-9B37-AA92AF710F6E}" dt="2022-04-27T07:17:19.114" v="2009" actId="790"/>
          <ac:spMkLst>
            <pc:docMk/>
            <pc:sldMk cId="0" sldId="270"/>
            <ac:spMk id="923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18:06.051" v="2088" actId="20577"/>
          <ac:spMkLst>
            <pc:docMk/>
            <pc:sldMk cId="0" sldId="270"/>
            <ac:spMk id="924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0"/>
            <ac:spMk id="925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26:10.808" v="2724" actId="478"/>
          <ac:spMkLst>
            <pc:docMk/>
            <pc:sldMk cId="0" sldId="270"/>
            <ac:spMk id="926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18:49.302" v="2090" actId="2696"/>
        <pc:sldMkLst>
          <pc:docMk/>
          <pc:sldMk cId="0" sldId="271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1"/>
            <ac:spMk id="937" creationId="{00000000-0000-0000-0000-000000000000}"/>
          </ac:spMkLst>
        </pc:spChg>
      </pc:sldChg>
      <pc:sldChg chg="addSp delSp modSp add mod setBg modAnim">
        <pc:chgData name="Sandra van Elburg" userId="42dc41fa-4e08-4ef4-8ac9-fb05d696565f" providerId="ADAL" clId="{20B39B41-0548-BB46-9B37-AA92AF710F6E}" dt="2022-04-27T07:28:42.437" v="2808" actId="20577"/>
        <pc:sldMkLst>
          <pc:docMk/>
          <pc:sldMk cId="3224212082" sldId="271"/>
        </pc:sldMkLst>
        <pc:spChg chg="add mod">
          <ac:chgData name="Sandra van Elburg" userId="42dc41fa-4e08-4ef4-8ac9-fb05d696565f" providerId="ADAL" clId="{20B39B41-0548-BB46-9B37-AA92AF710F6E}" dt="2022-04-27T07:27:36.109" v="2754" actId="1038"/>
          <ac:spMkLst>
            <pc:docMk/>
            <pc:sldMk cId="3224212082" sldId="271"/>
            <ac:spMk id="4" creationId="{F5E7C0DD-2510-A174-E092-2609F411BC3E}"/>
          </ac:spMkLst>
        </pc:spChg>
        <pc:spChg chg="mod">
          <ac:chgData name="Sandra van Elburg" userId="42dc41fa-4e08-4ef4-8ac9-fb05d696565f" providerId="ADAL" clId="{20B39B41-0548-BB46-9B37-AA92AF710F6E}" dt="2022-04-27T07:21:50.234" v="2546" actId="404"/>
          <ac:spMkLst>
            <pc:docMk/>
            <pc:sldMk cId="3224212082" sldId="271"/>
            <ac:spMk id="931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28:42.437" v="2808" actId="20577"/>
          <ac:spMkLst>
            <pc:docMk/>
            <pc:sldMk cId="3224212082" sldId="271"/>
            <ac:spMk id="932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21:45.563" v="2542" actId="404"/>
          <ac:spMkLst>
            <pc:docMk/>
            <pc:sldMk cId="3224212082" sldId="271"/>
            <ac:spMk id="933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22:53.942" v="2664" actId="20577"/>
          <ac:spMkLst>
            <pc:docMk/>
            <pc:sldMk cId="3224212082" sldId="271"/>
            <ac:spMk id="934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21:48.331" v="2544" actId="404"/>
          <ac:spMkLst>
            <pc:docMk/>
            <pc:sldMk cId="3224212082" sldId="271"/>
            <ac:spMk id="935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23:22.328" v="2667" actId="20577"/>
          <ac:spMkLst>
            <pc:docMk/>
            <pc:sldMk cId="3224212082" sldId="271"/>
            <ac:spMk id="936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26:08.252" v="2723" actId="478"/>
          <ac:spMkLst>
            <pc:docMk/>
            <pc:sldMk cId="3224212082" sldId="271"/>
            <ac:spMk id="938" creationId="{00000000-0000-0000-0000-000000000000}"/>
          </ac:spMkLst>
        </pc:spChg>
        <pc:picChg chg="add mod">
          <ac:chgData name="Sandra van Elburg" userId="42dc41fa-4e08-4ef4-8ac9-fb05d696565f" providerId="ADAL" clId="{20B39B41-0548-BB46-9B37-AA92AF710F6E}" dt="2022-04-27T07:27:06.759" v="2728"/>
          <ac:picMkLst>
            <pc:docMk/>
            <pc:sldMk cId="3224212082" sldId="271"/>
            <ac:picMk id="3" creationId="{ABDEB887-E6F7-F192-7F3D-50BDF93915B6}"/>
          </ac:picMkLst>
        </pc:pic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2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2"/>
            <ac:spMk id="944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3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3"/>
            <ac:spMk id="968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4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4"/>
            <ac:spMk id="977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5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5"/>
            <ac:spMk id="1001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6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6"/>
            <ac:spMk id="1013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7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7"/>
            <ac:spMk id="1026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8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8"/>
            <ac:spMk id="1039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79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79"/>
            <ac:spMk id="1049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0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0"/>
            <ac:spMk id="1057" creationId="{00000000-0000-0000-0000-000000000000}"/>
          </ac:spMkLst>
        </pc:spChg>
      </pc:sldChg>
      <pc:sldChg chg="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1"/>
        </pc:sldMkLst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2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2"/>
            <ac:spMk id="1072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3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3"/>
            <ac:spMk id="1115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4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4"/>
            <ac:spMk id="1147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5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5"/>
            <ac:spMk id="1154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6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6"/>
            <ac:spMk id="1172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7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7"/>
            <ac:spMk id="1196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8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8"/>
            <ac:spMk id="1222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89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89"/>
            <ac:spMk id="1284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90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90"/>
            <ac:spMk id="1326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91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91"/>
            <ac:spMk id="1333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92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92"/>
            <ac:spMk id="1462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93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93"/>
            <ac:spMk id="1914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94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94"/>
            <ac:spMk id="1920" creationId="{00000000-0000-0000-0000-000000000000}"/>
          </ac:spMkLst>
        </pc:spChg>
      </pc:sldChg>
      <pc:sldChg chg="delSp del">
        <pc:chgData name="Sandra van Elburg" userId="42dc41fa-4e08-4ef4-8ac9-fb05d696565f" providerId="ADAL" clId="{20B39B41-0548-BB46-9B37-AA92AF710F6E}" dt="2022-04-27T07:23:10.637" v="2666" actId="2696"/>
        <pc:sldMkLst>
          <pc:docMk/>
          <pc:sldMk cId="0" sldId="295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0" sldId="295"/>
            <ac:spMk id="1941" creationId="{00000000-0000-0000-0000-000000000000}"/>
          </ac:spMkLst>
        </pc:spChg>
      </pc:sldChg>
      <pc:sldChg chg="addSp delSp modSp add mod">
        <pc:chgData name="Sandra van Elburg" userId="42dc41fa-4e08-4ef4-8ac9-fb05d696565f" providerId="ADAL" clId="{20B39B41-0548-BB46-9B37-AA92AF710F6E}" dt="2022-04-27T07:13:10.967" v="1837"/>
        <pc:sldMkLst>
          <pc:docMk/>
          <pc:sldMk cId="300305321" sldId="296"/>
        </pc:sldMkLst>
        <pc:spChg chg="add del mod">
          <ac:chgData name="Sandra van Elburg" userId="42dc41fa-4e08-4ef4-8ac9-fb05d696565f" providerId="ADAL" clId="{20B39B41-0548-BB46-9B37-AA92AF710F6E}" dt="2022-04-27T06:44:34.443" v="808" actId="478"/>
          <ac:spMkLst>
            <pc:docMk/>
            <pc:sldMk cId="300305321" sldId="296"/>
            <ac:spMk id="3" creationId="{51430F86-9F82-E954-8377-153235008C50}"/>
          </ac:spMkLst>
        </pc:spChg>
        <pc:spChg chg="del">
          <ac:chgData name="Sandra van Elburg" userId="42dc41fa-4e08-4ef4-8ac9-fb05d696565f" providerId="ADAL" clId="{20B39B41-0548-BB46-9B37-AA92AF710F6E}" dt="2022-04-27T06:44:31.742" v="807" actId="478"/>
          <ac:spMkLst>
            <pc:docMk/>
            <pc:sldMk cId="300305321" sldId="296"/>
            <ac:spMk id="800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300305321" sldId="296"/>
            <ac:spMk id="801" creationId="{00000000-0000-0000-0000-000000000000}"/>
          </ac:spMkLst>
        </pc:spChg>
        <pc:picChg chg="add mod">
          <ac:chgData name="Sandra van Elburg" userId="42dc41fa-4e08-4ef4-8ac9-fb05d696565f" providerId="ADAL" clId="{20B39B41-0548-BB46-9B37-AA92AF710F6E}" dt="2022-04-27T06:44:49.507" v="811" actId="14100"/>
          <ac:picMkLst>
            <pc:docMk/>
            <pc:sldMk cId="300305321" sldId="296"/>
            <ac:picMk id="1026" creationId="{E3F725B8-B136-527B-9308-B37E7D4C1122}"/>
          </ac:picMkLst>
        </pc:picChg>
      </pc:sldChg>
      <pc:sldChg chg="addSp delSp modSp add mod">
        <pc:chgData name="Sandra van Elburg" userId="42dc41fa-4e08-4ef4-8ac9-fb05d696565f" providerId="ADAL" clId="{20B39B41-0548-BB46-9B37-AA92AF710F6E}" dt="2022-04-27T07:13:10.967" v="1837"/>
        <pc:sldMkLst>
          <pc:docMk/>
          <pc:sldMk cId="1822097775" sldId="297"/>
        </pc:sldMkLst>
        <pc:spChg chg="add del mod">
          <ac:chgData name="Sandra van Elburg" userId="42dc41fa-4e08-4ef4-8ac9-fb05d696565f" providerId="ADAL" clId="{20B39B41-0548-BB46-9B37-AA92AF710F6E}" dt="2022-04-27T06:47:26.498" v="814" actId="478"/>
          <ac:spMkLst>
            <pc:docMk/>
            <pc:sldMk cId="1822097775" sldId="297"/>
            <ac:spMk id="3" creationId="{17F7AC90-054D-C068-489A-1768AACA4602}"/>
          </ac:spMkLst>
        </pc:spChg>
        <pc:spChg chg="add mod">
          <ac:chgData name="Sandra van Elburg" userId="42dc41fa-4e08-4ef4-8ac9-fb05d696565f" providerId="ADAL" clId="{20B39B41-0548-BB46-9B37-AA92AF710F6E}" dt="2022-04-27T06:52:12.664" v="831" actId="1076"/>
          <ac:spMkLst>
            <pc:docMk/>
            <pc:sldMk cId="1822097775" sldId="297"/>
            <ac:spMk id="6" creationId="{F1A747DC-2C60-1A75-1039-D7D2EE808279}"/>
          </ac:spMkLst>
        </pc:spChg>
        <pc:spChg chg="del">
          <ac:chgData name="Sandra van Elburg" userId="42dc41fa-4e08-4ef4-8ac9-fb05d696565f" providerId="ADAL" clId="{20B39B41-0548-BB46-9B37-AA92AF710F6E}" dt="2022-04-27T06:47:24.501" v="813" actId="478"/>
          <ac:spMkLst>
            <pc:docMk/>
            <pc:sldMk cId="1822097775" sldId="297"/>
            <ac:spMk id="800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1822097775" sldId="297"/>
            <ac:spMk id="801" creationId="{00000000-0000-0000-0000-000000000000}"/>
          </ac:spMkLst>
        </pc:spChg>
        <pc:picChg chg="add mod">
          <ac:chgData name="Sandra van Elburg" userId="42dc41fa-4e08-4ef4-8ac9-fb05d696565f" providerId="ADAL" clId="{20B39B41-0548-BB46-9B37-AA92AF710F6E}" dt="2022-04-27T06:52:05.231" v="830" actId="1076"/>
          <ac:picMkLst>
            <pc:docMk/>
            <pc:sldMk cId="1822097775" sldId="297"/>
            <ac:picMk id="5" creationId="{AC97F328-8C47-0AC0-4583-7BBEFB06FDB7}"/>
          </ac:picMkLst>
        </pc:picChg>
      </pc:sldChg>
      <pc:sldChg chg="modSp add mod">
        <pc:chgData name="Sandra van Elburg" userId="42dc41fa-4e08-4ef4-8ac9-fb05d696565f" providerId="ADAL" clId="{20B39B41-0548-BB46-9B37-AA92AF710F6E}" dt="2022-04-27T07:09:55.263" v="1766" actId="20577"/>
        <pc:sldMkLst>
          <pc:docMk/>
          <pc:sldMk cId="882997333" sldId="298"/>
        </pc:sldMkLst>
        <pc:spChg chg="mod">
          <ac:chgData name="Sandra van Elburg" userId="42dc41fa-4e08-4ef4-8ac9-fb05d696565f" providerId="ADAL" clId="{20B39B41-0548-BB46-9B37-AA92AF710F6E}" dt="2022-04-27T06:57:19.278" v="1015" actId="790"/>
          <ac:spMkLst>
            <pc:docMk/>
            <pc:sldMk cId="882997333" sldId="298"/>
            <ac:spMk id="1062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09:55.263" v="1766" actId="20577"/>
          <ac:spMkLst>
            <pc:docMk/>
            <pc:sldMk cId="882997333" sldId="298"/>
            <ac:spMk id="1063" creationId="{00000000-0000-0000-0000-000000000000}"/>
          </ac:spMkLst>
        </pc:spChg>
      </pc:sldChg>
      <pc:sldChg chg="delSp modSp add mod">
        <pc:chgData name="Sandra van Elburg" userId="42dc41fa-4e08-4ef4-8ac9-fb05d696565f" providerId="ADAL" clId="{20B39B41-0548-BB46-9B37-AA92AF710F6E}" dt="2022-04-27T07:13:10.967" v="1837"/>
        <pc:sldMkLst>
          <pc:docMk/>
          <pc:sldMk cId="1824202488" sldId="299"/>
        </pc:sldMkLst>
        <pc:spChg chg="mod">
          <ac:chgData name="Sandra van Elburg" userId="42dc41fa-4e08-4ef4-8ac9-fb05d696565f" providerId="ADAL" clId="{20B39B41-0548-BB46-9B37-AA92AF710F6E}" dt="2022-04-27T07:00:54.863" v="1126" actId="20577"/>
          <ac:spMkLst>
            <pc:docMk/>
            <pc:sldMk cId="1824202488" sldId="299"/>
            <ac:spMk id="807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02:06.821" v="1402" actId="20577"/>
          <ac:spMkLst>
            <pc:docMk/>
            <pc:sldMk cId="1824202488" sldId="299"/>
            <ac:spMk id="808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1824202488" sldId="299"/>
            <ac:spMk id="809" creationId="{00000000-0000-0000-0000-000000000000}"/>
          </ac:spMkLst>
        </pc:spChg>
      </pc:sldChg>
      <pc:sldChg chg="delSp modSp add mod">
        <pc:chgData name="Sandra van Elburg" userId="42dc41fa-4e08-4ef4-8ac9-fb05d696565f" providerId="ADAL" clId="{20B39B41-0548-BB46-9B37-AA92AF710F6E}" dt="2022-04-27T07:18:26.652" v="2089" actId="12"/>
        <pc:sldMkLst>
          <pc:docMk/>
          <pc:sldMk cId="2769948702" sldId="300"/>
        </pc:sldMkLst>
        <pc:spChg chg="mod">
          <ac:chgData name="Sandra van Elburg" userId="42dc41fa-4e08-4ef4-8ac9-fb05d696565f" providerId="ADAL" clId="{20B39B41-0548-BB46-9B37-AA92AF710F6E}" dt="2022-04-27T07:10:14.039" v="1807" actId="20577"/>
          <ac:spMkLst>
            <pc:docMk/>
            <pc:sldMk cId="2769948702" sldId="300"/>
            <ac:spMk id="807" creationId="{00000000-0000-0000-0000-000000000000}"/>
          </ac:spMkLst>
        </pc:spChg>
        <pc:spChg chg="mod">
          <ac:chgData name="Sandra van Elburg" userId="42dc41fa-4e08-4ef4-8ac9-fb05d696565f" providerId="ADAL" clId="{20B39B41-0548-BB46-9B37-AA92AF710F6E}" dt="2022-04-27T07:18:26.652" v="2089" actId="12"/>
          <ac:spMkLst>
            <pc:docMk/>
            <pc:sldMk cId="2769948702" sldId="300"/>
            <ac:spMk id="808" creationId="{00000000-0000-0000-0000-000000000000}"/>
          </ac:spMkLst>
        </pc:spChg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2769948702" sldId="300"/>
            <ac:spMk id="809" creationId="{00000000-0000-0000-0000-000000000000}"/>
          </ac:spMkLst>
        </pc:spChg>
      </pc:sldChg>
      <pc:sldChg chg="addSp delSp modSp new mod modClrScheme chgLayout">
        <pc:chgData name="Sandra van Elburg" userId="42dc41fa-4e08-4ef4-8ac9-fb05d696565f" providerId="ADAL" clId="{20B39B41-0548-BB46-9B37-AA92AF710F6E}" dt="2022-04-27T07:13:42.420" v="1871" actId="20577"/>
        <pc:sldMkLst>
          <pc:docMk/>
          <pc:sldMk cId="1730312202" sldId="301"/>
        </pc:sldMkLst>
        <pc:spChg chg="del">
          <ac:chgData name="Sandra van Elburg" userId="42dc41fa-4e08-4ef4-8ac9-fb05d696565f" providerId="ADAL" clId="{20B39B41-0548-BB46-9B37-AA92AF710F6E}" dt="2022-04-27T07:13:10.967" v="1837"/>
          <ac:spMkLst>
            <pc:docMk/>
            <pc:sldMk cId="1730312202" sldId="301"/>
            <ac:spMk id="2" creationId="{B5E8BB0A-F838-DC0B-76B7-C299A11A7214}"/>
          </ac:spMkLst>
        </pc:spChg>
        <pc:spChg chg="add mod ord">
          <ac:chgData name="Sandra van Elburg" userId="42dc41fa-4e08-4ef4-8ac9-fb05d696565f" providerId="ADAL" clId="{20B39B41-0548-BB46-9B37-AA92AF710F6E}" dt="2022-04-27T07:13:42.420" v="1871" actId="20577"/>
          <ac:spMkLst>
            <pc:docMk/>
            <pc:sldMk cId="1730312202" sldId="301"/>
            <ac:spMk id="7" creationId="{10144654-DC94-6086-21F9-4C7F5C50AB63}"/>
          </ac:spMkLst>
        </pc:spChg>
        <pc:picChg chg="add del mod">
          <ac:chgData name="Sandra van Elburg" userId="42dc41fa-4e08-4ef4-8ac9-fb05d696565f" providerId="ADAL" clId="{20B39B41-0548-BB46-9B37-AA92AF710F6E}" dt="2022-04-27T07:12:29.133" v="1833" actId="478"/>
          <ac:picMkLst>
            <pc:docMk/>
            <pc:sldMk cId="1730312202" sldId="301"/>
            <ac:picMk id="4" creationId="{81EA3CC8-23DE-F415-14FD-946600A989CB}"/>
          </ac:picMkLst>
        </pc:picChg>
        <pc:picChg chg="add mod">
          <ac:chgData name="Sandra van Elburg" userId="42dc41fa-4e08-4ef4-8ac9-fb05d696565f" providerId="ADAL" clId="{20B39B41-0548-BB46-9B37-AA92AF710F6E}" dt="2022-04-27T07:13:34.019" v="1840" actId="1076"/>
          <ac:picMkLst>
            <pc:docMk/>
            <pc:sldMk cId="1730312202" sldId="301"/>
            <ac:picMk id="6" creationId="{D7A36C6A-24A6-6070-5400-72EA0EAF81FB}"/>
          </ac:picMkLst>
        </pc:picChg>
      </pc:sldChg>
      <pc:sldMasterChg chg="delSldLayout">
        <pc:chgData name="Sandra van Elburg" userId="42dc41fa-4e08-4ef4-8ac9-fb05d696565f" providerId="ADAL" clId="{20B39B41-0548-BB46-9B37-AA92AF710F6E}" dt="2022-04-27T07:23:10.637" v="2666" actId="2696"/>
        <pc:sldMasterMkLst>
          <pc:docMk/>
          <pc:sldMasterMk cId="0" sldId="2147483661"/>
        </pc:sldMasterMkLst>
        <pc:sldLayoutChg chg="del">
          <pc:chgData name="Sandra van Elburg" userId="42dc41fa-4e08-4ef4-8ac9-fb05d696565f" providerId="ADAL" clId="{20B39B41-0548-BB46-9B37-AA92AF710F6E}" dt="2022-04-27T07:23:10.637" v="2666" actId="2696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Sandra van Elburg" userId="42dc41fa-4e08-4ef4-8ac9-fb05d696565f" providerId="ADAL" clId="{20B39B41-0548-BB46-9B37-AA92AF710F6E}" dt="2022-04-27T07:23:10.637" v="2666" actId="2696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Sandra van Elburg" userId="42dc41fa-4e08-4ef4-8ac9-fb05d696565f" providerId="ADAL" clId="{20B39B41-0548-BB46-9B37-AA92AF710F6E}" dt="2022-04-27T07:23:10.637" v="2666" actId="2696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Sandra van Elburg" userId="42dc41fa-4e08-4ef4-8ac9-fb05d696565f" providerId="ADAL" clId="{20B39B41-0548-BB46-9B37-AA92AF710F6E}" dt="2022-04-27T07:23:10.637" v="2666" actId="2696"/>
          <pc:sldLayoutMkLst>
            <pc:docMk/>
            <pc:sldMasterMk cId="0" sldId="2147483661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21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953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13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71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26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79e8ef7b3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79e8ef7b3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15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"/>
              <a:buChar char="✘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-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GR9WKkWROA?start=8&amp;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chooltv.nl/video/vlinders-een-vlinder-is-een-insect/#q=vlinder" TargetMode="Externa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Symmetrische vlinder tekenen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Van oefenen tot vlinder</a:t>
            </a:r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nl-NL" dirty="0"/>
              <a:t>Eerst oefenen met symmetrisch tekenen in een voorbeeld vlinder.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nl-NL" dirty="0"/>
              <a:t>Daarna je eigen vlinder tekenen waarbij je de vorm van de vleugels zelf mag ontwerpen.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nl-NL" dirty="0"/>
              <a:t>Dan je eigen vlinder symmetrisch kleur geven met patronen en vormen.</a:t>
            </a:r>
          </a:p>
        </p:txBody>
      </p:sp>
    </p:spTree>
    <p:extLst>
      <p:ext uri="{BB962C8B-B14F-4D97-AF65-F5344CB8AC3E}">
        <p14:creationId xmlns:p14="http://schemas.microsoft.com/office/powerpoint/2010/main" val="182420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3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Mening geven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752498-CEED-D190-EE43-6A640810C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" y="4290820"/>
            <a:ext cx="8016240" cy="812800"/>
          </a:xfrm>
        </p:spPr>
        <p:txBody>
          <a:bodyPr/>
          <a:lstStyle/>
          <a:p>
            <a:r>
              <a:rPr lang="nl-NL" sz="1400" dirty="0"/>
              <a:t>Zet de vlindertekeningen in een top 3: Welke is het mooist en waarom? Waarom is nummer 3 het minst mooi? Waarom staan deze tekeningen in deze volgorde? Welke tips zou je kunnen geven aan degene die deze tekeningen heeft gemaakt?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38714D-D11C-D957-B26D-247C30391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7" t="57877" r="14444" b="26321"/>
          <a:stretch/>
        </p:blipFill>
        <p:spPr bwMode="auto">
          <a:xfrm>
            <a:off x="121920" y="1596390"/>
            <a:ext cx="2779776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C06A653-C65A-3172-771E-A69152C0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9902" r="18099" b="27481"/>
          <a:stretch/>
        </p:blipFill>
        <p:spPr bwMode="auto">
          <a:xfrm rot="16200000">
            <a:off x="3477772" y="1181861"/>
            <a:ext cx="1903975" cy="27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AB5870F-48B8-CB99-4C5D-10FC0EF94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26667" r="45733" b="22173"/>
          <a:stretch/>
        </p:blipFill>
        <p:spPr bwMode="auto">
          <a:xfrm>
            <a:off x="5957823" y="1573018"/>
            <a:ext cx="2060683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C753C0A-1FFA-3384-AC94-F63E6BF2E008}"/>
              </a:ext>
            </a:extLst>
          </p:cNvPr>
          <p:cNvSpPr txBox="1"/>
          <p:nvPr/>
        </p:nvSpPr>
        <p:spPr>
          <a:xfrm>
            <a:off x="121920" y="3208556"/>
            <a:ext cx="28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75EADCA-8949-33FE-516B-2216990F9403}"/>
              </a:ext>
            </a:extLst>
          </p:cNvPr>
          <p:cNvSpPr txBox="1"/>
          <p:nvPr/>
        </p:nvSpPr>
        <p:spPr>
          <a:xfrm>
            <a:off x="3039871" y="3185184"/>
            <a:ext cx="28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C1F866D-A842-B573-F7F8-D24771B8F79B}"/>
              </a:ext>
            </a:extLst>
          </p:cNvPr>
          <p:cNvSpPr txBox="1"/>
          <p:nvPr/>
        </p:nvSpPr>
        <p:spPr>
          <a:xfrm>
            <a:off x="5957823" y="3185184"/>
            <a:ext cx="28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Checklist (succescriteria)</a:t>
            </a:r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1400"/>
              <a:buFont typeface="Wingdings" pitchFamily="2" charset="2"/>
              <a:buChar char="q"/>
            </a:pPr>
            <a:r>
              <a:rPr lang="nl-NL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994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7A36C6A-24A6-6070-5400-72EA0EAF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91" y="1200251"/>
            <a:ext cx="5399017" cy="3617341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0144654-DC94-6086-21F9-4C7F5C50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met symmetrisch tekenen</a:t>
            </a:r>
          </a:p>
        </p:txBody>
      </p:sp>
    </p:spTree>
    <p:extLst>
      <p:ext uri="{BB962C8B-B14F-4D97-AF65-F5344CB8AC3E}">
        <p14:creationId xmlns:p14="http://schemas.microsoft.com/office/powerpoint/2010/main" val="173031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9"/>
          <p:cNvSpPr txBox="1">
            <a:spLocks noGrp="1"/>
          </p:cNvSpPr>
          <p:nvPr>
            <p:ph type="ctrTitle" idx="4294967295"/>
          </p:nvPr>
        </p:nvSpPr>
        <p:spPr>
          <a:xfrm>
            <a:off x="1355800" y="1659550"/>
            <a:ext cx="7102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600" dirty="0"/>
              <a:t>Eigen vlinder</a:t>
            </a:r>
          </a:p>
        </p:txBody>
      </p:sp>
      <p:sp>
        <p:nvSpPr>
          <p:cNvPr id="924" name="Google Shape;924;p29"/>
          <p:cNvSpPr txBox="1">
            <a:spLocks noGrp="1"/>
          </p:cNvSpPr>
          <p:nvPr>
            <p:ph type="subTitle" idx="4294967295"/>
          </p:nvPr>
        </p:nvSpPr>
        <p:spPr>
          <a:xfrm>
            <a:off x="1355800" y="2916252"/>
            <a:ext cx="7102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dirty="0">
                <a:solidFill>
                  <a:schemeClr val="accent4"/>
                </a:solidFill>
              </a:rPr>
              <a:t>Teken een vlinder waarbij jij de vorm van de vleugels zelf ontwerpt.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dirty="0">
                <a:solidFill>
                  <a:schemeClr val="accent4"/>
                </a:solidFill>
              </a:rPr>
              <a:t>Geef je vlinder symmetrisch kleur door patronen en vormen te gebruiken.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0"/>
          <p:cNvSpPr txBox="1">
            <a:spLocks noGrp="1"/>
          </p:cNvSpPr>
          <p:nvPr>
            <p:ph type="ctrTitle" idx="4294967295"/>
          </p:nvPr>
        </p:nvSpPr>
        <p:spPr>
          <a:xfrm>
            <a:off x="1153800" y="648000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chemeClr val="dk2"/>
                </a:solidFill>
              </a:rPr>
              <a:t>Kan jouw oefen-vlinder vandaag al klaar zijn?</a:t>
            </a:r>
          </a:p>
        </p:txBody>
      </p:sp>
      <p:sp>
        <p:nvSpPr>
          <p:cNvPr id="932" name="Google Shape;932;p30"/>
          <p:cNvSpPr txBox="1">
            <a:spLocks noGrp="1"/>
          </p:cNvSpPr>
          <p:nvPr>
            <p:ph type="subTitle" idx="4294967295"/>
          </p:nvPr>
        </p:nvSpPr>
        <p:spPr>
          <a:xfrm>
            <a:off x="1153800" y="1411307"/>
            <a:ext cx="730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000" dirty="0"/>
              <a:t>Heel misschien. Moet deze vandaag klaar zijn? </a:t>
            </a:r>
            <a:r>
              <a:rPr lang="nl-NL" sz="2000"/>
              <a:t>Nee.</a:t>
            </a:r>
            <a:endParaRPr lang="nl-NL" sz="2000" dirty="0"/>
          </a:p>
        </p:txBody>
      </p:sp>
      <p:sp>
        <p:nvSpPr>
          <p:cNvPr id="933" name="Google Shape;933;p30"/>
          <p:cNvSpPr txBox="1">
            <a:spLocks noGrp="1"/>
          </p:cNvSpPr>
          <p:nvPr>
            <p:ph type="ctrTitle" idx="4294967295"/>
          </p:nvPr>
        </p:nvSpPr>
        <p:spPr>
          <a:xfrm>
            <a:off x="1153800" y="3276893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chemeClr val="dk2"/>
                </a:solidFill>
              </a:rPr>
              <a:t>Wat kun je doen als je een foutje hebt gemaakt?</a:t>
            </a:r>
          </a:p>
        </p:txBody>
      </p:sp>
      <p:sp>
        <p:nvSpPr>
          <p:cNvPr id="934" name="Google Shape;934;p30"/>
          <p:cNvSpPr txBox="1">
            <a:spLocks noGrp="1"/>
          </p:cNvSpPr>
          <p:nvPr>
            <p:ph type="subTitle" idx="4294967295"/>
          </p:nvPr>
        </p:nvSpPr>
        <p:spPr>
          <a:xfrm>
            <a:off x="1153800" y="4040200"/>
            <a:ext cx="730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2000" dirty="0"/>
              <a:t>Een nieuw tekenpapier pakken en opnieuw beginnen. Is dat erg? Nee! Zo ga jij voor goed </a:t>
            </a:r>
            <a:r>
              <a:rPr lang="nl-NL" sz="2000" dirty="0">
                <a:sym typeface="Wingdings" pitchFamily="2" charset="2"/>
              </a:rPr>
              <a:t></a:t>
            </a:r>
            <a:endParaRPr lang="nl-NL" sz="2000" dirty="0"/>
          </a:p>
        </p:txBody>
      </p:sp>
      <p:sp>
        <p:nvSpPr>
          <p:cNvPr id="935" name="Google Shape;935;p30"/>
          <p:cNvSpPr txBox="1">
            <a:spLocks noGrp="1"/>
          </p:cNvSpPr>
          <p:nvPr>
            <p:ph type="ctrTitle" idx="4294967295"/>
          </p:nvPr>
        </p:nvSpPr>
        <p:spPr>
          <a:xfrm>
            <a:off x="1153800" y="1962447"/>
            <a:ext cx="7304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nl-NL" dirty="0">
                <a:solidFill>
                  <a:schemeClr val="dk2"/>
                </a:solidFill>
              </a:rPr>
              <a:t>Wanneer haal je een mooier resultaat? Gaan voor goed of gaan voor snel?</a:t>
            </a:r>
          </a:p>
        </p:txBody>
      </p:sp>
      <p:sp>
        <p:nvSpPr>
          <p:cNvPr id="936" name="Google Shape;936;p30"/>
          <p:cNvSpPr txBox="1">
            <a:spLocks noGrp="1"/>
          </p:cNvSpPr>
          <p:nvPr>
            <p:ph type="subTitle" idx="4294967295"/>
          </p:nvPr>
        </p:nvSpPr>
        <p:spPr>
          <a:xfrm>
            <a:off x="1153800" y="2725754"/>
            <a:ext cx="7304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nl-NL" sz="2000" dirty="0"/>
              <a:t>Gaan voor goed, houd de checklist erbij en neem de tijd om je vlinder mooi te maken. </a:t>
            </a:r>
          </a:p>
        </p:txBody>
      </p:sp>
      <p:pic>
        <p:nvPicPr>
          <p:cNvPr id="3" name="Graphic 2" descr="Terugspoelen met effen opvulling">
            <a:hlinkClick r:id="rId3" action="ppaction://hlinksldjump"/>
            <a:extLst>
              <a:ext uri="{FF2B5EF4-FFF2-40B4-BE49-F238E27FC236}">
                <a16:creationId xmlns:a16="http://schemas.microsoft.com/office/drawing/2014/main" id="{ABDEB887-E6F7-F192-7F3D-50BDF9391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800" y="4352307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E7C0DD-2510-A174-E092-2609F411BC3E}"/>
              </a:ext>
            </a:extLst>
          </p:cNvPr>
          <p:cNvSpPr txBox="1"/>
          <p:nvPr/>
        </p:nvSpPr>
        <p:spPr>
          <a:xfrm>
            <a:off x="7796991" y="4866501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>
                <a:latin typeface="Century Gothic" panose="020B0502020202020204" pitchFamily="34" charset="0"/>
              </a:rPr>
              <a:t>Klik hier!</a:t>
            </a:r>
          </a:p>
        </p:txBody>
      </p:sp>
    </p:spTree>
    <p:extLst>
      <p:ext uri="{BB962C8B-B14F-4D97-AF65-F5344CB8AC3E}">
        <p14:creationId xmlns:p14="http://schemas.microsoft.com/office/powerpoint/2010/main" val="32242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 build="p"/>
      <p:bldP spid="933" grpId="0"/>
      <p:bldP spid="934" grpId="0" build="p"/>
      <p:bldP spid="935" grpId="0"/>
      <p:bldP spid="936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1</a:t>
            </a:r>
            <a:r>
              <a:rPr lang="nl-NL" sz="2400" dirty="0"/>
              <a:t>.</a:t>
            </a:r>
            <a:r>
              <a:rPr lang="nl-NL" dirty="0"/>
              <a:t> De vlinder</a:t>
            </a:r>
          </a:p>
        </p:txBody>
      </p:sp>
      <p:sp>
        <p:nvSpPr>
          <p:cNvPr id="792" name="Google Shape;792;p18"/>
          <p:cNvSpPr txBox="1">
            <a:spLocks noGrp="1"/>
          </p:cNvSpPr>
          <p:nvPr>
            <p:ph type="subTitle" idx="1"/>
          </p:nvPr>
        </p:nvSpPr>
        <p:spPr>
          <a:xfrm>
            <a:off x="1339698" y="1697050"/>
            <a:ext cx="6752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/>
              <a:t>Informatie over de vlinder</a:t>
            </a:r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652850" y="1404593"/>
            <a:ext cx="5838300" cy="17910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dirty="0"/>
              <a:t>Wist je dat sommige vlinders een half jaar oud worden, terwijl andere vlinders maar twee weken oud worden?</a:t>
            </a:r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Van eitje tot vlinder</a:t>
            </a:r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nl-NL" dirty="0"/>
              <a:t>Van eitje naar rups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nl-NL" dirty="0"/>
              <a:t>Van rups naar pop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nl-NL" dirty="0"/>
              <a:t>Van pop naar vlinder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nl-NL" sz="1800" dirty="0"/>
              <a:t>In Nederland leven meer dan 2400 soorten vlinders, maar dat zijn niet allemaal dagvlinders. Een groot deel daarvan zijn macro-nachtvlinders (grote nachtvlinders) en micro-nachtvlinder (kleine nachtvlinders). Er leven nu nog 53 soorten dagvlinders in ons land. Er zijn er al 17 verdwenen in Nederland. Dat komt doordat hun leefomgeving is aangetast.</a:t>
            </a:r>
          </a:p>
        </p:txBody>
      </p:sp>
      <p:pic>
        <p:nvPicPr>
          <p:cNvPr id="2" name="Onlinemedia 1" descr="Kleine vos kruipt uit de pop">
            <a:hlinkClick r:id="" action="ppaction://media"/>
            <a:extLst>
              <a:ext uri="{FF2B5EF4-FFF2-40B4-BE49-F238E27FC236}">
                <a16:creationId xmlns:a16="http://schemas.microsoft.com/office/drawing/2014/main" id="{0CBB8BB2-58F7-1C88-E87D-5AF679978E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298450"/>
            <a:ext cx="3164840" cy="237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"/>
          <p:cNvSpPr txBox="1">
            <a:spLocks noGrp="1"/>
          </p:cNvSpPr>
          <p:nvPr>
            <p:ph type="ctrTitle" idx="4294967295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dirty="0"/>
              <a:t>De bouw van een vlinder</a:t>
            </a:r>
          </a:p>
        </p:txBody>
      </p:sp>
      <p:sp>
        <p:nvSpPr>
          <p:cNvPr id="815" name="Google Shape;815;p21"/>
          <p:cNvSpPr txBox="1">
            <a:spLocks noGrp="1"/>
          </p:cNvSpPr>
          <p:nvPr>
            <p:ph type="subTitle" idx="4294967295"/>
          </p:nvPr>
        </p:nvSpPr>
        <p:spPr>
          <a:xfrm>
            <a:off x="685800" y="3640152"/>
            <a:ext cx="7772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nl-NL" sz="1400" dirty="0"/>
              <a:t>Waar bestaat het lijf van een vlinder uit?</a:t>
            </a:r>
          </a:p>
        </p:txBody>
      </p:sp>
      <p:sp>
        <p:nvSpPr>
          <p:cNvPr id="816" name="Google Shape;816;p21"/>
          <p:cNvSpPr/>
          <p:nvPr/>
        </p:nvSpPr>
        <p:spPr>
          <a:xfrm>
            <a:off x="4572925" y="788456"/>
            <a:ext cx="1635277" cy="16570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21"/>
          <p:cNvSpPr/>
          <p:nvPr/>
        </p:nvSpPr>
        <p:spPr>
          <a:xfrm rot="1473133">
            <a:off x="3086068" y="1615827"/>
            <a:ext cx="956077" cy="93132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4256643" y="630100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3987467" y="2475729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F725B8-B136-527B-9308-B37E7D4C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8" y="593889"/>
            <a:ext cx="5615018" cy="40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raphic 4" descr="Presentatie met media met effen opvulling">
            <a:extLst>
              <a:ext uri="{FF2B5EF4-FFF2-40B4-BE49-F238E27FC236}">
                <a16:creationId xmlns:a16="http://schemas.microsoft.com/office/drawing/2014/main" id="{AC97F328-8C47-0AC0-4583-7BBEFB06F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6086" y="399979"/>
            <a:ext cx="4411823" cy="44118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A747DC-2C60-1A75-1039-D7D2EE808279}"/>
              </a:ext>
            </a:extLst>
          </p:cNvPr>
          <p:cNvSpPr txBox="1"/>
          <p:nvPr/>
        </p:nvSpPr>
        <p:spPr>
          <a:xfrm>
            <a:off x="2133669" y="3063412"/>
            <a:ext cx="4876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hlinkClick r:id="rId5"/>
              </a:rPr>
              <a:t>https://schooltv.nl/video/vlinders-een-vlinder-is-een-insect/#q=vlinder</a:t>
            </a:r>
            <a:r>
              <a:rPr lang="nl-N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09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Soorten vlinders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7C49695-80F4-0BC9-A13A-1524E46D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0" y="1352549"/>
            <a:ext cx="3058160" cy="3341400"/>
          </a:xfrm>
        </p:spPr>
        <p:txBody>
          <a:bodyPr/>
          <a:lstStyle/>
          <a:p>
            <a:r>
              <a:rPr lang="nl-NL" sz="1400" dirty="0"/>
              <a:t>Wat valt je op aan de kleuren?</a:t>
            </a:r>
          </a:p>
          <a:p>
            <a:r>
              <a:rPr lang="nl-NL" sz="1400" dirty="0"/>
              <a:t>Wat valt je op aan de vleugels?</a:t>
            </a:r>
          </a:p>
          <a:p>
            <a:r>
              <a:rPr lang="nl-NL" sz="1400" dirty="0"/>
              <a:t>Wat valt je op aan de vormen?</a:t>
            </a:r>
          </a:p>
          <a:p>
            <a:r>
              <a:rPr lang="nl-NL" sz="1400" dirty="0"/>
              <a:t>Wat betekent symmetrisch?</a:t>
            </a:r>
          </a:p>
          <a:p>
            <a:r>
              <a:rPr lang="nl-NL" sz="1400" dirty="0"/>
              <a:t>Hoe zie je symmetrie terug bij de vlinders?</a:t>
            </a:r>
          </a:p>
        </p:txBody>
      </p:sp>
      <p:pic>
        <p:nvPicPr>
          <p:cNvPr id="2050" name="Picture 2" descr="Hoe lok je meer vlinders naar je tuin? - Tuincentrum Osdorp">
            <a:extLst>
              <a:ext uri="{FF2B5EF4-FFF2-40B4-BE49-F238E27FC236}">
                <a16:creationId xmlns:a16="http://schemas.microsoft.com/office/drawing/2014/main" id="{FB80259F-9315-C894-5794-49E8B052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98" y="1096433"/>
            <a:ext cx="4673123" cy="38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0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2. Vlinder tekenen</a:t>
            </a:r>
          </a:p>
        </p:txBody>
      </p:sp>
      <p:sp>
        <p:nvSpPr>
          <p:cNvPr id="1063" name="Google Shape;1063;p40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/>
              <a:t>Je leert een symmetrische vlinder tekenen met patronen en vormen.</a:t>
            </a:r>
          </a:p>
        </p:txBody>
      </p:sp>
      <p:grpSp>
        <p:nvGrpSpPr>
          <p:cNvPr id="1064" name="Google Shape;1064;p40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1065" name="Google Shape;1065;p40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2997333"/>
      </p:ext>
    </p:extLst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403</Words>
  <Application>Microsoft Macintosh PowerPoint</Application>
  <PresentationFormat>Diavoorstelling (16:9)</PresentationFormat>
  <Paragraphs>42</Paragraphs>
  <Slides>15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Mali</vt:lpstr>
      <vt:lpstr>Nunito</vt:lpstr>
      <vt:lpstr>Wingdings</vt:lpstr>
      <vt:lpstr>Ely template</vt:lpstr>
      <vt:lpstr>Symmetrische vlinder tekenen</vt:lpstr>
      <vt:lpstr>1. De vlinder</vt:lpstr>
      <vt:lpstr>PowerPoint-presentatie</vt:lpstr>
      <vt:lpstr>Van eitje tot vlinder</vt:lpstr>
      <vt:lpstr>De bouw van een vlinder</vt:lpstr>
      <vt:lpstr>PowerPoint-presentatie</vt:lpstr>
      <vt:lpstr>PowerPoint-presentatie</vt:lpstr>
      <vt:lpstr>Soorten vlinders</vt:lpstr>
      <vt:lpstr>2. Vlinder tekenen</vt:lpstr>
      <vt:lpstr>Van oefenen tot vlinder</vt:lpstr>
      <vt:lpstr>Mening geven</vt:lpstr>
      <vt:lpstr>Checklist (succescriteria)</vt:lpstr>
      <vt:lpstr>Oefenen met symmetrisch tekenen</vt:lpstr>
      <vt:lpstr>Eigen vlinder</vt:lpstr>
      <vt:lpstr>Kan jouw oefen-vlinder vandaag al klaar zijn?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Sandra van Elburg</cp:lastModifiedBy>
  <cp:revision>1</cp:revision>
  <dcterms:modified xsi:type="dcterms:W3CDTF">2022-04-27T07:28:54Z</dcterms:modified>
</cp:coreProperties>
</file>