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9" r:id="rId3"/>
    <p:sldId id="258" r:id="rId4"/>
    <p:sldId id="264" r:id="rId5"/>
    <p:sldId id="270" r:id="rId6"/>
    <p:sldId id="309" r:id="rId7"/>
    <p:sldId id="312" r:id="rId8"/>
    <p:sldId id="311" r:id="rId9"/>
    <p:sldId id="310" r:id="rId10"/>
    <p:sldId id="275" r:id="rId11"/>
    <p:sldId id="282" r:id="rId12"/>
    <p:sldId id="278" r:id="rId13"/>
    <p:sldId id="307" r:id="rId14"/>
    <p:sldId id="281" r:id="rId15"/>
    <p:sldId id="260" r:id="rId16"/>
  </p:sldIdLst>
  <p:sldSz cx="9144000" cy="5143500" type="screen16x9"/>
  <p:notesSz cx="6858000" cy="9144000"/>
  <p:embeddedFontLst>
    <p:embeddedFont>
      <p:font typeface="Baloo 2" pitchFamily="2" charset="77"/>
      <p:regular r:id="rId18"/>
      <p:bold r:id="rId19"/>
    </p:embeddedFont>
    <p:embeddedFont>
      <p:font typeface="Barriecito" pitchFamily="2" charset="77"/>
      <p:regular r:id="rId20"/>
    </p:embeddedFont>
    <p:embeddedFont>
      <p:font typeface="Bebas Neue" panose="020B0606020202050201" pitchFamily="34" charset="77"/>
      <p:regular r:id="rId21"/>
    </p:embeddedFont>
    <p:embeddedFont>
      <p:font typeface="HELLOWHOANELLY" panose="02000603000000000000" pitchFamily="2" charset="0"/>
      <p:regular r:id="rId22"/>
    </p:embeddedFont>
    <p:embeddedFont>
      <p:font typeface="Nunito Light" panose="020F03020202040302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164A2-A6FB-E64A-8FB7-D1830F6153C8}" v="46" dt="2022-04-03T09:26:47.397"/>
  </p1510:revLst>
</p1510:revInfo>
</file>

<file path=ppt/tableStyles.xml><?xml version="1.0" encoding="utf-8"?>
<a:tblStyleLst xmlns:a="http://schemas.openxmlformats.org/drawingml/2006/main" def="{9650F90D-1C16-4315-9F01-921820928224}">
  <a:tblStyle styleId="{9650F90D-1C16-4315-9F01-9218209282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8"/>
  </p:normalViewPr>
  <p:slideViewPr>
    <p:cSldViewPr snapToGrid="0" snapToObjects="1">
      <p:cViewPr varScale="1">
        <p:scale>
          <a:sx n="136" d="100"/>
          <a:sy n="136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1082682d62f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1082682d62f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1082682d62f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1082682d62f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082682d62f_0_14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082682d62f_0_14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Google Shape;2873;g1082682d62f_0_14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4" name="Google Shape;2874;g1082682d62f_0_14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g1082682d62f_0_14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5" name="Google Shape;3505;g1082682d62f_0_14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93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" name="Google Shape;3206;g1082682d62f_0_16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7" name="Google Shape;3207;g1082682d62f_0_16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3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g1082682d62f_0_14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4" name="Google Shape;3454;g1082682d62f_0_14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15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77100" y="1567022"/>
            <a:ext cx="6589800" cy="16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5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75600" y="3272800"/>
            <a:ext cx="659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5975" y="3150862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rgbClr val="FF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643550" y="1820113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rgbClr val="FF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1095123" y="3513823"/>
            <a:ext cx="1169467" cy="2005421"/>
            <a:chOff x="4836850" y="2886550"/>
            <a:chExt cx="853750" cy="1464025"/>
          </a:xfrm>
        </p:grpSpPr>
        <p:sp>
          <p:nvSpPr>
            <p:cNvPr id="15" name="Google Shape;15;p2"/>
            <p:cNvSpPr/>
            <p:nvPr/>
          </p:nvSpPr>
          <p:spPr>
            <a:xfrm>
              <a:off x="4877425" y="2886550"/>
              <a:ext cx="441425" cy="386325"/>
            </a:xfrm>
            <a:custGeom>
              <a:avLst/>
              <a:gdLst/>
              <a:ahLst/>
              <a:cxnLst/>
              <a:rect l="l" t="t" r="r" b="b"/>
              <a:pathLst>
                <a:path w="17657" h="15453" extrusionOk="0">
                  <a:moveTo>
                    <a:pt x="1644" y="201"/>
                  </a:moveTo>
                  <a:lnTo>
                    <a:pt x="2305" y="241"/>
                  </a:lnTo>
                  <a:lnTo>
                    <a:pt x="3027" y="301"/>
                  </a:lnTo>
                  <a:lnTo>
                    <a:pt x="3407" y="341"/>
                  </a:lnTo>
                  <a:lnTo>
                    <a:pt x="3788" y="421"/>
                  </a:lnTo>
                  <a:lnTo>
                    <a:pt x="4169" y="501"/>
                  </a:lnTo>
                  <a:lnTo>
                    <a:pt x="4530" y="602"/>
                  </a:lnTo>
                  <a:lnTo>
                    <a:pt x="4870" y="722"/>
                  </a:lnTo>
                  <a:lnTo>
                    <a:pt x="5191" y="862"/>
                  </a:lnTo>
                  <a:lnTo>
                    <a:pt x="5492" y="1022"/>
                  </a:lnTo>
                  <a:lnTo>
                    <a:pt x="5752" y="1223"/>
                  </a:lnTo>
                  <a:lnTo>
                    <a:pt x="6033" y="1443"/>
                  </a:lnTo>
                  <a:lnTo>
                    <a:pt x="6293" y="1704"/>
                  </a:lnTo>
                  <a:lnTo>
                    <a:pt x="6554" y="1964"/>
                  </a:lnTo>
                  <a:lnTo>
                    <a:pt x="6814" y="2245"/>
                  </a:lnTo>
                  <a:lnTo>
                    <a:pt x="7335" y="2866"/>
                  </a:lnTo>
                  <a:lnTo>
                    <a:pt x="7877" y="3528"/>
                  </a:lnTo>
                  <a:lnTo>
                    <a:pt x="8478" y="4249"/>
                  </a:lnTo>
                  <a:lnTo>
                    <a:pt x="9119" y="5011"/>
                  </a:lnTo>
                  <a:lnTo>
                    <a:pt x="9460" y="5411"/>
                  </a:lnTo>
                  <a:lnTo>
                    <a:pt x="9841" y="5792"/>
                  </a:lnTo>
                  <a:lnTo>
                    <a:pt x="10221" y="6193"/>
                  </a:lnTo>
                  <a:lnTo>
                    <a:pt x="10642" y="6574"/>
                  </a:lnTo>
                  <a:lnTo>
                    <a:pt x="11384" y="7295"/>
                  </a:lnTo>
                  <a:lnTo>
                    <a:pt x="12125" y="7997"/>
                  </a:lnTo>
                  <a:lnTo>
                    <a:pt x="12907" y="8658"/>
                  </a:lnTo>
                  <a:lnTo>
                    <a:pt x="13668" y="9299"/>
                  </a:lnTo>
                  <a:lnTo>
                    <a:pt x="14510" y="10021"/>
                  </a:lnTo>
                  <a:lnTo>
                    <a:pt x="15312" y="10702"/>
                  </a:lnTo>
                  <a:lnTo>
                    <a:pt x="15673" y="11043"/>
                  </a:lnTo>
                  <a:lnTo>
                    <a:pt x="15993" y="11384"/>
                  </a:lnTo>
                  <a:lnTo>
                    <a:pt x="16294" y="11704"/>
                  </a:lnTo>
                  <a:lnTo>
                    <a:pt x="16554" y="12005"/>
                  </a:lnTo>
                  <a:lnTo>
                    <a:pt x="16795" y="12326"/>
                  </a:lnTo>
                  <a:lnTo>
                    <a:pt x="16995" y="12626"/>
                  </a:lnTo>
                  <a:lnTo>
                    <a:pt x="17176" y="12927"/>
                  </a:lnTo>
                  <a:lnTo>
                    <a:pt x="17296" y="13207"/>
                  </a:lnTo>
                  <a:lnTo>
                    <a:pt x="17396" y="13488"/>
                  </a:lnTo>
                  <a:lnTo>
                    <a:pt x="17436" y="13749"/>
                  </a:lnTo>
                  <a:lnTo>
                    <a:pt x="17436" y="14009"/>
                  </a:lnTo>
                  <a:lnTo>
                    <a:pt x="17416" y="14230"/>
                  </a:lnTo>
                  <a:lnTo>
                    <a:pt x="17356" y="14370"/>
                  </a:lnTo>
                  <a:lnTo>
                    <a:pt x="17296" y="14510"/>
                  </a:lnTo>
                  <a:lnTo>
                    <a:pt x="17216" y="14630"/>
                  </a:lnTo>
                  <a:lnTo>
                    <a:pt x="17115" y="14751"/>
                  </a:lnTo>
                  <a:lnTo>
                    <a:pt x="16995" y="14851"/>
                  </a:lnTo>
                  <a:lnTo>
                    <a:pt x="16875" y="14931"/>
                  </a:lnTo>
                  <a:lnTo>
                    <a:pt x="16715" y="15011"/>
                  </a:lnTo>
                  <a:lnTo>
                    <a:pt x="16554" y="15091"/>
                  </a:lnTo>
                  <a:lnTo>
                    <a:pt x="16314" y="15172"/>
                  </a:lnTo>
                  <a:lnTo>
                    <a:pt x="16093" y="15212"/>
                  </a:lnTo>
                  <a:lnTo>
                    <a:pt x="15853" y="15232"/>
                  </a:lnTo>
                  <a:lnTo>
                    <a:pt x="15632" y="15232"/>
                  </a:lnTo>
                  <a:lnTo>
                    <a:pt x="15392" y="15192"/>
                  </a:lnTo>
                  <a:lnTo>
                    <a:pt x="15151" y="15151"/>
                  </a:lnTo>
                  <a:lnTo>
                    <a:pt x="14911" y="15071"/>
                  </a:lnTo>
                  <a:lnTo>
                    <a:pt x="14690" y="14971"/>
                  </a:lnTo>
                  <a:lnTo>
                    <a:pt x="14450" y="14851"/>
                  </a:lnTo>
                  <a:lnTo>
                    <a:pt x="14210" y="14691"/>
                  </a:lnTo>
                  <a:lnTo>
                    <a:pt x="13969" y="14530"/>
                  </a:lnTo>
                  <a:lnTo>
                    <a:pt x="13729" y="14330"/>
                  </a:lnTo>
                  <a:lnTo>
                    <a:pt x="13508" y="14109"/>
                  </a:lnTo>
                  <a:lnTo>
                    <a:pt x="13268" y="13869"/>
                  </a:lnTo>
                  <a:lnTo>
                    <a:pt x="13047" y="13608"/>
                  </a:lnTo>
                  <a:lnTo>
                    <a:pt x="12827" y="13328"/>
                  </a:lnTo>
                  <a:lnTo>
                    <a:pt x="12506" y="12907"/>
                  </a:lnTo>
                  <a:lnTo>
                    <a:pt x="12185" y="12446"/>
                  </a:lnTo>
                  <a:lnTo>
                    <a:pt x="11544" y="11464"/>
                  </a:lnTo>
                  <a:lnTo>
                    <a:pt x="10903" y="10462"/>
                  </a:lnTo>
                  <a:lnTo>
                    <a:pt x="10562" y="9941"/>
                  </a:lnTo>
                  <a:lnTo>
                    <a:pt x="10181" y="9400"/>
                  </a:lnTo>
                  <a:lnTo>
                    <a:pt x="9760" y="8879"/>
                  </a:lnTo>
                  <a:lnTo>
                    <a:pt x="9319" y="8358"/>
                  </a:lnTo>
                  <a:lnTo>
                    <a:pt x="8818" y="7836"/>
                  </a:lnTo>
                  <a:lnTo>
                    <a:pt x="8277" y="7315"/>
                  </a:lnTo>
                  <a:lnTo>
                    <a:pt x="7997" y="7055"/>
                  </a:lnTo>
                  <a:lnTo>
                    <a:pt x="7696" y="6774"/>
                  </a:lnTo>
                  <a:lnTo>
                    <a:pt x="7376" y="6514"/>
                  </a:lnTo>
                  <a:lnTo>
                    <a:pt x="7055" y="6273"/>
                  </a:lnTo>
                  <a:lnTo>
                    <a:pt x="6414" y="5792"/>
                  </a:lnTo>
                  <a:lnTo>
                    <a:pt x="5732" y="5351"/>
                  </a:lnTo>
                  <a:lnTo>
                    <a:pt x="5051" y="4931"/>
                  </a:lnTo>
                  <a:lnTo>
                    <a:pt x="4369" y="4530"/>
                  </a:lnTo>
                  <a:lnTo>
                    <a:pt x="3067" y="3808"/>
                  </a:lnTo>
                  <a:lnTo>
                    <a:pt x="2005" y="3207"/>
                  </a:lnTo>
                  <a:lnTo>
                    <a:pt x="1503" y="2926"/>
                  </a:lnTo>
                  <a:lnTo>
                    <a:pt x="1083" y="2666"/>
                  </a:lnTo>
                  <a:lnTo>
                    <a:pt x="882" y="2546"/>
                  </a:lnTo>
                  <a:lnTo>
                    <a:pt x="722" y="2405"/>
                  </a:lnTo>
                  <a:lnTo>
                    <a:pt x="582" y="2265"/>
                  </a:lnTo>
                  <a:lnTo>
                    <a:pt x="461" y="2145"/>
                  </a:lnTo>
                  <a:lnTo>
                    <a:pt x="361" y="1984"/>
                  </a:lnTo>
                  <a:lnTo>
                    <a:pt x="281" y="1844"/>
                  </a:lnTo>
                  <a:lnTo>
                    <a:pt x="241" y="1684"/>
                  </a:lnTo>
                  <a:lnTo>
                    <a:pt x="221" y="1524"/>
                  </a:lnTo>
                  <a:lnTo>
                    <a:pt x="201" y="1403"/>
                  </a:lnTo>
                  <a:lnTo>
                    <a:pt x="221" y="1303"/>
                  </a:lnTo>
                  <a:lnTo>
                    <a:pt x="261" y="1083"/>
                  </a:lnTo>
                  <a:lnTo>
                    <a:pt x="321" y="862"/>
                  </a:lnTo>
                  <a:lnTo>
                    <a:pt x="421" y="682"/>
                  </a:lnTo>
                  <a:lnTo>
                    <a:pt x="521" y="521"/>
                  </a:lnTo>
                  <a:lnTo>
                    <a:pt x="622" y="381"/>
                  </a:lnTo>
                  <a:lnTo>
                    <a:pt x="762" y="221"/>
                  </a:lnTo>
                  <a:lnTo>
                    <a:pt x="1103" y="201"/>
                  </a:lnTo>
                  <a:close/>
                  <a:moveTo>
                    <a:pt x="742" y="0"/>
                  </a:moveTo>
                  <a:lnTo>
                    <a:pt x="682" y="20"/>
                  </a:lnTo>
                  <a:lnTo>
                    <a:pt x="562" y="121"/>
                  </a:lnTo>
                  <a:lnTo>
                    <a:pt x="461" y="241"/>
                  </a:lnTo>
                  <a:lnTo>
                    <a:pt x="341" y="401"/>
                  </a:lnTo>
                  <a:lnTo>
                    <a:pt x="221" y="582"/>
                  </a:lnTo>
                  <a:lnTo>
                    <a:pt x="121" y="802"/>
                  </a:lnTo>
                  <a:lnTo>
                    <a:pt x="41" y="1043"/>
                  </a:lnTo>
                  <a:lnTo>
                    <a:pt x="0" y="1283"/>
                  </a:lnTo>
                  <a:lnTo>
                    <a:pt x="0" y="1524"/>
                  </a:lnTo>
                  <a:lnTo>
                    <a:pt x="20" y="1724"/>
                  </a:lnTo>
                  <a:lnTo>
                    <a:pt x="101" y="1944"/>
                  </a:lnTo>
                  <a:lnTo>
                    <a:pt x="201" y="2145"/>
                  </a:lnTo>
                  <a:lnTo>
                    <a:pt x="341" y="2325"/>
                  </a:lnTo>
                  <a:lnTo>
                    <a:pt x="521" y="2506"/>
                  </a:lnTo>
                  <a:lnTo>
                    <a:pt x="722" y="2686"/>
                  </a:lnTo>
                  <a:lnTo>
                    <a:pt x="962" y="2846"/>
                  </a:lnTo>
                  <a:lnTo>
                    <a:pt x="1403" y="3107"/>
                  </a:lnTo>
                  <a:lnTo>
                    <a:pt x="1884" y="3387"/>
                  </a:lnTo>
                  <a:lnTo>
                    <a:pt x="2966" y="3989"/>
                  </a:lnTo>
                  <a:lnTo>
                    <a:pt x="4249" y="4710"/>
                  </a:lnTo>
                  <a:lnTo>
                    <a:pt x="4931" y="5111"/>
                  </a:lnTo>
                  <a:lnTo>
                    <a:pt x="5612" y="5512"/>
                  </a:lnTo>
                  <a:lnTo>
                    <a:pt x="6273" y="5973"/>
                  </a:lnTo>
                  <a:lnTo>
                    <a:pt x="6935" y="6434"/>
                  </a:lnTo>
                  <a:lnTo>
                    <a:pt x="7556" y="6935"/>
                  </a:lnTo>
                  <a:lnTo>
                    <a:pt x="7836" y="7195"/>
                  </a:lnTo>
                  <a:lnTo>
                    <a:pt x="8117" y="7476"/>
                  </a:lnTo>
                  <a:lnTo>
                    <a:pt x="8137" y="7476"/>
                  </a:lnTo>
                  <a:lnTo>
                    <a:pt x="8678" y="7977"/>
                  </a:lnTo>
                  <a:lnTo>
                    <a:pt x="9159" y="8498"/>
                  </a:lnTo>
                  <a:lnTo>
                    <a:pt x="9600" y="9019"/>
                  </a:lnTo>
                  <a:lnTo>
                    <a:pt x="10021" y="9540"/>
                  </a:lnTo>
                  <a:lnTo>
                    <a:pt x="10382" y="10061"/>
                  </a:lnTo>
                  <a:lnTo>
                    <a:pt x="10742" y="10582"/>
                  </a:lnTo>
                  <a:lnTo>
                    <a:pt x="11364" y="11564"/>
                  </a:lnTo>
                  <a:lnTo>
                    <a:pt x="12005" y="12566"/>
                  </a:lnTo>
                  <a:lnTo>
                    <a:pt x="12326" y="13027"/>
                  </a:lnTo>
                  <a:lnTo>
                    <a:pt x="12646" y="13448"/>
                  </a:lnTo>
                  <a:lnTo>
                    <a:pt x="13027" y="13909"/>
                  </a:lnTo>
                  <a:lnTo>
                    <a:pt x="13408" y="14310"/>
                  </a:lnTo>
                  <a:lnTo>
                    <a:pt x="13608" y="14490"/>
                  </a:lnTo>
                  <a:lnTo>
                    <a:pt x="13789" y="14650"/>
                  </a:lnTo>
                  <a:lnTo>
                    <a:pt x="13989" y="14811"/>
                  </a:lnTo>
                  <a:lnTo>
                    <a:pt x="14189" y="14931"/>
                  </a:lnTo>
                  <a:lnTo>
                    <a:pt x="14390" y="15051"/>
                  </a:lnTo>
                  <a:lnTo>
                    <a:pt x="14590" y="15151"/>
                  </a:lnTo>
                  <a:lnTo>
                    <a:pt x="14791" y="15252"/>
                  </a:lnTo>
                  <a:lnTo>
                    <a:pt x="14991" y="15312"/>
                  </a:lnTo>
                  <a:lnTo>
                    <a:pt x="15192" y="15372"/>
                  </a:lnTo>
                  <a:lnTo>
                    <a:pt x="15392" y="15412"/>
                  </a:lnTo>
                  <a:lnTo>
                    <a:pt x="15572" y="15432"/>
                  </a:lnTo>
                  <a:lnTo>
                    <a:pt x="15773" y="15452"/>
                  </a:lnTo>
                  <a:lnTo>
                    <a:pt x="15993" y="15432"/>
                  </a:lnTo>
                  <a:lnTo>
                    <a:pt x="16214" y="15412"/>
                  </a:lnTo>
                  <a:lnTo>
                    <a:pt x="16414" y="15352"/>
                  </a:lnTo>
                  <a:lnTo>
                    <a:pt x="16614" y="15292"/>
                  </a:lnTo>
                  <a:lnTo>
                    <a:pt x="16815" y="15212"/>
                  </a:lnTo>
                  <a:lnTo>
                    <a:pt x="16975" y="15111"/>
                  </a:lnTo>
                  <a:lnTo>
                    <a:pt x="17135" y="15011"/>
                  </a:lnTo>
                  <a:lnTo>
                    <a:pt x="17276" y="14891"/>
                  </a:lnTo>
                  <a:lnTo>
                    <a:pt x="17396" y="14751"/>
                  </a:lnTo>
                  <a:lnTo>
                    <a:pt x="17476" y="14610"/>
                  </a:lnTo>
                  <a:lnTo>
                    <a:pt x="17556" y="14450"/>
                  </a:lnTo>
                  <a:lnTo>
                    <a:pt x="17616" y="14290"/>
                  </a:lnTo>
                  <a:lnTo>
                    <a:pt x="17657" y="14029"/>
                  </a:lnTo>
                  <a:lnTo>
                    <a:pt x="17657" y="13749"/>
                  </a:lnTo>
                  <a:lnTo>
                    <a:pt x="17596" y="13468"/>
                  </a:lnTo>
                  <a:lnTo>
                    <a:pt x="17516" y="13167"/>
                  </a:lnTo>
                  <a:lnTo>
                    <a:pt x="17376" y="12867"/>
                  </a:lnTo>
                  <a:lnTo>
                    <a:pt x="17196" y="12546"/>
                  </a:lnTo>
                  <a:lnTo>
                    <a:pt x="16975" y="12205"/>
                  </a:lnTo>
                  <a:lnTo>
                    <a:pt x="16715" y="11885"/>
                  </a:lnTo>
                  <a:lnTo>
                    <a:pt x="16454" y="11564"/>
                  </a:lnTo>
                  <a:lnTo>
                    <a:pt x="16153" y="11223"/>
                  </a:lnTo>
                  <a:lnTo>
                    <a:pt x="15813" y="10903"/>
                  </a:lnTo>
                  <a:lnTo>
                    <a:pt x="15452" y="10562"/>
                  </a:lnTo>
                  <a:lnTo>
                    <a:pt x="14670" y="9861"/>
                  </a:lnTo>
                  <a:lnTo>
                    <a:pt x="13809" y="9139"/>
                  </a:lnTo>
                  <a:lnTo>
                    <a:pt x="13047" y="8498"/>
                  </a:lnTo>
                  <a:lnTo>
                    <a:pt x="12286" y="7836"/>
                  </a:lnTo>
                  <a:lnTo>
                    <a:pt x="11524" y="7155"/>
                  </a:lnTo>
                  <a:lnTo>
                    <a:pt x="10782" y="6434"/>
                  </a:lnTo>
                  <a:lnTo>
                    <a:pt x="10382" y="6033"/>
                  </a:lnTo>
                  <a:lnTo>
                    <a:pt x="9981" y="5652"/>
                  </a:lnTo>
                  <a:lnTo>
                    <a:pt x="9620" y="5251"/>
                  </a:lnTo>
                  <a:lnTo>
                    <a:pt x="9279" y="4870"/>
                  </a:lnTo>
                  <a:lnTo>
                    <a:pt x="8638" y="4109"/>
                  </a:lnTo>
                  <a:lnTo>
                    <a:pt x="8057" y="3407"/>
                  </a:lnTo>
                  <a:lnTo>
                    <a:pt x="7496" y="2726"/>
                  </a:lnTo>
                  <a:lnTo>
                    <a:pt x="6975" y="2105"/>
                  </a:lnTo>
                  <a:lnTo>
                    <a:pt x="6714" y="1804"/>
                  </a:lnTo>
                  <a:lnTo>
                    <a:pt x="6434" y="1544"/>
                  </a:lnTo>
                  <a:lnTo>
                    <a:pt x="6173" y="1283"/>
                  </a:lnTo>
                  <a:lnTo>
                    <a:pt x="5892" y="1063"/>
                  </a:lnTo>
                  <a:lnTo>
                    <a:pt x="5612" y="862"/>
                  </a:lnTo>
                  <a:lnTo>
                    <a:pt x="5311" y="682"/>
                  </a:lnTo>
                  <a:lnTo>
                    <a:pt x="4971" y="521"/>
                  </a:lnTo>
                  <a:lnTo>
                    <a:pt x="4610" y="401"/>
                  </a:lnTo>
                  <a:lnTo>
                    <a:pt x="4229" y="301"/>
                  </a:lnTo>
                  <a:lnTo>
                    <a:pt x="3828" y="201"/>
                  </a:lnTo>
                  <a:lnTo>
                    <a:pt x="3427" y="141"/>
                  </a:lnTo>
                  <a:lnTo>
                    <a:pt x="3047" y="81"/>
                  </a:lnTo>
                  <a:lnTo>
                    <a:pt x="2285" y="20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77425" y="2886550"/>
              <a:ext cx="441425" cy="386325"/>
            </a:xfrm>
            <a:custGeom>
              <a:avLst/>
              <a:gdLst/>
              <a:ahLst/>
              <a:cxnLst/>
              <a:rect l="l" t="t" r="r" b="b"/>
              <a:pathLst>
                <a:path w="17657" h="15453" extrusionOk="0">
                  <a:moveTo>
                    <a:pt x="1644" y="201"/>
                  </a:moveTo>
                  <a:lnTo>
                    <a:pt x="2305" y="241"/>
                  </a:lnTo>
                  <a:lnTo>
                    <a:pt x="3027" y="301"/>
                  </a:lnTo>
                  <a:lnTo>
                    <a:pt x="3407" y="341"/>
                  </a:lnTo>
                  <a:lnTo>
                    <a:pt x="3788" y="421"/>
                  </a:lnTo>
                  <a:lnTo>
                    <a:pt x="4169" y="501"/>
                  </a:lnTo>
                  <a:lnTo>
                    <a:pt x="4530" y="602"/>
                  </a:lnTo>
                  <a:lnTo>
                    <a:pt x="4870" y="722"/>
                  </a:lnTo>
                  <a:lnTo>
                    <a:pt x="5191" y="862"/>
                  </a:lnTo>
                  <a:lnTo>
                    <a:pt x="5492" y="1022"/>
                  </a:lnTo>
                  <a:lnTo>
                    <a:pt x="5752" y="1223"/>
                  </a:lnTo>
                  <a:lnTo>
                    <a:pt x="6033" y="1443"/>
                  </a:lnTo>
                  <a:lnTo>
                    <a:pt x="6293" y="1704"/>
                  </a:lnTo>
                  <a:lnTo>
                    <a:pt x="6554" y="1964"/>
                  </a:lnTo>
                  <a:lnTo>
                    <a:pt x="6814" y="2245"/>
                  </a:lnTo>
                  <a:lnTo>
                    <a:pt x="7335" y="2866"/>
                  </a:lnTo>
                  <a:lnTo>
                    <a:pt x="7877" y="3528"/>
                  </a:lnTo>
                  <a:lnTo>
                    <a:pt x="8478" y="4249"/>
                  </a:lnTo>
                  <a:lnTo>
                    <a:pt x="9119" y="5011"/>
                  </a:lnTo>
                  <a:lnTo>
                    <a:pt x="9460" y="5411"/>
                  </a:lnTo>
                  <a:lnTo>
                    <a:pt x="9841" y="5792"/>
                  </a:lnTo>
                  <a:lnTo>
                    <a:pt x="10221" y="6193"/>
                  </a:lnTo>
                  <a:lnTo>
                    <a:pt x="10642" y="6574"/>
                  </a:lnTo>
                  <a:lnTo>
                    <a:pt x="11384" y="7295"/>
                  </a:lnTo>
                  <a:lnTo>
                    <a:pt x="12125" y="7997"/>
                  </a:lnTo>
                  <a:lnTo>
                    <a:pt x="12907" y="8658"/>
                  </a:lnTo>
                  <a:lnTo>
                    <a:pt x="13668" y="9299"/>
                  </a:lnTo>
                  <a:lnTo>
                    <a:pt x="14510" y="10021"/>
                  </a:lnTo>
                  <a:lnTo>
                    <a:pt x="15312" y="10702"/>
                  </a:lnTo>
                  <a:lnTo>
                    <a:pt x="15673" y="11043"/>
                  </a:lnTo>
                  <a:lnTo>
                    <a:pt x="15993" y="11384"/>
                  </a:lnTo>
                  <a:lnTo>
                    <a:pt x="16294" y="11704"/>
                  </a:lnTo>
                  <a:lnTo>
                    <a:pt x="16554" y="12005"/>
                  </a:lnTo>
                  <a:lnTo>
                    <a:pt x="16795" y="12326"/>
                  </a:lnTo>
                  <a:lnTo>
                    <a:pt x="16995" y="12626"/>
                  </a:lnTo>
                  <a:lnTo>
                    <a:pt x="17176" y="12927"/>
                  </a:lnTo>
                  <a:lnTo>
                    <a:pt x="17296" y="13207"/>
                  </a:lnTo>
                  <a:lnTo>
                    <a:pt x="17396" y="13488"/>
                  </a:lnTo>
                  <a:lnTo>
                    <a:pt x="17436" y="13749"/>
                  </a:lnTo>
                  <a:lnTo>
                    <a:pt x="17436" y="14009"/>
                  </a:lnTo>
                  <a:lnTo>
                    <a:pt x="17416" y="14230"/>
                  </a:lnTo>
                  <a:lnTo>
                    <a:pt x="17356" y="14370"/>
                  </a:lnTo>
                  <a:lnTo>
                    <a:pt x="17296" y="14510"/>
                  </a:lnTo>
                  <a:lnTo>
                    <a:pt x="17216" y="14630"/>
                  </a:lnTo>
                  <a:lnTo>
                    <a:pt x="17115" y="14751"/>
                  </a:lnTo>
                  <a:lnTo>
                    <a:pt x="16995" y="14851"/>
                  </a:lnTo>
                  <a:lnTo>
                    <a:pt x="16875" y="14931"/>
                  </a:lnTo>
                  <a:lnTo>
                    <a:pt x="16715" y="15011"/>
                  </a:lnTo>
                  <a:lnTo>
                    <a:pt x="16554" y="15091"/>
                  </a:lnTo>
                  <a:lnTo>
                    <a:pt x="16314" y="15172"/>
                  </a:lnTo>
                  <a:lnTo>
                    <a:pt x="16093" y="15212"/>
                  </a:lnTo>
                  <a:lnTo>
                    <a:pt x="15853" y="15232"/>
                  </a:lnTo>
                  <a:lnTo>
                    <a:pt x="15632" y="15232"/>
                  </a:lnTo>
                  <a:lnTo>
                    <a:pt x="15392" y="15192"/>
                  </a:lnTo>
                  <a:lnTo>
                    <a:pt x="15151" y="15151"/>
                  </a:lnTo>
                  <a:lnTo>
                    <a:pt x="14911" y="15071"/>
                  </a:lnTo>
                  <a:lnTo>
                    <a:pt x="14690" y="14971"/>
                  </a:lnTo>
                  <a:lnTo>
                    <a:pt x="14450" y="14851"/>
                  </a:lnTo>
                  <a:lnTo>
                    <a:pt x="14210" y="14691"/>
                  </a:lnTo>
                  <a:lnTo>
                    <a:pt x="13969" y="14530"/>
                  </a:lnTo>
                  <a:lnTo>
                    <a:pt x="13729" y="14330"/>
                  </a:lnTo>
                  <a:lnTo>
                    <a:pt x="13508" y="14109"/>
                  </a:lnTo>
                  <a:lnTo>
                    <a:pt x="13268" y="13869"/>
                  </a:lnTo>
                  <a:lnTo>
                    <a:pt x="13047" y="13608"/>
                  </a:lnTo>
                  <a:lnTo>
                    <a:pt x="12827" y="13328"/>
                  </a:lnTo>
                  <a:lnTo>
                    <a:pt x="12506" y="12907"/>
                  </a:lnTo>
                  <a:lnTo>
                    <a:pt x="12185" y="12446"/>
                  </a:lnTo>
                  <a:lnTo>
                    <a:pt x="11544" y="11464"/>
                  </a:lnTo>
                  <a:lnTo>
                    <a:pt x="10903" y="10462"/>
                  </a:lnTo>
                  <a:lnTo>
                    <a:pt x="10562" y="9941"/>
                  </a:lnTo>
                  <a:lnTo>
                    <a:pt x="10181" y="9400"/>
                  </a:lnTo>
                  <a:lnTo>
                    <a:pt x="9760" y="8879"/>
                  </a:lnTo>
                  <a:lnTo>
                    <a:pt x="9319" y="8358"/>
                  </a:lnTo>
                  <a:lnTo>
                    <a:pt x="8818" y="7836"/>
                  </a:lnTo>
                  <a:lnTo>
                    <a:pt x="8277" y="7315"/>
                  </a:lnTo>
                  <a:lnTo>
                    <a:pt x="7997" y="7055"/>
                  </a:lnTo>
                  <a:lnTo>
                    <a:pt x="7696" y="6774"/>
                  </a:lnTo>
                  <a:lnTo>
                    <a:pt x="7376" y="6514"/>
                  </a:lnTo>
                  <a:lnTo>
                    <a:pt x="7055" y="6273"/>
                  </a:lnTo>
                  <a:lnTo>
                    <a:pt x="6414" y="5792"/>
                  </a:lnTo>
                  <a:lnTo>
                    <a:pt x="5732" y="5351"/>
                  </a:lnTo>
                  <a:lnTo>
                    <a:pt x="5051" y="4931"/>
                  </a:lnTo>
                  <a:lnTo>
                    <a:pt x="4369" y="4530"/>
                  </a:lnTo>
                  <a:lnTo>
                    <a:pt x="3067" y="3808"/>
                  </a:lnTo>
                  <a:lnTo>
                    <a:pt x="2005" y="3207"/>
                  </a:lnTo>
                  <a:lnTo>
                    <a:pt x="1503" y="2926"/>
                  </a:lnTo>
                  <a:lnTo>
                    <a:pt x="1083" y="2666"/>
                  </a:lnTo>
                  <a:lnTo>
                    <a:pt x="882" y="2546"/>
                  </a:lnTo>
                  <a:lnTo>
                    <a:pt x="722" y="2405"/>
                  </a:lnTo>
                  <a:lnTo>
                    <a:pt x="582" y="2265"/>
                  </a:lnTo>
                  <a:lnTo>
                    <a:pt x="461" y="2145"/>
                  </a:lnTo>
                  <a:lnTo>
                    <a:pt x="361" y="1984"/>
                  </a:lnTo>
                  <a:lnTo>
                    <a:pt x="281" y="1844"/>
                  </a:lnTo>
                  <a:lnTo>
                    <a:pt x="241" y="1684"/>
                  </a:lnTo>
                  <a:lnTo>
                    <a:pt x="221" y="1524"/>
                  </a:lnTo>
                  <a:lnTo>
                    <a:pt x="201" y="1403"/>
                  </a:lnTo>
                  <a:lnTo>
                    <a:pt x="221" y="1303"/>
                  </a:lnTo>
                  <a:lnTo>
                    <a:pt x="261" y="1083"/>
                  </a:lnTo>
                  <a:lnTo>
                    <a:pt x="321" y="862"/>
                  </a:lnTo>
                  <a:lnTo>
                    <a:pt x="421" y="682"/>
                  </a:lnTo>
                  <a:lnTo>
                    <a:pt x="521" y="521"/>
                  </a:lnTo>
                  <a:lnTo>
                    <a:pt x="622" y="381"/>
                  </a:lnTo>
                  <a:lnTo>
                    <a:pt x="762" y="221"/>
                  </a:lnTo>
                  <a:lnTo>
                    <a:pt x="1103" y="201"/>
                  </a:lnTo>
                  <a:close/>
                  <a:moveTo>
                    <a:pt x="742" y="0"/>
                  </a:moveTo>
                  <a:lnTo>
                    <a:pt x="682" y="20"/>
                  </a:lnTo>
                  <a:lnTo>
                    <a:pt x="562" y="121"/>
                  </a:lnTo>
                  <a:lnTo>
                    <a:pt x="461" y="241"/>
                  </a:lnTo>
                  <a:lnTo>
                    <a:pt x="341" y="401"/>
                  </a:lnTo>
                  <a:lnTo>
                    <a:pt x="221" y="582"/>
                  </a:lnTo>
                  <a:lnTo>
                    <a:pt x="121" y="802"/>
                  </a:lnTo>
                  <a:lnTo>
                    <a:pt x="41" y="1043"/>
                  </a:lnTo>
                  <a:lnTo>
                    <a:pt x="0" y="1283"/>
                  </a:lnTo>
                  <a:lnTo>
                    <a:pt x="0" y="1524"/>
                  </a:lnTo>
                  <a:lnTo>
                    <a:pt x="20" y="1724"/>
                  </a:lnTo>
                  <a:lnTo>
                    <a:pt x="101" y="1944"/>
                  </a:lnTo>
                  <a:lnTo>
                    <a:pt x="201" y="2145"/>
                  </a:lnTo>
                  <a:lnTo>
                    <a:pt x="341" y="2325"/>
                  </a:lnTo>
                  <a:lnTo>
                    <a:pt x="521" y="2506"/>
                  </a:lnTo>
                  <a:lnTo>
                    <a:pt x="722" y="2686"/>
                  </a:lnTo>
                  <a:lnTo>
                    <a:pt x="962" y="2846"/>
                  </a:lnTo>
                  <a:lnTo>
                    <a:pt x="1403" y="3107"/>
                  </a:lnTo>
                  <a:lnTo>
                    <a:pt x="1884" y="3387"/>
                  </a:lnTo>
                  <a:lnTo>
                    <a:pt x="2966" y="3989"/>
                  </a:lnTo>
                  <a:lnTo>
                    <a:pt x="4249" y="4710"/>
                  </a:lnTo>
                  <a:lnTo>
                    <a:pt x="4931" y="5111"/>
                  </a:lnTo>
                  <a:lnTo>
                    <a:pt x="5612" y="5512"/>
                  </a:lnTo>
                  <a:lnTo>
                    <a:pt x="6273" y="5973"/>
                  </a:lnTo>
                  <a:lnTo>
                    <a:pt x="6935" y="6434"/>
                  </a:lnTo>
                  <a:lnTo>
                    <a:pt x="7556" y="6935"/>
                  </a:lnTo>
                  <a:lnTo>
                    <a:pt x="7836" y="7195"/>
                  </a:lnTo>
                  <a:lnTo>
                    <a:pt x="8117" y="7476"/>
                  </a:lnTo>
                  <a:lnTo>
                    <a:pt x="8137" y="7476"/>
                  </a:lnTo>
                  <a:lnTo>
                    <a:pt x="8678" y="7977"/>
                  </a:lnTo>
                  <a:lnTo>
                    <a:pt x="9159" y="8498"/>
                  </a:lnTo>
                  <a:lnTo>
                    <a:pt x="9600" y="9019"/>
                  </a:lnTo>
                  <a:lnTo>
                    <a:pt x="10021" y="9540"/>
                  </a:lnTo>
                  <a:lnTo>
                    <a:pt x="10382" y="10061"/>
                  </a:lnTo>
                  <a:lnTo>
                    <a:pt x="10742" y="10582"/>
                  </a:lnTo>
                  <a:lnTo>
                    <a:pt x="11364" y="11564"/>
                  </a:lnTo>
                  <a:lnTo>
                    <a:pt x="12005" y="12566"/>
                  </a:lnTo>
                  <a:lnTo>
                    <a:pt x="12326" y="13027"/>
                  </a:lnTo>
                  <a:lnTo>
                    <a:pt x="12646" y="13448"/>
                  </a:lnTo>
                  <a:lnTo>
                    <a:pt x="13027" y="13909"/>
                  </a:lnTo>
                  <a:lnTo>
                    <a:pt x="13408" y="14310"/>
                  </a:lnTo>
                  <a:lnTo>
                    <a:pt x="13608" y="14490"/>
                  </a:lnTo>
                  <a:lnTo>
                    <a:pt x="13789" y="14650"/>
                  </a:lnTo>
                  <a:lnTo>
                    <a:pt x="13989" y="14811"/>
                  </a:lnTo>
                  <a:lnTo>
                    <a:pt x="14189" y="14931"/>
                  </a:lnTo>
                  <a:lnTo>
                    <a:pt x="14390" y="15051"/>
                  </a:lnTo>
                  <a:lnTo>
                    <a:pt x="14590" y="15151"/>
                  </a:lnTo>
                  <a:lnTo>
                    <a:pt x="14791" y="15252"/>
                  </a:lnTo>
                  <a:lnTo>
                    <a:pt x="14991" y="15312"/>
                  </a:lnTo>
                  <a:lnTo>
                    <a:pt x="15192" y="15372"/>
                  </a:lnTo>
                  <a:lnTo>
                    <a:pt x="15392" y="15412"/>
                  </a:lnTo>
                  <a:lnTo>
                    <a:pt x="15572" y="15432"/>
                  </a:lnTo>
                  <a:lnTo>
                    <a:pt x="15773" y="15452"/>
                  </a:lnTo>
                  <a:lnTo>
                    <a:pt x="15993" y="15432"/>
                  </a:lnTo>
                  <a:lnTo>
                    <a:pt x="16214" y="15412"/>
                  </a:lnTo>
                  <a:lnTo>
                    <a:pt x="16414" y="15352"/>
                  </a:lnTo>
                  <a:lnTo>
                    <a:pt x="16614" y="15292"/>
                  </a:lnTo>
                  <a:lnTo>
                    <a:pt x="16815" y="15212"/>
                  </a:lnTo>
                  <a:lnTo>
                    <a:pt x="16975" y="15111"/>
                  </a:lnTo>
                  <a:lnTo>
                    <a:pt x="17135" y="15011"/>
                  </a:lnTo>
                  <a:lnTo>
                    <a:pt x="17276" y="14891"/>
                  </a:lnTo>
                  <a:lnTo>
                    <a:pt x="17396" y="14751"/>
                  </a:lnTo>
                  <a:lnTo>
                    <a:pt x="17476" y="14610"/>
                  </a:lnTo>
                  <a:lnTo>
                    <a:pt x="17556" y="14450"/>
                  </a:lnTo>
                  <a:lnTo>
                    <a:pt x="17616" y="14290"/>
                  </a:lnTo>
                  <a:lnTo>
                    <a:pt x="17657" y="14029"/>
                  </a:lnTo>
                  <a:lnTo>
                    <a:pt x="17657" y="13749"/>
                  </a:lnTo>
                  <a:lnTo>
                    <a:pt x="17596" y="13468"/>
                  </a:lnTo>
                  <a:lnTo>
                    <a:pt x="17516" y="13167"/>
                  </a:lnTo>
                  <a:lnTo>
                    <a:pt x="17376" y="12867"/>
                  </a:lnTo>
                  <a:lnTo>
                    <a:pt x="17196" y="12546"/>
                  </a:lnTo>
                  <a:lnTo>
                    <a:pt x="16975" y="12205"/>
                  </a:lnTo>
                  <a:lnTo>
                    <a:pt x="16715" y="11885"/>
                  </a:lnTo>
                  <a:lnTo>
                    <a:pt x="16454" y="11564"/>
                  </a:lnTo>
                  <a:lnTo>
                    <a:pt x="16153" y="11223"/>
                  </a:lnTo>
                  <a:lnTo>
                    <a:pt x="15813" y="10903"/>
                  </a:lnTo>
                  <a:lnTo>
                    <a:pt x="15452" y="10562"/>
                  </a:lnTo>
                  <a:lnTo>
                    <a:pt x="14670" y="9861"/>
                  </a:lnTo>
                  <a:lnTo>
                    <a:pt x="13809" y="9139"/>
                  </a:lnTo>
                  <a:lnTo>
                    <a:pt x="13047" y="8498"/>
                  </a:lnTo>
                  <a:lnTo>
                    <a:pt x="12286" y="7836"/>
                  </a:lnTo>
                  <a:lnTo>
                    <a:pt x="11524" y="7155"/>
                  </a:lnTo>
                  <a:lnTo>
                    <a:pt x="10782" y="6434"/>
                  </a:lnTo>
                  <a:lnTo>
                    <a:pt x="10382" y="6033"/>
                  </a:lnTo>
                  <a:lnTo>
                    <a:pt x="9981" y="5652"/>
                  </a:lnTo>
                  <a:lnTo>
                    <a:pt x="9620" y="5251"/>
                  </a:lnTo>
                  <a:lnTo>
                    <a:pt x="9279" y="4870"/>
                  </a:lnTo>
                  <a:lnTo>
                    <a:pt x="8638" y="4109"/>
                  </a:lnTo>
                  <a:lnTo>
                    <a:pt x="8057" y="3407"/>
                  </a:lnTo>
                  <a:lnTo>
                    <a:pt x="7496" y="2726"/>
                  </a:lnTo>
                  <a:lnTo>
                    <a:pt x="6975" y="2105"/>
                  </a:lnTo>
                  <a:lnTo>
                    <a:pt x="6714" y="1804"/>
                  </a:lnTo>
                  <a:lnTo>
                    <a:pt x="6434" y="1544"/>
                  </a:lnTo>
                  <a:lnTo>
                    <a:pt x="6173" y="1283"/>
                  </a:lnTo>
                  <a:lnTo>
                    <a:pt x="5892" y="1063"/>
                  </a:lnTo>
                  <a:lnTo>
                    <a:pt x="5612" y="862"/>
                  </a:lnTo>
                  <a:lnTo>
                    <a:pt x="5311" y="682"/>
                  </a:lnTo>
                  <a:lnTo>
                    <a:pt x="4971" y="521"/>
                  </a:lnTo>
                  <a:lnTo>
                    <a:pt x="4610" y="401"/>
                  </a:lnTo>
                  <a:lnTo>
                    <a:pt x="4229" y="301"/>
                  </a:lnTo>
                  <a:lnTo>
                    <a:pt x="3828" y="201"/>
                  </a:lnTo>
                  <a:lnTo>
                    <a:pt x="3427" y="141"/>
                  </a:lnTo>
                  <a:lnTo>
                    <a:pt x="3047" y="81"/>
                  </a:lnTo>
                  <a:lnTo>
                    <a:pt x="2285" y="20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92450" y="2886550"/>
              <a:ext cx="665400" cy="1464025"/>
            </a:xfrm>
            <a:custGeom>
              <a:avLst/>
              <a:gdLst/>
              <a:ahLst/>
              <a:cxnLst/>
              <a:rect l="l" t="t" r="r" b="b"/>
              <a:pathLst>
                <a:path w="26616" h="58561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321" y="361"/>
                  </a:lnTo>
                  <a:lnTo>
                    <a:pt x="822" y="662"/>
                  </a:lnTo>
                  <a:lnTo>
                    <a:pt x="1464" y="1063"/>
                  </a:lnTo>
                  <a:lnTo>
                    <a:pt x="2265" y="1584"/>
                  </a:lnTo>
                  <a:lnTo>
                    <a:pt x="3227" y="2245"/>
                  </a:lnTo>
                  <a:lnTo>
                    <a:pt x="3768" y="2646"/>
                  </a:lnTo>
                  <a:lnTo>
                    <a:pt x="4330" y="3087"/>
                  </a:lnTo>
                  <a:lnTo>
                    <a:pt x="4931" y="3548"/>
                  </a:lnTo>
                  <a:lnTo>
                    <a:pt x="5572" y="4069"/>
                  </a:lnTo>
                  <a:lnTo>
                    <a:pt x="6233" y="4650"/>
                  </a:lnTo>
                  <a:lnTo>
                    <a:pt x="6935" y="5251"/>
                  </a:lnTo>
                  <a:lnTo>
                    <a:pt x="7676" y="5933"/>
                  </a:lnTo>
                  <a:lnTo>
                    <a:pt x="8438" y="6634"/>
                  </a:lnTo>
                  <a:lnTo>
                    <a:pt x="9400" y="7556"/>
                  </a:lnTo>
                  <a:lnTo>
                    <a:pt x="10362" y="8498"/>
                  </a:lnTo>
                  <a:lnTo>
                    <a:pt x="11304" y="9520"/>
                  </a:lnTo>
                  <a:lnTo>
                    <a:pt x="12226" y="10562"/>
                  </a:lnTo>
                  <a:lnTo>
                    <a:pt x="13128" y="11644"/>
                  </a:lnTo>
                  <a:lnTo>
                    <a:pt x="14029" y="12767"/>
                  </a:lnTo>
                  <a:lnTo>
                    <a:pt x="14891" y="13909"/>
                  </a:lnTo>
                  <a:lnTo>
                    <a:pt x="15753" y="15091"/>
                  </a:lnTo>
                  <a:lnTo>
                    <a:pt x="16575" y="16294"/>
                  </a:lnTo>
                  <a:lnTo>
                    <a:pt x="17376" y="17536"/>
                  </a:lnTo>
                  <a:lnTo>
                    <a:pt x="18138" y="18779"/>
                  </a:lnTo>
                  <a:lnTo>
                    <a:pt x="18879" y="20042"/>
                  </a:lnTo>
                  <a:lnTo>
                    <a:pt x="19561" y="21324"/>
                  </a:lnTo>
                  <a:lnTo>
                    <a:pt x="20242" y="22607"/>
                  </a:lnTo>
                  <a:lnTo>
                    <a:pt x="20863" y="23889"/>
                  </a:lnTo>
                  <a:lnTo>
                    <a:pt x="21445" y="25192"/>
                  </a:lnTo>
                  <a:lnTo>
                    <a:pt x="22006" y="26495"/>
                  </a:lnTo>
                  <a:lnTo>
                    <a:pt x="22547" y="27838"/>
                  </a:lnTo>
                  <a:lnTo>
                    <a:pt x="23048" y="29200"/>
                  </a:lnTo>
                  <a:lnTo>
                    <a:pt x="23529" y="30583"/>
                  </a:lnTo>
                  <a:lnTo>
                    <a:pt x="23970" y="31986"/>
                  </a:lnTo>
                  <a:lnTo>
                    <a:pt x="24371" y="33409"/>
                  </a:lnTo>
                  <a:lnTo>
                    <a:pt x="24751" y="34832"/>
                  </a:lnTo>
                  <a:lnTo>
                    <a:pt x="25072" y="36255"/>
                  </a:lnTo>
                  <a:lnTo>
                    <a:pt x="25373" y="37698"/>
                  </a:lnTo>
                  <a:lnTo>
                    <a:pt x="25653" y="39121"/>
                  </a:lnTo>
                  <a:lnTo>
                    <a:pt x="25874" y="40544"/>
                  </a:lnTo>
                  <a:lnTo>
                    <a:pt x="26054" y="41967"/>
                  </a:lnTo>
                  <a:lnTo>
                    <a:pt x="26194" y="43349"/>
                  </a:lnTo>
                  <a:lnTo>
                    <a:pt x="26315" y="44732"/>
                  </a:lnTo>
                  <a:lnTo>
                    <a:pt x="26375" y="46095"/>
                  </a:lnTo>
                  <a:lnTo>
                    <a:pt x="26395" y="47418"/>
                  </a:lnTo>
                  <a:lnTo>
                    <a:pt x="26395" y="48219"/>
                  </a:lnTo>
                  <a:lnTo>
                    <a:pt x="26395" y="48981"/>
                  </a:lnTo>
                  <a:lnTo>
                    <a:pt x="26375" y="49722"/>
                  </a:lnTo>
                  <a:lnTo>
                    <a:pt x="26335" y="50424"/>
                  </a:lnTo>
                  <a:lnTo>
                    <a:pt x="26254" y="51807"/>
                  </a:lnTo>
                  <a:lnTo>
                    <a:pt x="26134" y="53069"/>
                  </a:lnTo>
                  <a:lnTo>
                    <a:pt x="25974" y="54212"/>
                  </a:lnTo>
                  <a:lnTo>
                    <a:pt x="25834" y="55234"/>
                  </a:lnTo>
                  <a:lnTo>
                    <a:pt x="25553" y="56897"/>
                  </a:lnTo>
                  <a:lnTo>
                    <a:pt x="25413" y="57699"/>
                  </a:lnTo>
                  <a:lnTo>
                    <a:pt x="25353" y="58180"/>
                  </a:lnTo>
                  <a:lnTo>
                    <a:pt x="25353" y="58340"/>
                  </a:lnTo>
                  <a:lnTo>
                    <a:pt x="25353" y="58440"/>
                  </a:lnTo>
                  <a:lnTo>
                    <a:pt x="25393" y="58520"/>
                  </a:lnTo>
                  <a:lnTo>
                    <a:pt x="25453" y="58541"/>
                  </a:lnTo>
                  <a:lnTo>
                    <a:pt x="25493" y="58561"/>
                  </a:lnTo>
                  <a:lnTo>
                    <a:pt x="25553" y="58541"/>
                  </a:lnTo>
                  <a:lnTo>
                    <a:pt x="25593" y="58480"/>
                  </a:lnTo>
                  <a:lnTo>
                    <a:pt x="25593" y="58420"/>
                  </a:lnTo>
                  <a:lnTo>
                    <a:pt x="25553" y="58360"/>
                  </a:lnTo>
                  <a:lnTo>
                    <a:pt x="25553" y="58300"/>
                  </a:lnTo>
                  <a:lnTo>
                    <a:pt x="25553" y="58180"/>
                  </a:lnTo>
                  <a:lnTo>
                    <a:pt x="25593" y="57859"/>
                  </a:lnTo>
                  <a:lnTo>
                    <a:pt x="25753" y="56937"/>
                  </a:lnTo>
                  <a:lnTo>
                    <a:pt x="26034" y="55274"/>
                  </a:lnTo>
                  <a:lnTo>
                    <a:pt x="26194" y="54232"/>
                  </a:lnTo>
                  <a:lnTo>
                    <a:pt x="26335" y="53089"/>
                  </a:lnTo>
                  <a:lnTo>
                    <a:pt x="26455" y="51807"/>
                  </a:lnTo>
                  <a:lnTo>
                    <a:pt x="26555" y="50444"/>
                  </a:lnTo>
                  <a:lnTo>
                    <a:pt x="26595" y="49722"/>
                  </a:lnTo>
                  <a:lnTo>
                    <a:pt x="26615" y="48981"/>
                  </a:lnTo>
                  <a:lnTo>
                    <a:pt x="26615" y="48219"/>
                  </a:lnTo>
                  <a:lnTo>
                    <a:pt x="26615" y="47418"/>
                  </a:lnTo>
                  <a:lnTo>
                    <a:pt x="26595" y="46095"/>
                  </a:lnTo>
                  <a:lnTo>
                    <a:pt x="26515" y="44732"/>
                  </a:lnTo>
                  <a:lnTo>
                    <a:pt x="26415" y="43349"/>
                  </a:lnTo>
                  <a:lnTo>
                    <a:pt x="26274" y="41926"/>
                  </a:lnTo>
                  <a:lnTo>
                    <a:pt x="26074" y="40524"/>
                  </a:lnTo>
                  <a:lnTo>
                    <a:pt x="25854" y="39081"/>
                  </a:lnTo>
                  <a:lnTo>
                    <a:pt x="25593" y="37658"/>
                  </a:lnTo>
                  <a:lnTo>
                    <a:pt x="25292" y="36215"/>
                  </a:lnTo>
                  <a:lnTo>
                    <a:pt x="24952" y="34772"/>
                  </a:lnTo>
                  <a:lnTo>
                    <a:pt x="24571" y="33349"/>
                  </a:lnTo>
                  <a:lnTo>
                    <a:pt x="24170" y="31926"/>
                  </a:lnTo>
                  <a:lnTo>
                    <a:pt x="23729" y="30523"/>
                  </a:lnTo>
                  <a:lnTo>
                    <a:pt x="23248" y="29120"/>
                  </a:lnTo>
                  <a:lnTo>
                    <a:pt x="22747" y="27757"/>
                  </a:lnTo>
                  <a:lnTo>
                    <a:pt x="22206" y="26415"/>
                  </a:lnTo>
                  <a:lnTo>
                    <a:pt x="21625" y="25092"/>
                  </a:lnTo>
                  <a:lnTo>
                    <a:pt x="21044" y="23809"/>
                  </a:lnTo>
                  <a:lnTo>
                    <a:pt x="20422" y="22507"/>
                  </a:lnTo>
                  <a:lnTo>
                    <a:pt x="19761" y="21224"/>
                  </a:lnTo>
                  <a:lnTo>
                    <a:pt x="19060" y="19941"/>
                  </a:lnTo>
                  <a:lnTo>
                    <a:pt x="18318" y="18659"/>
                  </a:lnTo>
                  <a:lnTo>
                    <a:pt x="17557" y="17416"/>
                  </a:lnTo>
                  <a:lnTo>
                    <a:pt x="16755" y="16174"/>
                  </a:lnTo>
                  <a:lnTo>
                    <a:pt x="15913" y="14971"/>
                  </a:lnTo>
                  <a:lnTo>
                    <a:pt x="15072" y="13789"/>
                  </a:lnTo>
                  <a:lnTo>
                    <a:pt x="14190" y="12626"/>
                  </a:lnTo>
                  <a:lnTo>
                    <a:pt x="13308" y="11504"/>
                  </a:lnTo>
                  <a:lnTo>
                    <a:pt x="12386" y="10422"/>
                  </a:lnTo>
                  <a:lnTo>
                    <a:pt x="11444" y="9360"/>
                  </a:lnTo>
                  <a:lnTo>
                    <a:pt x="10502" y="8358"/>
                  </a:lnTo>
                  <a:lnTo>
                    <a:pt x="9560" y="7396"/>
                  </a:lnTo>
                  <a:lnTo>
                    <a:pt x="8598" y="6494"/>
                  </a:lnTo>
                  <a:lnTo>
                    <a:pt x="7817" y="5772"/>
                  </a:lnTo>
                  <a:lnTo>
                    <a:pt x="7075" y="5091"/>
                  </a:lnTo>
                  <a:lnTo>
                    <a:pt x="6374" y="4470"/>
                  </a:lnTo>
                  <a:lnTo>
                    <a:pt x="5712" y="3908"/>
                  </a:lnTo>
                  <a:lnTo>
                    <a:pt x="5071" y="3387"/>
                  </a:lnTo>
                  <a:lnTo>
                    <a:pt x="4450" y="2906"/>
                  </a:lnTo>
                  <a:lnTo>
                    <a:pt x="3889" y="2465"/>
                  </a:lnTo>
                  <a:lnTo>
                    <a:pt x="3348" y="2085"/>
                  </a:lnTo>
                  <a:lnTo>
                    <a:pt x="2386" y="1403"/>
                  </a:lnTo>
                  <a:lnTo>
                    <a:pt x="1584" y="882"/>
                  </a:lnTo>
                  <a:lnTo>
                    <a:pt x="923" y="461"/>
                  </a:lnTo>
                  <a:lnTo>
                    <a:pt x="442" y="181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41875" y="2962200"/>
              <a:ext cx="145825" cy="408875"/>
            </a:xfrm>
            <a:custGeom>
              <a:avLst/>
              <a:gdLst/>
              <a:ahLst/>
              <a:cxnLst/>
              <a:rect l="l" t="t" r="r" b="b"/>
              <a:pathLst>
                <a:path w="5833" h="16355" extrusionOk="0">
                  <a:moveTo>
                    <a:pt x="2065" y="221"/>
                  </a:moveTo>
                  <a:lnTo>
                    <a:pt x="2245" y="301"/>
                  </a:lnTo>
                  <a:lnTo>
                    <a:pt x="2546" y="462"/>
                  </a:lnTo>
                  <a:lnTo>
                    <a:pt x="2926" y="662"/>
                  </a:lnTo>
                  <a:lnTo>
                    <a:pt x="3367" y="943"/>
                  </a:lnTo>
                  <a:lnTo>
                    <a:pt x="3568" y="1103"/>
                  </a:lnTo>
                  <a:lnTo>
                    <a:pt x="3768" y="1283"/>
                  </a:lnTo>
                  <a:lnTo>
                    <a:pt x="3969" y="1464"/>
                  </a:lnTo>
                  <a:lnTo>
                    <a:pt x="4129" y="1664"/>
                  </a:lnTo>
                  <a:lnTo>
                    <a:pt x="4269" y="1864"/>
                  </a:lnTo>
                  <a:lnTo>
                    <a:pt x="4389" y="2085"/>
                  </a:lnTo>
                  <a:lnTo>
                    <a:pt x="4450" y="2305"/>
                  </a:lnTo>
                  <a:lnTo>
                    <a:pt x="4470" y="2426"/>
                  </a:lnTo>
                  <a:lnTo>
                    <a:pt x="4490" y="2546"/>
                  </a:lnTo>
                  <a:lnTo>
                    <a:pt x="4490" y="2967"/>
                  </a:lnTo>
                  <a:lnTo>
                    <a:pt x="4470" y="3428"/>
                  </a:lnTo>
                  <a:lnTo>
                    <a:pt x="4409" y="3929"/>
                  </a:lnTo>
                  <a:lnTo>
                    <a:pt x="4349" y="4450"/>
                  </a:lnTo>
                  <a:lnTo>
                    <a:pt x="4249" y="5271"/>
                  </a:lnTo>
                  <a:lnTo>
                    <a:pt x="4209" y="5692"/>
                  </a:lnTo>
                  <a:lnTo>
                    <a:pt x="4169" y="6153"/>
                  </a:lnTo>
                  <a:lnTo>
                    <a:pt x="4149" y="6594"/>
                  </a:lnTo>
                  <a:lnTo>
                    <a:pt x="4149" y="7075"/>
                  </a:lnTo>
                  <a:lnTo>
                    <a:pt x="4189" y="7556"/>
                  </a:lnTo>
                  <a:lnTo>
                    <a:pt x="4249" y="8057"/>
                  </a:lnTo>
                  <a:lnTo>
                    <a:pt x="4289" y="8518"/>
                  </a:lnTo>
                  <a:lnTo>
                    <a:pt x="4369" y="8979"/>
                  </a:lnTo>
                  <a:lnTo>
                    <a:pt x="4450" y="9440"/>
                  </a:lnTo>
                  <a:lnTo>
                    <a:pt x="4550" y="9901"/>
                  </a:lnTo>
                  <a:lnTo>
                    <a:pt x="4790" y="10783"/>
                  </a:lnTo>
                  <a:lnTo>
                    <a:pt x="5031" y="11644"/>
                  </a:lnTo>
                  <a:lnTo>
                    <a:pt x="5211" y="12306"/>
                  </a:lnTo>
                  <a:lnTo>
                    <a:pt x="5371" y="12967"/>
                  </a:lnTo>
                  <a:lnTo>
                    <a:pt x="5512" y="13568"/>
                  </a:lnTo>
                  <a:lnTo>
                    <a:pt x="5552" y="13849"/>
                  </a:lnTo>
                  <a:lnTo>
                    <a:pt x="5592" y="14110"/>
                  </a:lnTo>
                  <a:lnTo>
                    <a:pt x="5612" y="14430"/>
                  </a:lnTo>
                  <a:lnTo>
                    <a:pt x="5632" y="14711"/>
                  </a:lnTo>
                  <a:lnTo>
                    <a:pt x="5612" y="14971"/>
                  </a:lnTo>
                  <a:lnTo>
                    <a:pt x="5572" y="15212"/>
                  </a:lnTo>
                  <a:lnTo>
                    <a:pt x="5532" y="15432"/>
                  </a:lnTo>
                  <a:lnTo>
                    <a:pt x="5452" y="15613"/>
                  </a:lnTo>
                  <a:lnTo>
                    <a:pt x="5351" y="15773"/>
                  </a:lnTo>
                  <a:lnTo>
                    <a:pt x="5231" y="15893"/>
                  </a:lnTo>
                  <a:lnTo>
                    <a:pt x="5131" y="15973"/>
                  </a:lnTo>
                  <a:lnTo>
                    <a:pt x="5011" y="16034"/>
                  </a:lnTo>
                  <a:lnTo>
                    <a:pt x="4890" y="16094"/>
                  </a:lnTo>
                  <a:lnTo>
                    <a:pt x="4770" y="16114"/>
                  </a:lnTo>
                  <a:lnTo>
                    <a:pt x="4630" y="16134"/>
                  </a:lnTo>
                  <a:lnTo>
                    <a:pt x="4470" y="16134"/>
                  </a:lnTo>
                  <a:lnTo>
                    <a:pt x="4309" y="16114"/>
                  </a:lnTo>
                  <a:lnTo>
                    <a:pt x="4149" y="16074"/>
                  </a:lnTo>
                  <a:lnTo>
                    <a:pt x="3928" y="16013"/>
                  </a:lnTo>
                  <a:lnTo>
                    <a:pt x="3728" y="15933"/>
                  </a:lnTo>
                  <a:lnTo>
                    <a:pt x="3528" y="15853"/>
                  </a:lnTo>
                  <a:lnTo>
                    <a:pt x="3347" y="15733"/>
                  </a:lnTo>
                  <a:lnTo>
                    <a:pt x="3167" y="15613"/>
                  </a:lnTo>
                  <a:lnTo>
                    <a:pt x="3007" y="15472"/>
                  </a:lnTo>
                  <a:lnTo>
                    <a:pt x="2866" y="15312"/>
                  </a:lnTo>
                  <a:lnTo>
                    <a:pt x="2726" y="15132"/>
                  </a:lnTo>
                  <a:lnTo>
                    <a:pt x="2606" y="14951"/>
                  </a:lnTo>
                  <a:lnTo>
                    <a:pt x="2486" y="14751"/>
                  </a:lnTo>
                  <a:lnTo>
                    <a:pt x="2385" y="14550"/>
                  </a:lnTo>
                  <a:lnTo>
                    <a:pt x="2305" y="14330"/>
                  </a:lnTo>
                  <a:lnTo>
                    <a:pt x="2225" y="14090"/>
                  </a:lnTo>
                  <a:lnTo>
                    <a:pt x="2165" y="13849"/>
                  </a:lnTo>
                  <a:lnTo>
                    <a:pt x="2125" y="13588"/>
                  </a:lnTo>
                  <a:lnTo>
                    <a:pt x="2105" y="13328"/>
                  </a:lnTo>
                  <a:lnTo>
                    <a:pt x="2085" y="13087"/>
                  </a:lnTo>
                  <a:lnTo>
                    <a:pt x="2065" y="12847"/>
                  </a:lnTo>
                  <a:lnTo>
                    <a:pt x="2065" y="12346"/>
                  </a:lnTo>
                  <a:lnTo>
                    <a:pt x="2105" y="11805"/>
                  </a:lnTo>
                  <a:lnTo>
                    <a:pt x="2145" y="11244"/>
                  </a:lnTo>
                  <a:lnTo>
                    <a:pt x="2205" y="10422"/>
                  </a:lnTo>
                  <a:lnTo>
                    <a:pt x="2225" y="10001"/>
                  </a:lnTo>
                  <a:lnTo>
                    <a:pt x="2245" y="9560"/>
                  </a:lnTo>
                  <a:lnTo>
                    <a:pt x="2245" y="9099"/>
                  </a:lnTo>
                  <a:lnTo>
                    <a:pt x="2225" y="8638"/>
                  </a:lnTo>
                  <a:lnTo>
                    <a:pt x="2185" y="8177"/>
                  </a:lnTo>
                  <a:lnTo>
                    <a:pt x="2105" y="7696"/>
                  </a:lnTo>
                  <a:lnTo>
                    <a:pt x="2025" y="7175"/>
                  </a:lnTo>
                  <a:lnTo>
                    <a:pt x="1924" y="6674"/>
                  </a:lnTo>
                  <a:lnTo>
                    <a:pt x="1784" y="6173"/>
                  </a:lnTo>
                  <a:lnTo>
                    <a:pt x="1644" y="5692"/>
                  </a:lnTo>
                  <a:lnTo>
                    <a:pt x="1463" y="5211"/>
                  </a:lnTo>
                  <a:lnTo>
                    <a:pt x="1283" y="4750"/>
                  </a:lnTo>
                  <a:lnTo>
                    <a:pt x="922" y="3869"/>
                  </a:lnTo>
                  <a:lnTo>
                    <a:pt x="702" y="3368"/>
                  </a:lnTo>
                  <a:lnTo>
                    <a:pt x="522" y="2907"/>
                  </a:lnTo>
                  <a:lnTo>
                    <a:pt x="361" y="2466"/>
                  </a:lnTo>
                  <a:lnTo>
                    <a:pt x="261" y="2065"/>
                  </a:lnTo>
                  <a:lnTo>
                    <a:pt x="221" y="1864"/>
                  </a:lnTo>
                  <a:lnTo>
                    <a:pt x="221" y="1664"/>
                  </a:lnTo>
                  <a:lnTo>
                    <a:pt x="261" y="1504"/>
                  </a:lnTo>
                  <a:lnTo>
                    <a:pt x="341" y="1323"/>
                  </a:lnTo>
                  <a:lnTo>
                    <a:pt x="441" y="1163"/>
                  </a:lnTo>
                  <a:lnTo>
                    <a:pt x="582" y="1023"/>
                  </a:lnTo>
                  <a:lnTo>
                    <a:pt x="722" y="902"/>
                  </a:lnTo>
                  <a:lnTo>
                    <a:pt x="882" y="782"/>
                  </a:lnTo>
                  <a:lnTo>
                    <a:pt x="1043" y="662"/>
                  </a:lnTo>
                  <a:lnTo>
                    <a:pt x="1223" y="562"/>
                  </a:lnTo>
                  <a:lnTo>
                    <a:pt x="1564" y="401"/>
                  </a:lnTo>
                  <a:lnTo>
                    <a:pt x="1844" y="301"/>
                  </a:lnTo>
                  <a:lnTo>
                    <a:pt x="2065" y="221"/>
                  </a:lnTo>
                  <a:close/>
                  <a:moveTo>
                    <a:pt x="2025" y="1"/>
                  </a:moveTo>
                  <a:lnTo>
                    <a:pt x="2025" y="21"/>
                  </a:lnTo>
                  <a:lnTo>
                    <a:pt x="1804" y="81"/>
                  </a:lnTo>
                  <a:lnTo>
                    <a:pt x="1483" y="201"/>
                  </a:lnTo>
                  <a:lnTo>
                    <a:pt x="1123" y="381"/>
                  </a:lnTo>
                  <a:lnTo>
                    <a:pt x="922" y="482"/>
                  </a:lnTo>
                  <a:lnTo>
                    <a:pt x="742" y="622"/>
                  </a:lnTo>
                  <a:lnTo>
                    <a:pt x="562" y="742"/>
                  </a:lnTo>
                  <a:lnTo>
                    <a:pt x="401" y="902"/>
                  </a:lnTo>
                  <a:lnTo>
                    <a:pt x="261" y="1063"/>
                  </a:lnTo>
                  <a:lnTo>
                    <a:pt x="141" y="1243"/>
                  </a:lnTo>
                  <a:lnTo>
                    <a:pt x="61" y="1444"/>
                  </a:lnTo>
                  <a:lnTo>
                    <a:pt x="0" y="1664"/>
                  </a:lnTo>
                  <a:lnTo>
                    <a:pt x="0" y="1884"/>
                  </a:lnTo>
                  <a:lnTo>
                    <a:pt x="20" y="2005"/>
                  </a:lnTo>
                  <a:lnTo>
                    <a:pt x="61" y="2125"/>
                  </a:lnTo>
                  <a:lnTo>
                    <a:pt x="161" y="2526"/>
                  </a:lnTo>
                  <a:lnTo>
                    <a:pt x="321" y="2967"/>
                  </a:lnTo>
                  <a:lnTo>
                    <a:pt x="522" y="3448"/>
                  </a:lnTo>
                  <a:lnTo>
                    <a:pt x="722" y="3969"/>
                  </a:lnTo>
                  <a:lnTo>
                    <a:pt x="1083" y="4831"/>
                  </a:lnTo>
                  <a:lnTo>
                    <a:pt x="1263" y="5291"/>
                  </a:lnTo>
                  <a:lnTo>
                    <a:pt x="1443" y="5752"/>
                  </a:lnTo>
                  <a:lnTo>
                    <a:pt x="1584" y="6233"/>
                  </a:lnTo>
                  <a:lnTo>
                    <a:pt x="1724" y="6714"/>
                  </a:lnTo>
                  <a:lnTo>
                    <a:pt x="1824" y="7215"/>
                  </a:lnTo>
                  <a:lnTo>
                    <a:pt x="1884" y="7716"/>
                  </a:lnTo>
                  <a:lnTo>
                    <a:pt x="1964" y="8197"/>
                  </a:lnTo>
                  <a:lnTo>
                    <a:pt x="2005" y="8658"/>
                  </a:lnTo>
                  <a:lnTo>
                    <a:pt x="2025" y="9119"/>
                  </a:lnTo>
                  <a:lnTo>
                    <a:pt x="2025" y="9560"/>
                  </a:lnTo>
                  <a:lnTo>
                    <a:pt x="2025" y="10001"/>
                  </a:lnTo>
                  <a:lnTo>
                    <a:pt x="2005" y="10422"/>
                  </a:lnTo>
                  <a:lnTo>
                    <a:pt x="1924" y="11224"/>
                  </a:lnTo>
                  <a:lnTo>
                    <a:pt x="1884" y="11805"/>
                  </a:lnTo>
                  <a:lnTo>
                    <a:pt x="1864" y="12346"/>
                  </a:lnTo>
                  <a:lnTo>
                    <a:pt x="1844" y="12867"/>
                  </a:lnTo>
                  <a:lnTo>
                    <a:pt x="1864" y="13107"/>
                  </a:lnTo>
                  <a:lnTo>
                    <a:pt x="1884" y="13348"/>
                  </a:lnTo>
                  <a:lnTo>
                    <a:pt x="1924" y="13629"/>
                  </a:lnTo>
                  <a:lnTo>
                    <a:pt x="1964" y="13909"/>
                  </a:lnTo>
                  <a:lnTo>
                    <a:pt x="2025" y="14170"/>
                  </a:lnTo>
                  <a:lnTo>
                    <a:pt x="2105" y="14410"/>
                  </a:lnTo>
                  <a:lnTo>
                    <a:pt x="2185" y="14651"/>
                  </a:lnTo>
                  <a:lnTo>
                    <a:pt x="2305" y="14871"/>
                  </a:lnTo>
                  <a:lnTo>
                    <a:pt x="2425" y="15072"/>
                  </a:lnTo>
                  <a:lnTo>
                    <a:pt x="2566" y="15272"/>
                  </a:lnTo>
                  <a:lnTo>
                    <a:pt x="2706" y="15452"/>
                  </a:lnTo>
                  <a:lnTo>
                    <a:pt x="2866" y="15633"/>
                  </a:lnTo>
                  <a:lnTo>
                    <a:pt x="3047" y="15773"/>
                  </a:lnTo>
                  <a:lnTo>
                    <a:pt x="3227" y="15913"/>
                  </a:lnTo>
                  <a:lnTo>
                    <a:pt x="3427" y="16034"/>
                  </a:lnTo>
                  <a:lnTo>
                    <a:pt x="3648" y="16134"/>
                  </a:lnTo>
                  <a:lnTo>
                    <a:pt x="3868" y="16214"/>
                  </a:lnTo>
                  <a:lnTo>
                    <a:pt x="4089" y="16294"/>
                  </a:lnTo>
                  <a:lnTo>
                    <a:pt x="4329" y="16334"/>
                  </a:lnTo>
                  <a:lnTo>
                    <a:pt x="4570" y="16354"/>
                  </a:lnTo>
                  <a:lnTo>
                    <a:pt x="4790" y="16334"/>
                  </a:lnTo>
                  <a:lnTo>
                    <a:pt x="5011" y="16274"/>
                  </a:lnTo>
                  <a:lnTo>
                    <a:pt x="5211" y="16174"/>
                  </a:lnTo>
                  <a:lnTo>
                    <a:pt x="5371" y="16054"/>
                  </a:lnTo>
                  <a:lnTo>
                    <a:pt x="5512" y="15913"/>
                  </a:lnTo>
                  <a:lnTo>
                    <a:pt x="5632" y="15733"/>
                  </a:lnTo>
                  <a:lnTo>
                    <a:pt x="5712" y="15512"/>
                  </a:lnTo>
                  <a:lnTo>
                    <a:pt x="5772" y="15292"/>
                  </a:lnTo>
                  <a:lnTo>
                    <a:pt x="5832" y="15031"/>
                  </a:lnTo>
                  <a:lnTo>
                    <a:pt x="5832" y="14731"/>
                  </a:lnTo>
                  <a:lnTo>
                    <a:pt x="5832" y="14430"/>
                  </a:lnTo>
                  <a:lnTo>
                    <a:pt x="5792" y="14090"/>
                  </a:lnTo>
                  <a:lnTo>
                    <a:pt x="5772" y="13809"/>
                  </a:lnTo>
                  <a:lnTo>
                    <a:pt x="5732" y="13528"/>
                  </a:lnTo>
                  <a:lnTo>
                    <a:pt x="5592" y="12907"/>
                  </a:lnTo>
                  <a:lnTo>
                    <a:pt x="5412" y="12266"/>
                  </a:lnTo>
                  <a:lnTo>
                    <a:pt x="5231" y="11584"/>
                  </a:lnTo>
                  <a:lnTo>
                    <a:pt x="4991" y="10743"/>
                  </a:lnTo>
                  <a:lnTo>
                    <a:pt x="4770" y="9861"/>
                  </a:lnTo>
                  <a:lnTo>
                    <a:pt x="4670" y="9400"/>
                  </a:lnTo>
                  <a:lnTo>
                    <a:pt x="4570" y="8939"/>
                  </a:lnTo>
                  <a:lnTo>
                    <a:pt x="4510" y="8498"/>
                  </a:lnTo>
                  <a:lnTo>
                    <a:pt x="4470" y="8037"/>
                  </a:lnTo>
                  <a:lnTo>
                    <a:pt x="4409" y="7536"/>
                  </a:lnTo>
                  <a:lnTo>
                    <a:pt x="4369" y="7055"/>
                  </a:lnTo>
                  <a:lnTo>
                    <a:pt x="4369" y="6594"/>
                  </a:lnTo>
                  <a:lnTo>
                    <a:pt x="4389" y="6153"/>
                  </a:lnTo>
                  <a:lnTo>
                    <a:pt x="4409" y="5712"/>
                  </a:lnTo>
                  <a:lnTo>
                    <a:pt x="4450" y="5291"/>
                  </a:lnTo>
                  <a:lnTo>
                    <a:pt x="4550" y="4490"/>
                  </a:lnTo>
                  <a:lnTo>
                    <a:pt x="4630" y="3949"/>
                  </a:lnTo>
                  <a:lnTo>
                    <a:pt x="4690" y="3448"/>
                  </a:lnTo>
                  <a:lnTo>
                    <a:pt x="4710" y="2967"/>
                  </a:lnTo>
                  <a:lnTo>
                    <a:pt x="4690" y="2526"/>
                  </a:lnTo>
                  <a:lnTo>
                    <a:pt x="4670" y="2305"/>
                  </a:lnTo>
                  <a:lnTo>
                    <a:pt x="4610" y="2065"/>
                  </a:lnTo>
                  <a:lnTo>
                    <a:pt x="4510" y="1844"/>
                  </a:lnTo>
                  <a:lnTo>
                    <a:pt x="4369" y="1624"/>
                  </a:lnTo>
                  <a:lnTo>
                    <a:pt x="4189" y="1383"/>
                  </a:lnTo>
                  <a:lnTo>
                    <a:pt x="3969" y="1163"/>
                  </a:lnTo>
                  <a:lnTo>
                    <a:pt x="3708" y="943"/>
                  </a:lnTo>
                  <a:lnTo>
                    <a:pt x="3427" y="722"/>
                  </a:lnTo>
                  <a:lnTo>
                    <a:pt x="3027" y="482"/>
                  </a:lnTo>
                  <a:lnTo>
                    <a:pt x="2586" y="241"/>
                  </a:lnTo>
                  <a:lnTo>
                    <a:pt x="2225" y="61"/>
                  </a:lnTo>
                  <a:lnTo>
                    <a:pt x="2105" y="21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41875" y="2962200"/>
              <a:ext cx="145825" cy="408875"/>
            </a:xfrm>
            <a:custGeom>
              <a:avLst/>
              <a:gdLst/>
              <a:ahLst/>
              <a:cxnLst/>
              <a:rect l="l" t="t" r="r" b="b"/>
              <a:pathLst>
                <a:path w="5833" h="16355" extrusionOk="0">
                  <a:moveTo>
                    <a:pt x="2065" y="221"/>
                  </a:moveTo>
                  <a:lnTo>
                    <a:pt x="2245" y="301"/>
                  </a:lnTo>
                  <a:lnTo>
                    <a:pt x="2546" y="462"/>
                  </a:lnTo>
                  <a:lnTo>
                    <a:pt x="2926" y="662"/>
                  </a:lnTo>
                  <a:lnTo>
                    <a:pt x="3367" y="943"/>
                  </a:lnTo>
                  <a:lnTo>
                    <a:pt x="3568" y="1103"/>
                  </a:lnTo>
                  <a:lnTo>
                    <a:pt x="3768" y="1283"/>
                  </a:lnTo>
                  <a:lnTo>
                    <a:pt x="3969" y="1464"/>
                  </a:lnTo>
                  <a:lnTo>
                    <a:pt x="4129" y="1664"/>
                  </a:lnTo>
                  <a:lnTo>
                    <a:pt x="4269" y="1864"/>
                  </a:lnTo>
                  <a:lnTo>
                    <a:pt x="4389" y="2085"/>
                  </a:lnTo>
                  <a:lnTo>
                    <a:pt x="4450" y="2305"/>
                  </a:lnTo>
                  <a:lnTo>
                    <a:pt x="4470" y="2426"/>
                  </a:lnTo>
                  <a:lnTo>
                    <a:pt x="4490" y="2546"/>
                  </a:lnTo>
                  <a:lnTo>
                    <a:pt x="4490" y="2967"/>
                  </a:lnTo>
                  <a:lnTo>
                    <a:pt x="4470" y="3428"/>
                  </a:lnTo>
                  <a:lnTo>
                    <a:pt x="4409" y="3929"/>
                  </a:lnTo>
                  <a:lnTo>
                    <a:pt x="4349" y="4450"/>
                  </a:lnTo>
                  <a:lnTo>
                    <a:pt x="4249" y="5271"/>
                  </a:lnTo>
                  <a:lnTo>
                    <a:pt x="4209" y="5692"/>
                  </a:lnTo>
                  <a:lnTo>
                    <a:pt x="4169" y="6153"/>
                  </a:lnTo>
                  <a:lnTo>
                    <a:pt x="4149" y="6594"/>
                  </a:lnTo>
                  <a:lnTo>
                    <a:pt x="4149" y="7075"/>
                  </a:lnTo>
                  <a:lnTo>
                    <a:pt x="4189" y="7556"/>
                  </a:lnTo>
                  <a:lnTo>
                    <a:pt x="4249" y="8057"/>
                  </a:lnTo>
                  <a:lnTo>
                    <a:pt x="4289" y="8518"/>
                  </a:lnTo>
                  <a:lnTo>
                    <a:pt x="4369" y="8979"/>
                  </a:lnTo>
                  <a:lnTo>
                    <a:pt x="4450" y="9440"/>
                  </a:lnTo>
                  <a:lnTo>
                    <a:pt x="4550" y="9901"/>
                  </a:lnTo>
                  <a:lnTo>
                    <a:pt x="4790" y="10783"/>
                  </a:lnTo>
                  <a:lnTo>
                    <a:pt x="5031" y="11644"/>
                  </a:lnTo>
                  <a:lnTo>
                    <a:pt x="5211" y="12306"/>
                  </a:lnTo>
                  <a:lnTo>
                    <a:pt x="5371" y="12967"/>
                  </a:lnTo>
                  <a:lnTo>
                    <a:pt x="5512" y="13568"/>
                  </a:lnTo>
                  <a:lnTo>
                    <a:pt x="5552" y="13849"/>
                  </a:lnTo>
                  <a:lnTo>
                    <a:pt x="5592" y="14110"/>
                  </a:lnTo>
                  <a:lnTo>
                    <a:pt x="5612" y="14430"/>
                  </a:lnTo>
                  <a:lnTo>
                    <a:pt x="5632" y="14711"/>
                  </a:lnTo>
                  <a:lnTo>
                    <a:pt x="5612" y="14971"/>
                  </a:lnTo>
                  <a:lnTo>
                    <a:pt x="5572" y="15212"/>
                  </a:lnTo>
                  <a:lnTo>
                    <a:pt x="5532" y="15432"/>
                  </a:lnTo>
                  <a:lnTo>
                    <a:pt x="5452" y="15613"/>
                  </a:lnTo>
                  <a:lnTo>
                    <a:pt x="5351" y="15773"/>
                  </a:lnTo>
                  <a:lnTo>
                    <a:pt x="5231" y="15893"/>
                  </a:lnTo>
                  <a:lnTo>
                    <a:pt x="5131" y="15973"/>
                  </a:lnTo>
                  <a:lnTo>
                    <a:pt x="5011" y="16034"/>
                  </a:lnTo>
                  <a:lnTo>
                    <a:pt x="4890" y="16094"/>
                  </a:lnTo>
                  <a:lnTo>
                    <a:pt x="4770" y="16114"/>
                  </a:lnTo>
                  <a:lnTo>
                    <a:pt x="4630" y="16134"/>
                  </a:lnTo>
                  <a:lnTo>
                    <a:pt x="4470" y="16134"/>
                  </a:lnTo>
                  <a:lnTo>
                    <a:pt x="4309" y="16114"/>
                  </a:lnTo>
                  <a:lnTo>
                    <a:pt x="4149" y="16074"/>
                  </a:lnTo>
                  <a:lnTo>
                    <a:pt x="3928" y="16013"/>
                  </a:lnTo>
                  <a:lnTo>
                    <a:pt x="3728" y="15933"/>
                  </a:lnTo>
                  <a:lnTo>
                    <a:pt x="3528" y="15853"/>
                  </a:lnTo>
                  <a:lnTo>
                    <a:pt x="3347" y="15733"/>
                  </a:lnTo>
                  <a:lnTo>
                    <a:pt x="3167" y="15613"/>
                  </a:lnTo>
                  <a:lnTo>
                    <a:pt x="3007" y="15472"/>
                  </a:lnTo>
                  <a:lnTo>
                    <a:pt x="2866" y="15312"/>
                  </a:lnTo>
                  <a:lnTo>
                    <a:pt x="2726" y="15132"/>
                  </a:lnTo>
                  <a:lnTo>
                    <a:pt x="2606" y="14951"/>
                  </a:lnTo>
                  <a:lnTo>
                    <a:pt x="2486" y="14751"/>
                  </a:lnTo>
                  <a:lnTo>
                    <a:pt x="2385" y="14550"/>
                  </a:lnTo>
                  <a:lnTo>
                    <a:pt x="2305" y="14330"/>
                  </a:lnTo>
                  <a:lnTo>
                    <a:pt x="2225" y="14090"/>
                  </a:lnTo>
                  <a:lnTo>
                    <a:pt x="2165" y="13849"/>
                  </a:lnTo>
                  <a:lnTo>
                    <a:pt x="2125" y="13588"/>
                  </a:lnTo>
                  <a:lnTo>
                    <a:pt x="2105" y="13328"/>
                  </a:lnTo>
                  <a:lnTo>
                    <a:pt x="2085" y="13087"/>
                  </a:lnTo>
                  <a:lnTo>
                    <a:pt x="2065" y="12847"/>
                  </a:lnTo>
                  <a:lnTo>
                    <a:pt x="2065" y="12346"/>
                  </a:lnTo>
                  <a:lnTo>
                    <a:pt x="2105" y="11805"/>
                  </a:lnTo>
                  <a:lnTo>
                    <a:pt x="2145" y="11244"/>
                  </a:lnTo>
                  <a:lnTo>
                    <a:pt x="2205" y="10422"/>
                  </a:lnTo>
                  <a:lnTo>
                    <a:pt x="2225" y="10001"/>
                  </a:lnTo>
                  <a:lnTo>
                    <a:pt x="2245" y="9560"/>
                  </a:lnTo>
                  <a:lnTo>
                    <a:pt x="2245" y="9099"/>
                  </a:lnTo>
                  <a:lnTo>
                    <a:pt x="2225" y="8638"/>
                  </a:lnTo>
                  <a:lnTo>
                    <a:pt x="2185" y="8177"/>
                  </a:lnTo>
                  <a:lnTo>
                    <a:pt x="2105" y="7696"/>
                  </a:lnTo>
                  <a:lnTo>
                    <a:pt x="2025" y="7175"/>
                  </a:lnTo>
                  <a:lnTo>
                    <a:pt x="1924" y="6674"/>
                  </a:lnTo>
                  <a:lnTo>
                    <a:pt x="1784" y="6173"/>
                  </a:lnTo>
                  <a:lnTo>
                    <a:pt x="1644" y="5692"/>
                  </a:lnTo>
                  <a:lnTo>
                    <a:pt x="1463" y="5211"/>
                  </a:lnTo>
                  <a:lnTo>
                    <a:pt x="1283" y="4750"/>
                  </a:lnTo>
                  <a:lnTo>
                    <a:pt x="922" y="3869"/>
                  </a:lnTo>
                  <a:lnTo>
                    <a:pt x="702" y="3368"/>
                  </a:lnTo>
                  <a:lnTo>
                    <a:pt x="522" y="2907"/>
                  </a:lnTo>
                  <a:lnTo>
                    <a:pt x="361" y="2466"/>
                  </a:lnTo>
                  <a:lnTo>
                    <a:pt x="261" y="2065"/>
                  </a:lnTo>
                  <a:lnTo>
                    <a:pt x="221" y="1864"/>
                  </a:lnTo>
                  <a:lnTo>
                    <a:pt x="221" y="1664"/>
                  </a:lnTo>
                  <a:lnTo>
                    <a:pt x="261" y="1504"/>
                  </a:lnTo>
                  <a:lnTo>
                    <a:pt x="341" y="1323"/>
                  </a:lnTo>
                  <a:lnTo>
                    <a:pt x="441" y="1163"/>
                  </a:lnTo>
                  <a:lnTo>
                    <a:pt x="582" y="1023"/>
                  </a:lnTo>
                  <a:lnTo>
                    <a:pt x="722" y="902"/>
                  </a:lnTo>
                  <a:lnTo>
                    <a:pt x="882" y="782"/>
                  </a:lnTo>
                  <a:lnTo>
                    <a:pt x="1043" y="662"/>
                  </a:lnTo>
                  <a:lnTo>
                    <a:pt x="1223" y="562"/>
                  </a:lnTo>
                  <a:lnTo>
                    <a:pt x="1564" y="401"/>
                  </a:lnTo>
                  <a:lnTo>
                    <a:pt x="1844" y="301"/>
                  </a:lnTo>
                  <a:lnTo>
                    <a:pt x="2065" y="221"/>
                  </a:lnTo>
                  <a:close/>
                  <a:moveTo>
                    <a:pt x="2025" y="1"/>
                  </a:moveTo>
                  <a:lnTo>
                    <a:pt x="2025" y="21"/>
                  </a:lnTo>
                  <a:lnTo>
                    <a:pt x="1804" y="81"/>
                  </a:lnTo>
                  <a:lnTo>
                    <a:pt x="1483" y="201"/>
                  </a:lnTo>
                  <a:lnTo>
                    <a:pt x="1123" y="381"/>
                  </a:lnTo>
                  <a:lnTo>
                    <a:pt x="922" y="482"/>
                  </a:lnTo>
                  <a:lnTo>
                    <a:pt x="742" y="622"/>
                  </a:lnTo>
                  <a:lnTo>
                    <a:pt x="562" y="742"/>
                  </a:lnTo>
                  <a:lnTo>
                    <a:pt x="401" y="902"/>
                  </a:lnTo>
                  <a:lnTo>
                    <a:pt x="261" y="1063"/>
                  </a:lnTo>
                  <a:lnTo>
                    <a:pt x="141" y="1243"/>
                  </a:lnTo>
                  <a:lnTo>
                    <a:pt x="61" y="1444"/>
                  </a:lnTo>
                  <a:lnTo>
                    <a:pt x="0" y="1664"/>
                  </a:lnTo>
                  <a:lnTo>
                    <a:pt x="0" y="1884"/>
                  </a:lnTo>
                  <a:lnTo>
                    <a:pt x="20" y="2005"/>
                  </a:lnTo>
                  <a:lnTo>
                    <a:pt x="61" y="2125"/>
                  </a:lnTo>
                  <a:lnTo>
                    <a:pt x="161" y="2526"/>
                  </a:lnTo>
                  <a:lnTo>
                    <a:pt x="321" y="2967"/>
                  </a:lnTo>
                  <a:lnTo>
                    <a:pt x="522" y="3448"/>
                  </a:lnTo>
                  <a:lnTo>
                    <a:pt x="722" y="3969"/>
                  </a:lnTo>
                  <a:lnTo>
                    <a:pt x="1083" y="4831"/>
                  </a:lnTo>
                  <a:lnTo>
                    <a:pt x="1263" y="5291"/>
                  </a:lnTo>
                  <a:lnTo>
                    <a:pt x="1443" y="5752"/>
                  </a:lnTo>
                  <a:lnTo>
                    <a:pt x="1584" y="6233"/>
                  </a:lnTo>
                  <a:lnTo>
                    <a:pt x="1724" y="6714"/>
                  </a:lnTo>
                  <a:lnTo>
                    <a:pt x="1824" y="7215"/>
                  </a:lnTo>
                  <a:lnTo>
                    <a:pt x="1884" y="7716"/>
                  </a:lnTo>
                  <a:lnTo>
                    <a:pt x="1964" y="8197"/>
                  </a:lnTo>
                  <a:lnTo>
                    <a:pt x="2005" y="8658"/>
                  </a:lnTo>
                  <a:lnTo>
                    <a:pt x="2025" y="9119"/>
                  </a:lnTo>
                  <a:lnTo>
                    <a:pt x="2025" y="9560"/>
                  </a:lnTo>
                  <a:lnTo>
                    <a:pt x="2025" y="10001"/>
                  </a:lnTo>
                  <a:lnTo>
                    <a:pt x="2005" y="10422"/>
                  </a:lnTo>
                  <a:lnTo>
                    <a:pt x="1924" y="11224"/>
                  </a:lnTo>
                  <a:lnTo>
                    <a:pt x="1884" y="11805"/>
                  </a:lnTo>
                  <a:lnTo>
                    <a:pt x="1864" y="12346"/>
                  </a:lnTo>
                  <a:lnTo>
                    <a:pt x="1844" y="12867"/>
                  </a:lnTo>
                  <a:lnTo>
                    <a:pt x="1864" y="13107"/>
                  </a:lnTo>
                  <a:lnTo>
                    <a:pt x="1884" y="13348"/>
                  </a:lnTo>
                  <a:lnTo>
                    <a:pt x="1924" y="13629"/>
                  </a:lnTo>
                  <a:lnTo>
                    <a:pt x="1964" y="13909"/>
                  </a:lnTo>
                  <a:lnTo>
                    <a:pt x="2025" y="14170"/>
                  </a:lnTo>
                  <a:lnTo>
                    <a:pt x="2105" y="14410"/>
                  </a:lnTo>
                  <a:lnTo>
                    <a:pt x="2185" y="14651"/>
                  </a:lnTo>
                  <a:lnTo>
                    <a:pt x="2305" y="14871"/>
                  </a:lnTo>
                  <a:lnTo>
                    <a:pt x="2425" y="15072"/>
                  </a:lnTo>
                  <a:lnTo>
                    <a:pt x="2566" y="15272"/>
                  </a:lnTo>
                  <a:lnTo>
                    <a:pt x="2706" y="15452"/>
                  </a:lnTo>
                  <a:lnTo>
                    <a:pt x="2866" y="15633"/>
                  </a:lnTo>
                  <a:lnTo>
                    <a:pt x="3047" y="15773"/>
                  </a:lnTo>
                  <a:lnTo>
                    <a:pt x="3227" y="15913"/>
                  </a:lnTo>
                  <a:lnTo>
                    <a:pt x="3427" y="16034"/>
                  </a:lnTo>
                  <a:lnTo>
                    <a:pt x="3648" y="16134"/>
                  </a:lnTo>
                  <a:lnTo>
                    <a:pt x="3868" y="16214"/>
                  </a:lnTo>
                  <a:lnTo>
                    <a:pt x="4089" y="16294"/>
                  </a:lnTo>
                  <a:lnTo>
                    <a:pt x="4329" y="16334"/>
                  </a:lnTo>
                  <a:lnTo>
                    <a:pt x="4570" y="16354"/>
                  </a:lnTo>
                  <a:lnTo>
                    <a:pt x="4790" y="16334"/>
                  </a:lnTo>
                  <a:lnTo>
                    <a:pt x="5011" y="16274"/>
                  </a:lnTo>
                  <a:lnTo>
                    <a:pt x="5211" y="16174"/>
                  </a:lnTo>
                  <a:lnTo>
                    <a:pt x="5371" y="16054"/>
                  </a:lnTo>
                  <a:lnTo>
                    <a:pt x="5512" y="15913"/>
                  </a:lnTo>
                  <a:lnTo>
                    <a:pt x="5632" y="15733"/>
                  </a:lnTo>
                  <a:lnTo>
                    <a:pt x="5712" y="15512"/>
                  </a:lnTo>
                  <a:lnTo>
                    <a:pt x="5772" y="15292"/>
                  </a:lnTo>
                  <a:lnTo>
                    <a:pt x="5832" y="15031"/>
                  </a:lnTo>
                  <a:lnTo>
                    <a:pt x="5832" y="14731"/>
                  </a:lnTo>
                  <a:lnTo>
                    <a:pt x="5832" y="14430"/>
                  </a:lnTo>
                  <a:lnTo>
                    <a:pt x="5792" y="14090"/>
                  </a:lnTo>
                  <a:lnTo>
                    <a:pt x="5772" y="13809"/>
                  </a:lnTo>
                  <a:lnTo>
                    <a:pt x="5732" y="13528"/>
                  </a:lnTo>
                  <a:lnTo>
                    <a:pt x="5592" y="12907"/>
                  </a:lnTo>
                  <a:lnTo>
                    <a:pt x="5412" y="12266"/>
                  </a:lnTo>
                  <a:lnTo>
                    <a:pt x="5231" y="11584"/>
                  </a:lnTo>
                  <a:lnTo>
                    <a:pt x="4991" y="10743"/>
                  </a:lnTo>
                  <a:lnTo>
                    <a:pt x="4770" y="9861"/>
                  </a:lnTo>
                  <a:lnTo>
                    <a:pt x="4670" y="9400"/>
                  </a:lnTo>
                  <a:lnTo>
                    <a:pt x="4570" y="8939"/>
                  </a:lnTo>
                  <a:lnTo>
                    <a:pt x="4510" y="8498"/>
                  </a:lnTo>
                  <a:lnTo>
                    <a:pt x="4470" y="8037"/>
                  </a:lnTo>
                  <a:lnTo>
                    <a:pt x="4409" y="7536"/>
                  </a:lnTo>
                  <a:lnTo>
                    <a:pt x="4369" y="7055"/>
                  </a:lnTo>
                  <a:lnTo>
                    <a:pt x="4369" y="6594"/>
                  </a:lnTo>
                  <a:lnTo>
                    <a:pt x="4389" y="6153"/>
                  </a:lnTo>
                  <a:lnTo>
                    <a:pt x="4409" y="5712"/>
                  </a:lnTo>
                  <a:lnTo>
                    <a:pt x="4450" y="5291"/>
                  </a:lnTo>
                  <a:lnTo>
                    <a:pt x="4550" y="4490"/>
                  </a:lnTo>
                  <a:lnTo>
                    <a:pt x="4630" y="3949"/>
                  </a:lnTo>
                  <a:lnTo>
                    <a:pt x="4690" y="3448"/>
                  </a:lnTo>
                  <a:lnTo>
                    <a:pt x="4710" y="2967"/>
                  </a:lnTo>
                  <a:lnTo>
                    <a:pt x="4690" y="2526"/>
                  </a:lnTo>
                  <a:lnTo>
                    <a:pt x="4670" y="2305"/>
                  </a:lnTo>
                  <a:lnTo>
                    <a:pt x="4610" y="2065"/>
                  </a:lnTo>
                  <a:lnTo>
                    <a:pt x="4510" y="1844"/>
                  </a:lnTo>
                  <a:lnTo>
                    <a:pt x="4369" y="1624"/>
                  </a:lnTo>
                  <a:lnTo>
                    <a:pt x="4189" y="1383"/>
                  </a:lnTo>
                  <a:lnTo>
                    <a:pt x="3969" y="1163"/>
                  </a:lnTo>
                  <a:lnTo>
                    <a:pt x="3708" y="943"/>
                  </a:lnTo>
                  <a:lnTo>
                    <a:pt x="3427" y="722"/>
                  </a:lnTo>
                  <a:lnTo>
                    <a:pt x="3027" y="482"/>
                  </a:lnTo>
                  <a:lnTo>
                    <a:pt x="2586" y="241"/>
                  </a:lnTo>
                  <a:lnTo>
                    <a:pt x="2225" y="61"/>
                  </a:lnTo>
                  <a:lnTo>
                    <a:pt x="2105" y="21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390975" y="2962200"/>
              <a:ext cx="72675" cy="622800"/>
            </a:xfrm>
            <a:custGeom>
              <a:avLst/>
              <a:gdLst/>
              <a:ahLst/>
              <a:cxnLst/>
              <a:rect l="l" t="t" r="r" b="b"/>
              <a:pathLst>
                <a:path w="2907" h="24912" extrusionOk="0">
                  <a:moveTo>
                    <a:pt x="81" y="1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81"/>
                  </a:lnTo>
                  <a:lnTo>
                    <a:pt x="0" y="121"/>
                  </a:lnTo>
                  <a:lnTo>
                    <a:pt x="41" y="482"/>
                  </a:lnTo>
                  <a:lnTo>
                    <a:pt x="501" y="3368"/>
                  </a:lnTo>
                  <a:lnTo>
                    <a:pt x="902" y="6213"/>
                  </a:lnTo>
                  <a:lnTo>
                    <a:pt x="1263" y="8999"/>
                  </a:lnTo>
                  <a:lnTo>
                    <a:pt x="1584" y="11705"/>
                  </a:lnTo>
                  <a:lnTo>
                    <a:pt x="1824" y="13989"/>
                  </a:lnTo>
                  <a:lnTo>
                    <a:pt x="2045" y="16274"/>
                  </a:lnTo>
                  <a:lnTo>
                    <a:pt x="2245" y="18438"/>
                  </a:lnTo>
                  <a:lnTo>
                    <a:pt x="2405" y="20423"/>
                  </a:lnTo>
                  <a:lnTo>
                    <a:pt x="2526" y="22146"/>
                  </a:lnTo>
                  <a:lnTo>
                    <a:pt x="2626" y="23509"/>
                  </a:lnTo>
                  <a:lnTo>
                    <a:pt x="2666" y="24411"/>
                  </a:lnTo>
                  <a:lnTo>
                    <a:pt x="2686" y="24812"/>
                  </a:lnTo>
                  <a:lnTo>
                    <a:pt x="2686" y="24852"/>
                  </a:lnTo>
                  <a:lnTo>
                    <a:pt x="2706" y="24872"/>
                  </a:lnTo>
                  <a:lnTo>
                    <a:pt x="2746" y="24912"/>
                  </a:lnTo>
                  <a:lnTo>
                    <a:pt x="2826" y="24912"/>
                  </a:lnTo>
                  <a:lnTo>
                    <a:pt x="2866" y="24892"/>
                  </a:lnTo>
                  <a:lnTo>
                    <a:pt x="2886" y="24852"/>
                  </a:lnTo>
                  <a:lnTo>
                    <a:pt x="2906" y="24812"/>
                  </a:lnTo>
                  <a:lnTo>
                    <a:pt x="2886" y="24431"/>
                  </a:lnTo>
                  <a:lnTo>
                    <a:pt x="2846" y="23529"/>
                  </a:lnTo>
                  <a:lnTo>
                    <a:pt x="2746" y="22186"/>
                  </a:lnTo>
                  <a:lnTo>
                    <a:pt x="2626" y="20483"/>
                  </a:lnTo>
                  <a:lnTo>
                    <a:pt x="2466" y="18499"/>
                  </a:lnTo>
                  <a:lnTo>
                    <a:pt x="2265" y="16314"/>
                  </a:lnTo>
                  <a:lnTo>
                    <a:pt x="2045" y="14009"/>
                  </a:lnTo>
                  <a:lnTo>
                    <a:pt x="1784" y="11685"/>
                  </a:lnTo>
                  <a:lnTo>
                    <a:pt x="1484" y="8979"/>
                  </a:lnTo>
                  <a:lnTo>
                    <a:pt x="1123" y="6193"/>
                  </a:lnTo>
                  <a:lnTo>
                    <a:pt x="702" y="3347"/>
                  </a:lnTo>
                  <a:lnTo>
                    <a:pt x="261" y="442"/>
                  </a:lnTo>
                  <a:lnTo>
                    <a:pt x="201" y="101"/>
                  </a:lnTo>
                  <a:lnTo>
                    <a:pt x="201" y="61"/>
                  </a:lnTo>
                  <a:lnTo>
                    <a:pt x="16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03700" y="3213225"/>
              <a:ext cx="93725" cy="449450"/>
            </a:xfrm>
            <a:custGeom>
              <a:avLst/>
              <a:gdLst/>
              <a:ahLst/>
              <a:cxnLst/>
              <a:rect l="l" t="t" r="r" b="b"/>
              <a:pathLst>
                <a:path w="3749" h="17978" extrusionOk="0">
                  <a:moveTo>
                    <a:pt x="1804" y="221"/>
                  </a:moveTo>
                  <a:lnTo>
                    <a:pt x="1965" y="321"/>
                  </a:lnTo>
                  <a:lnTo>
                    <a:pt x="2205" y="521"/>
                  </a:lnTo>
                  <a:lnTo>
                    <a:pt x="2486" y="802"/>
                  </a:lnTo>
                  <a:lnTo>
                    <a:pt x="2806" y="1143"/>
                  </a:lnTo>
                  <a:lnTo>
                    <a:pt x="2967" y="1343"/>
                  </a:lnTo>
                  <a:lnTo>
                    <a:pt x="3107" y="1543"/>
                  </a:lnTo>
                  <a:lnTo>
                    <a:pt x="3227" y="1764"/>
                  </a:lnTo>
                  <a:lnTo>
                    <a:pt x="3348" y="1984"/>
                  </a:lnTo>
                  <a:lnTo>
                    <a:pt x="3428" y="2225"/>
                  </a:lnTo>
                  <a:lnTo>
                    <a:pt x="3508" y="2485"/>
                  </a:lnTo>
                  <a:lnTo>
                    <a:pt x="3528" y="2726"/>
                  </a:lnTo>
                  <a:lnTo>
                    <a:pt x="3528" y="2986"/>
                  </a:lnTo>
                  <a:lnTo>
                    <a:pt x="3508" y="3487"/>
                  </a:lnTo>
                  <a:lnTo>
                    <a:pt x="3448" y="3988"/>
                  </a:lnTo>
                  <a:lnTo>
                    <a:pt x="3348" y="4550"/>
                  </a:lnTo>
                  <a:lnTo>
                    <a:pt x="3247" y="5131"/>
                  </a:lnTo>
                  <a:lnTo>
                    <a:pt x="3087" y="6013"/>
                  </a:lnTo>
                  <a:lnTo>
                    <a:pt x="2947" y="6954"/>
                  </a:lnTo>
                  <a:lnTo>
                    <a:pt x="2907" y="7456"/>
                  </a:lnTo>
                  <a:lnTo>
                    <a:pt x="2867" y="7977"/>
                  </a:lnTo>
                  <a:lnTo>
                    <a:pt x="2847" y="8498"/>
                  </a:lnTo>
                  <a:lnTo>
                    <a:pt x="2847" y="9039"/>
                  </a:lnTo>
                  <a:lnTo>
                    <a:pt x="2826" y="9540"/>
                  </a:lnTo>
                  <a:lnTo>
                    <a:pt x="2847" y="10021"/>
                  </a:lnTo>
                  <a:lnTo>
                    <a:pt x="2887" y="11003"/>
                  </a:lnTo>
                  <a:lnTo>
                    <a:pt x="2987" y="11965"/>
                  </a:lnTo>
                  <a:lnTo>
                    <a:pt x="3067" y="12887"/>
                  </a:lnTo>
                  <a:lnTo>
                    <a:pt x="3147" y="13648"/>
                  </a:lnTo>
                  <a:lnTo>
                    <a:pt x="3227" y="14370"/>
                  </a:lnTo>
                  <a:lnTo>
                    <a:pt x="3267" y="15051"/>
                  </a:lnTo>
                  <a:lnTo>
                    <a:pt x="3267" y="15372"/>
                  </a:lnTo>
                  <a:lnTo>
                    <a:pt x="3247" y="15672"/>
                  </a:lnTo>
                  <a:lnTo>
                    <a:pt x="3247" y="16053"/>
                  </a:lnTo>
                  <a:lnTo>
                    <a:pt x="3207" y="16394"/>
                  </a:lnTo>
                  <a:lnTo>
                    <a:pt x="3167" y="16694"/>
                  </a:lnTo>
                  <a:lnTo>
                    <a:pt x="3087" y="16975"/>
                  </a:lnTo>
                  <a:lnTo>
                    <a:pt x="3007" y="17216"/>
                  </a:lnTo>
                  <a:lnTo>
                    <a:pt x="2907" y="17396"/>
                  </a:lnTo>
                  <a:lnTo>
                    <a:pt x="2786" y="17556"/>
                  </a:lnTo>
                  <a:lnTo>
                    <a:pt x="2666" y="17676"/>
                  </a:lnTo>
                  <a:lnTo>
                    <a:pt x="2526" y="17737"/>
                  </a:lnTo>
                  <a:lnTo>
                    <a:pt x="2346" y="17757"/>
                  </a:lnTo>
                  <a:lnTo>
                    <a:pt x="2185" y="17737"/>
                  </a:lnTo>
                  <a:lnTo>
                    <a:pt x="1985" y="17676"/>
                  </a:lnTo>
                  <a:lnTo>
                    <a:pt x="1824" y="17596"/>
                  </a:lnTo>
                  <a:lnTo>
                    <a:pt x="1684" y="17496"/>
                  </a:lnTo>
                  <a:lnTo>
                    <a:pt x="1544" y="17396"/>
                  </a:lnTo>
                  <a:lnTo>
                    <a:pt x="1424" y="17256"/>
                  </a:lnTo>
                  <a:lnTo>
                    <a:pt x="1303" y="17115"/>
                  </a:lnTo>
                  <a:lnTo>
                    <a:pt x="1183" y="16935"/>
                  </a:lnTo>
                  <a:lnTo>
                    <a:pt x="1083" y="16775"/>
                  </a:lnTo>
                  <a:lnTo>
                    <a:pt x="1003" y="16574"/>
                  </a:lnTo>
                  <a:lnTo>
                    <a:pt x="923" y="16374"/>
                  </a:lnTo>
                  <a:lnTo>
                    <a:pt x="862" y="16153"/>
                  </a:lnTo>
                  <a:lnTo>
                    <a:pt x="802" y="15913"/>
                  </a:lnTo>
                  <a:lnTo>
                    <a:pt x="762" y="15672"/>
                  </a:lnTo>
                  <a:lnTo>
                    <a:pt x="722" y="15412"/>
                  </a:lnTo>
                  <a:lnTo>
                    <a:pt x="702" y="15151"/>
                  </a:lnTo>
                  <a:lnTo>
                    <a:pt x="702" y="14871"/>
                  </a:lnTo>
                  <a:lnTo>
                    <a:pt x="702" y="14590"/>
                  </a:lnTo>
                  <a:lnTo>
                    <a:pt x="722" y="14089"/>
                  </a:lnTo>
                  <a:lnTo>
                    <a:pt x="782" y="13548"/>
                  </a:lnTo>
                  <a:lnTo>
                    <a:pt x="842" y="12967"/>
                  </a:lnTo>
                  <a:lnTo>
                    <a:pt x="943" y="12386"/>
                  </a:lnTo>
                  <a:lnTo>
                    <a:pt x="1063" y="11504"/>
                  </a:lnTo>
                  <a:lnTo>
                    <a:pt x="1163" y="10562"/>
                  </a:lnTo>
                  <a:lnTo>
                    <a:pt x="1203" y="10061"/>
                  </a:lnTo>
                  <a:lnTo>
                    <a:pt x="1243" y="9560"/>
                  </a:lnTo>
                  <a:lnTo>
                    <a:pt x="1243" y="9019"/>
                  </a:lnTo>
                  <a:lnTo>
                    <a:pt x="1223" y="8498"/>
                  </a:lnTo>
                  <a:lnTo>
                    <a:pt x="1223" y="7916"/>
                  </a:lnTo>
                  <a:lnTo>
                    <a:pt x="1183" y="7355"/>
                  </a:lnTo>
                  <a:lnTo>
                    <a:pt x="1123" y="6794"/>
                  </a:lnTo>
                  <a:lnTo>
                    <a:pt x="1043" y="6253"/>
                  </a:lnTo>
                  <a:lnTo>
                    <a:pt x="943" y="5712"/>
                  </a:lnTo>
                  <a:lnTo>
                    <a:pt x="842" y="5191"/>
                  </a:lnTo>
                  <a:lnTo>
                    <a:pt x="622" y="4189"/>
                  </a:lnTo>
                  <a:lnTo>
                    <a:pt x="381" y="3107"/>
                  </a:lnTo>
                  <a:lnTo>
                    <a:pt x="301" y="2626"/>
                  </a:lnTo>
                  <a:lnTo>
                    <a:pt x="241" y="2165"/>
                  </a:lnTo>
                  <a:lnTo>
                    <a:pt x="221" y="1944"/>
                  </a:lnTo>
                  <a:lnTo>
                    <a:pt x="241" y="1724"/>
                  </a:lnTo>
                  <a:lnTo>
                    <a:pt x="301" y="1523"/>
                  </a:lnTo>
                  <a:lnTo>
                    <a:pt x="361" y="1323"/>
                  </a:lnTo>
                  <a:lnTo>
                    <a:pt x="462" y="1163"/>
                  </a:lnTo>
                  <a:lnTo>
                    <a:pt x="582" y="1002"/>
                  </a:lnTo>
                  <a:lnTo>
                    <a:pt x="702" y="862"/>
                  </a:lnTo>
                  <a:lnTo>
                    <a:pt x="842" y="742"/>
                  </a:lnTo>
                  <a:lnTo>
                    <a:pt x="983" y="642"/>
                  </a:lnTo>
                  <a:lnTo>
                    <a:pt x="1123" y="541"/>
                  </a:lnTo>
                  <a:lnTo>
                    <a:pt x="1404" y="381"/>
                  </a:lnTo>
                  <a:lnTo>
                    <a:pt x="1644" y="281"/>
                  </a:lnTo>
                  <a:lnTo>
                    <a:pt x="1804" y="221"/>
                  </a:lnTo>
                  <a:close/>
                  <a:moveTo>
                    <a:pt x="1784" y="0"/>
                  </a:moveTo>
                  <a:lnTo>
                    <a:pt x="1644" y="40"/>
                  </a:lnTo>
                  <a:lnTo>
                    <a:pt x="1404" y="161"/>
                  </a:lnTo>
                  <a:lnTo>
                    <a:pt x="1083" y="321"/>
                  </a:lnTo>
                  <a:lnTo>
                    <a:pt x="923" y="421"/>
                  </a:lnTo>
                  <a:lnTo>
                    <a:pt x="762" y="541"/>
                  </a:lnTo>
                  <a:lnTo>
                    <a:pt x="582" y="682"/>
                  </a:lnTo>
                  <a:lnTo>
                    <a:pt x="442" y="842"/>
                  </a:lnTo>
                  <a:lnTo>
                    <a:pt x="301" y="1022"/>
                  </a:lnTo>
                  <a:lnTo>
                    <a:pt x="181" y="1203"/>
                  </a:lnTo>
                  <a:lnTo>
                    <a:pt x="101" y="1423"/>
                  </a:lnTo>
                  <a:lnTo>
                    <a:pt x="41" y="1664"/>
                  </a:lnTo>
                  <a:lnTo>
                    <a:pt x="1" y="1924"/>
                  </a:lnTo>
                  <a:lnTo>
                    <a:pt x="21" y="2185"/>
                  </a:lnTo>
                  <a:lnTo>
                    <a:pt x="81" y="2646"/>
                  </a:lnTo>
                  <a:lnTo>
                    <a:pt x="161" y="3147"/>
                  </a:lnTo>
                  <a:lnTo>
                    <a:pt x="402" y="4249"/>
                  </a:lnTo>
                  <a:lnTo>
                    <a:pt x="622" y="5231"/>
                  </a:lnTo>
                  <a:lnTo>
                    <a:pt x="742" y="5752"/>
                  </a:lnTo>
                  <a:lnTo>
                    <a:pt x="822" y="6293"/>
                  </a:lnTo>
                  <a:lnTo>
                    <a:pt x="903" y="6814"/>
                  </a:lnTo>
                  <a:lnTo>
                    <a:pt x="963" y="7375"/>
                  </a:lnTo>
                  <a:lnTo>
                    <a:pt x="1003" y="7936"/>
                  </a:lnTo>
                  <a:lnTo>
                    <a:pt x="1023" y="8498"/>
                  </a:lnTo>
                  <a:lnTo>
                    <a:pt x="1023" y="9019"/>
                  </a:lnTo>
                  <a:lnTo>
                    <a:pt x="1023" y="9540"/>
                  </a:lnTo>
                  <a:lnTo>
                    <a:pt x="1003" y="10041"/>
                  </a:lnTo>
                  <a:lnTo>
                    <a:pt x="963" y="10542"/>
                  </a:lnTo>
                  <a:lnTo>
                    <a:pt x="842" y="11484"/>
                  </a:lnTo>
                  <a:lnTo>
                    <a:pt x="722" y="12366"/>
                  </a:lnTo>
                  <a:lnTo>
                    <a:pt x="642" y="12947"/>
                  </a:lnTo>
                  <a:lnTo>
                    <a:pt x="562" y="13528"/>
                  </a:lnTo>
                  <a:lnTo>
                    <a:pt x="502" y="14069"/>
                  </a:lnTo>
                  <a:lnTo>
                    <a:pt x="482" y="14590"/>
                  </a:lnTo>
                  <a:lnTo>
                    <a:pt x="482" y="14891"/>
                  </a:lnTo>
                  <a:lnTo>
                    <a:pt x="502" y="15171"/>
                  </a:lnTo>
                  <a:lnTo>
                    <a:pt x="522" y="15452"/>
                  </a:lnTo>
                  <a:lnTo>
                    <a:pt x="562" y="15732"/>
                  </a:lnTo>
                  <a:lnTo>
                    <a:pt x="602" y="15993"/>
                  </a:lnTo>
                  <a:lnTo>
                    <a:pt x="662" y="16234"/>
                  </a:lnTo>
                  <a:lnTo>
                    <a:pt x="742" y="16474"/>
                  </a:lnTo>
                  <a:lnTo>
                    <a:pt x="822" y="16694"/>
                  </a:lnTo>
                  <a:lnTo>
                    <a:pt x="923" y="16895"/>
                  </a:lnTo>
                  <a:lnTo>
                    <a:pt x="1023" y="17075"/>
                  </a:lnTo>
                  <a:lnTo>
                    <a:pt x="1143" y="17256"/>
                  </a:lnTo>
                  <a:lnTo>
                    <a:pt x="1283" y="17416"/>
                  </a:lnTo>
                  <a:lnTo>
                    <a:pt x="1424" y="17556"/>
                  </a:lnTo>
                  <a:lnTo>
                    <a:pt x="1564" y="17676"/>
                  </a:lnTo>
                  <a:lnTo>
                    <a:pt x="1724" y="17797"/>
                  </a:lnTo>
                  <a:lnTo>
                    <a:pt x="1905" y="17877"/>
                  </a:lnTo>
                  <a:lnTo>
                    <a:pt x="2125" y="17957"/>
                  </a:lnTo>
                  <a:lnTo>
                    <a:pt x="2245" y="17977"/>
                  </a:lnTo>
                  <a:lnTo>
                    <a:pt x="2466" y="17977"/>
                  </a:lnTo>
                  <a:lnTo>
                    <a:pt x="2566" y="17937"/>
                  </a:lnTo>
                  <a:lnTo>
                    <a:pt x="2686" y="17897"/>
                  </a:lnTo>
                  <a:lnTo>
                    <a:pt x="2786" y="17857"/>
                  </a:lnTo>
                  <a:lnTo>
                    <a:pt x="2927" y="17717"/>
                  </a:lnTo>
                  <a:lnTo>
                    <a:pt x="3067" y="17556"/>
                  </a:lnTo>
                  <a:lnTo>
                    <a:pt x="3187" y="17336"/>
                  </a:lnTo>
                  <a:lnTo>
                    <a:pt x="3287" y="17075"/>
                  </a:lnTo>
                  <a:lnTo>
                    <a:pt x="3368" y="16795"/>
                  </a:lnTo>
                  <a:lnTo>
                    <a:pt x="3428" y="16454"/>
                  </a:lnTo>
                  <a:lnTo>
                    <a:pt x="3448" y="16073"/>
                  </a:lnTo>
                  <a:lnTo>
                    <a:pt x="3468" y="15672"/>
                  </a:lnTo>
                  <a:lnTo>
                    <a:pt x="3468" y="15372"/>
                  </a:lnTo>
                  <a:lnTo>
                    <a:pt x="3468" y="15051"/>
                  </a:lnTo>
                  <a:lnTo>
                    <a:pt x="3428" y="14370"/>
                  </a:lnTo>
                  <a:lnTo>
                    <a:pt x="3368" y="13628"/>
                  </a:lnTo>
                  <a:lnTo>
                    <a:pt x="3287" y="12867"/>
                  </a:lnTo>
                  <a:lnTo>
                    <a:pt x="3187" y="11945"/>
                  </a:lnTo>
                  <a:lnTo>
                    <a:pt x="3107" y="11003"/>
                  </a:lnTo>
                  <a:lnTo>
                    <a:pt x="3047" y="10021"/>
                  </a:lnTo>
                  <a:lnTo>
                    <a:pt x="3047" y="9540"/>
                  </a:lnTo>
                  <a:lnTo>
                    <a:pt x="3047" y="9039"/>
                  </a:lnTo>
                  <a:lnTo>
                    <a:pt x="3047" y="8498"/>
                  </a:lnTo>
                  <a:lnTo>
                    <a:pt x="3067" y="7977"/>
                  </a:lnTo>
                  <a:lnTo>
                    <a:pt x="3107" y="7476"/>
                  </a:lnTo>
                  <a:lnTo>
                    <a:pt x="3167" y="6995"/>
                  </a:lnTo>
                  <a:lnTo>
                    <a:pt x="3307" y="6053"/>
                  </a:lnTo>
                  <a:lnTo>
                    <a:pt x="3468" y="5171"/>
                  </a:lnTo>
                  <a:lnTo>
                    <a:pt x="3568" y="4590"/>
                  </a:lnTo>
                  <a:lnTo>
                    <a:pt x="3648" y="4028"/>
                  </a:lnTo>
                  <a:lnTo>
                    <a:pt x="3708" y="3507"/>
                  </a:lnTo>
                  <a:lnTo>
                    <a:pt x="3748" y="3006"/>
                  </a:lnTo>
                  <a:lnTo>
                    <a:pt x="3748" y="2746"/>
                  </a:lnTo>
                  <a:lnTo>
                    <a:pt x="3728" y="2505"/>
                  </a:lnTo>
                  <a:lnTo>
                    <a:pt x="3668" y="2265"/>
                  </a:lnTo>
                  <a:lnTo>
                    <a:pt x="3588" y="2024"/>
                  </a:lnTo>
                  <a:lnTo>
                    <a:pt x="3488" y="1804"/>
                  </a:lnTo>
                  <a:lnTo>
                    <a:pt x="3368" y="1583"/>
                  </a:lnTo>
                  <a:lnTo>
                    <a:pt x="3247" y="1383"/>
                  </a:lnTo>
                  <a:lnTo>
                    <a:pt x="3107" y="1183"/>
                  </a:lnTo>
                  <a:lnTo>
                    <a:pt x="2826" y="822"/>
                  </a:lnTo>
                  <a:lnTo>
                    <a:pt x="2526" y="541"/>
                  </a:lnTo>
                  <a:lnTo>
                    <a:pt x="2265" y="301"/>
                  </a:lnTo>
                  <a:lnTo>
                    <a:pt x="2085" y="140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03700" y="3213225"/>
              <a:ext cx="93725" cy="449450"/>
            </a:xfrm>
            <a:custGeom>
              <a:avLst/>
              <a:gdLst/>
              <a:ahLst/>
              <a:cxnLst/>
              <a:rect l="l" t="t" r="r" b="b"/>
              <a:pathLst>
                <a:path w="3749" h="17978" extrusionOk="0">
                  <a:moveTo>
                    <a:pt x="1804" y="221"/>
                  </a:moveTo>
                  <a:lnTo>
                    <a:pt x="1965" y="321"/>
                  </a:lnTo>
                  <a:lnTo>
                    <a:pt x="2205" y="521"/>
                  </a:lnTo>
                  <a:lnTo>
                    <a:pt x="2486" y="802"/>
                  </a:lnTo>
                  <a:lnTo>
                    <a:pt x="2806" y="1143"/>
                  </a:lnTo>
                  <a:lnTo>
                    <a:pt x="2967" y="1343"/>
                  </a:lnTo>
                  <a:lnTo>
                    <a:pt x="3107" y="1543"/>
                  </a:lnTo>
                  <a:lnTo>
                    <a:pt x="3227" y="1764"/>
                  </a:lnTo>
                  <a:lnTo>
                    <a:pt x="3348" y="1984"/>
                  </a:lnTo>
                  <a:lnTo>
                    <a:pt x="3428" y="2225"/>
                  </a:lnTo>
                  <a:lnTo>
                    <a:pt x="3508" y="2485"/>
                  </a:lnTo>
                  <a:lnTo>
                    <a:pt x="3528" y="2726"/>
                  </a:lnTo>
                  <a:lnTo>
                    <a:pt x="3528" y="2986"/>
                  </a:lnTo>
                  <a:lnTo>
                    <a:pt x="3508" y="3487"/>
                  </a:lnTo>
                  <a:lnTo>
                    <a:pt x="3448" y="3988"/>
                  </a:lnTo>
                  <a:lnTo>
                    <a:pt x="3348" y="4550"/>
                  </a:lnTo>
                  <a:lnTo>
                    <a:pt x="3247" y="5131"/>
                  </a:lnTo>
                  <a:lnTo>
                    <a:pt x="3087" y="6013"/>
                  </a:lnTo>
                  <a:lnTo>
                    <a:pt x="2947" y="6954"/>
                  </a:lnTo>
                  <a:lnTo>
                    <a:pt x="2907" y="7456"/>
                  </a:lnTo>
                  <a:lnTo>
                    <a:pt x="2867" y="7977"/>
                  </a:lnTo>
                  <a:lnTo>
                    <a:pt x="2847" y="8498"/>
                  </a:lnTo>
                  <a:lnTo>
                    <a:pt x="2847" y="9039"/>
                  </a:lnTo>
                  <a:lnTo>
                    <a:pt x="2826" y="9540"/>
                  </a:lnTo>
                  <a:lnTo>
                    <a:pt x="2847" y="10021"/>
                  </a:lnTo>
                  <a:lnTo>
                    <a:pt x="2887" y="11003"/>
                  </a:lnTo>
                  <a:lnTo>
                    <a:pt x="2987" y="11965"/>
                  </a:lnTo>
                  <a:lnTo>
                    <a:pt x="3067" y="12887"/>
                  </a:lnTo>
                  <a:lnTo>
                    <a:pt x="3147" y="13648"/>
                  </a:lnTo>
                  <a:lnTo>
                    <a:pt x="3227" y="14370"/>
                  </a:lnTo>
                  <a:lnTo>
                    <a:pt x="3267" y="15051"/>
                  </a:lnTo>
                  <a:lnTo>
                    <a:pt x="3267" y="15372"/>
                  </a:lnTo>
                  <a:lnTo>
                    <a:pt x="3247" y="15672"/>
                  </a:lnTo>
                  <a:lnTo>
                    <a:pt x="3247" y="16053"/>
                  </a:lnTo>
                  <a:lnTo>
                    <a:pt x="3207" y="16394"/>
                  </a:lnTo>
                  <a:lnTo>
                    <a:pt x="3167" y="16694"/>
                  </a:lnTo>
                  <a:lnTo>
                    <a:pt x="3087" y="16975"/>
                  </a:lnTo>
                  <a:lnTo>
                    <a:pt x="3007" y="17216"/>
                  </a:lnTo>
                  <a:lnTo>
                    <a:pt x="2907" y="17396"/>
                  </a:lnTo>
                  <a:lnTo>
                    <a:pt x="2786" y="17556"/>
                  </a:lnTo>
                  <a:lnTo>
                    <a:pt x="2666" y="17676"/>
                  </a:lnTo>
                  <a:lnTo>
                    <a:pt x="2526" y="17737"/>
                  </a:lnTo>
                  <a:lnTo>
                    <a:pt x="2346" y="17757"/>
                  </a:lnTo>
                  <a:lnTo>
                    <a:pt x="2185" y="17737"/>
                  </a:lnTo>
                  <a:lnTo>
                    <a:pt x="1985" y="17676"/>
                  </a:lnTo>
                  <a:lnTo>
                    <a:pt x="1824" y="17596"/>
                  </a:lnTo>
                  <a:lnTo>
                    <a:pt x="1684" y="17496"/>
                  </a:lnTo>
                  <a:lnTo>
                    <a:pt x="1544" y="17396"/>
                  </a:lnTo>
                  <a:lnTo>
                    <a:pt x="1424" y="17256"/>
                  </a:lnTo>
                  <a:lnTo>
                    <a:pt x="1303" y="17115"/>
                  </a:lnTo>
                  <a:lnTo>
                    <a:pt x="1183" y="16935"/>
                  </a:lnTo>
                  <a:lnTo>
                    <a:pt x="1083" y="16775"/>
                  </a:lnTo>
                  <a:lnTo>
                    <a:pt x="1003" y="16574"/>
                  </a:lnTo>
                  <a:lnTo>
                    <a:pt x="923" y="16374"/>
                  </a:lnTo>
                  <a:lnTo>
                    <a:pt x="862" y="16153"/>
                  </a:lnTo>
                  <a:lnTo>
                    <a:pt x="802" y="15913"/>
                  </a:lnTo>
                  <a:lnTo>
                    <a:pt x="762" y="15672"/>
                  </a:lnTo>
                  <a:lnTo>
                    <a:pt x="722" y="15412"/>
                  </a:lnTo>
                  <a:lnTo>
                    <a:pt x="702" y="15151"/>
                  </a:lnTo>
                  <a:lnTo>
                    <a:pt x="702" y="14871"/>
                  </a:lnTo>
                  <a:lnTo>
                    <a:pt x="702" y="14590"/>
                  </a:lnTo>
                  <a:lnTo>
                    <a:pt x="722" y="14089"/>
                  </a:lnTo>
                  <a:lnTo>
                    <a:pt x="782" y="13548"/>
                  </a:lnTo>
                  <a:lnTo>
                    <a:pt x="842" y="12967"/>
                  </a:lnTo>
                  <a:lnTo>
                    <a:pt x="943" y="12386"/>
                  </a:lnTo>
                  <a:lnTo>
                    <a:pt x="1063" y="11504"/>
                  </a:lnTo>
                  <a:lnTo>
                    <a:pt x="1163" y="10562"/>
                  </a:lnTo>
                  <a:lnTo>
                    <a:pt x="1203" y="10061"/>
                  </a:lnTo>
                  <a:lnTo>
                    <a:pt x="1243" y="9560"/>
                  </a:lnTo>
                  <a:lnTo>
                    <a:pt x="1243" y="9019"/>
                  </a:lnTo>
                  <a:lnTo>
                    <a:pt x="1223" y="8498"/>
                  </a:lnTo>
                  <a:lnTo>
                    <a:pt x="1223" y="7916"/>
                  </a:lnTo>
                  <a:lnTo>
                    <a:pt x="1183" y="7355"/>
                  </a:lnTo>
                  <a:lnTo>
                    <a:pt x="1123" y="6794"/>
                  </a:lnTo>
                  <a:lnTo>
                    <a:pt x="1043" y="6253"/>
                  </a:lnTo>
                  <a:lnTo>
                    <a:pt x="943" y="5712"/>
                  </a:lnTo>
                  <a:lnTo>
                    <a:pt x="842" y="5191"/>
                  </a:lnTo>
                  <a:lnTo>
                    <a:pt x="622" y="4189"/>
                  </a:lnTo>
                  <a:lnTo>
                    <a:pt x="381" y="3107"/>
                  </a:lnTo>
                  <a:lnTo>
                    <a:pt x="301" y="2626"/>
                  </a:lnTo>
                  <a:lnTo>
                    <a:pt x="241" y="2165"/>
                  </a:lnTo>
                  <a:lnTo>
                    <a:pt x="221" y="1944"/>
                  </a:lnTo>
                  <a:lnTo>
                    <a:pt x="241" y="1724"/>
                  </a:lnTo>
                  <a:lnTo>
                    <a:pt x="301" y="1523"/>
                  </a:lnTo>
                  <a:lnTo>
                    <a:pt x="361" y="1323"/>
                  </a:lnTo>
                  <a:lnTo>
                    <a:pt x="462" y="1163"/>
                  </a:lnTo>
                  <a:lnTo>
                    <a:pt x="582" y="1002"/>
                  </a:lnTo>
                  <a:lnTo>
                    <a:pt x="702" y="862"/>
                  </a:lnTo>
                  <a:lnTo>
                    <a:pt x="842" y="742"/>
                  </a:lnTo>
                  <a:lnTo>
                    <a:pt x="983" y="642"/>
                  </a:lnTo>
                  <a:lnTo>
                    <a:pt x="1123" y="541"/>
                  </a:lnTo>
                  <a:lnTo>
                    <a:pt x="1404" y="381"/>
                  </a:lnTo>
                  <a:lnTo>
                    <a:pt x="1644" y="281"/>
                  </a:lnTo>
                  <a:lnTo>
                    <a:pt x="1804" y="221"/>
                  </a:lnTo>
                  <a:close/>
                  <a:moveTo>
                    <a:pt x="1784" y="0"/>
                  </a:moveTo>
                  <a:lnTo>
                    <a:pt x="1644" y="40"/>
                  </a:lnTo>
                  <a:lnTo>
                    <a:pt x="1404" y="161"/>
                  </a:lnTo>
                  <a:lnTo>
                    <a:pt x="1083" y="321"/>
                  </a:lnTo>
                  <a:lnTo>
                    <a:pt x="923" y="421"/>
                  </a:lnTo>
                  <a:lnTo>
                    <a:pt x="762" y="541"/>
                  </a:lnTo>
                  <a:lnTo>
                    <a:pt x="582" y="682"/>
                  </a:lnTo>
                  <a:lnTo>
                    <a:pt x="442" y="842"/>
                  </a:lnTo>
                  <a:lnTo>
                    <a:pt x="301" y="1022"/>
                  </a:lnTo>
                  <a:lnTo>
                    <a:pt x="181" y="1203"/>
                  </a:lnTo>
                  <a:lnTo>
                    <a:pt x="101" y="1423"/>
                  </a:lnTo>
                  <a:lnTo>
                    <a:pt x="41" y="1664"/>
                  </a:lnTo>
                  <a:lnTo>
                    <a:pt x="1" y="1924"/>
                  </a:lnTo>
                  <a:lnTo>
                    <a:pt x="21" y="2185"/>
                  </a:lnTo>
                  <a:lnTo>
                    <a:pt x="81" y="2646"/>
                  </a:lnTo>
                  <a:lnTo>
                    <a:pt x="161" y="3147"/>
                  </a:lnTo>
                  <a:lnTo>
                    <a:pt x="402" y="4249"/>
                  </a:lnTo>
                  <a:lnTo>
                    <a:pt x="622" y="5231"/>
                  </a:lnTo>
                  <a:lnTo>
                    <a:pt x="742" y="5752"/>
                  </a:lnTo>
                  <a:lnTo>
                    <a:pt x="822" y="6293"/>
                  </a:lnTo>
                  <a:lnTo>
                    <a:pt x="903" y="6814"/>
                  </a:lnTo>
                  <a:lnTo>
                    <a:pt x="963" y="7375"/>
                  </a:lnTo>
                  <a:lnTo>
                    <a:pt x="1003" y="7936"/>
                  </a:lnTo>
                  <a:lnTo>
                    <a:pt x="1023" y="8498"/>
                  </a:lnTo>
                  <a:lnTo>
                    <a:pt x="1023" y="9019"/>
                  </a:lnTo>
                  <a:lnTo>
                    <a:pt x="1023" y="9540"/>
                  </a:lnTo>
                  <a:lnTo>
                    <a:pt x="1003" y="10041"/>
                  </a:lnTo>
                  <a:lnTo>
                    <a:pt x="963" y="10542"/>
                  </a:lnTo>
                  <a:lnTo>
                    <a:pt x="842" y="11484"/>
                  </a:lnTo>
                  <a:lnTo>
                    <a:pt x="722" y="12366"/>
                  </a:lnTo>
                  <a:lnTo>
                    <a:pt x="642" y="12947"/>
                  </a:lnTo>
                  <a:lnTo>
                    <a:pt x="562" y="13528"/>
                  </a:lnTo>
                  <a:lnTo>
                    <a:pt x="502" y="14069"/>
                  </a:lnTo>
                  <a:lnTo>
                    <a:pt x="482" y="14590"/>
                  </a:lnTo>
                  <a:lnTo>
                    <a:pt x="482" y="14891"/>
                  </a:lnTo>
                  <a:lnTo>
                    <a:pt x="502" y="15171"/>
                  </a:lnTo>
                  <a:lnTo>
                    <a:pt x="522" y="15452"/>
                  </a:lnTo>
                  <a:lnTo>
                    <a:pt x="562" y="15732"/>
                  </a:lnTo>
                  <a:lnTo>
                    <a:pt x="602" y="15993"/>
                  </a:lnTo>
                  <a:lnTo>
                    <a:pt x="662" y="16234"/>
                  </a:lnTo>
                  <a:lnTo>
                    <a:pt x="742" y="16474"/>
                  </a:lnTo>
                  <a:lnTo>
                    <a:pt x="822" y="16694"/>
                  </a:lnTo>
                  <a:lnTo>
                    <a:pt x="923" y="16895"/>
                  </a:lnTo>
                  <a:lnTo>
                    <a:pt x="1023" y="17075"/>
                  </a:lnTo>
                  <a:lnTo>
                    <a:pt x="1143" y="17256"/>
                  </a:lnTo>
                  <a:lnTo>
                    <a:pt x="1283" y="17416"/>
                  </a:lnTo>
                  <a:lnTo>
                    <a:pt x="1424" y="17556"/>
                  </a:lnTo>
                  <a:lnTo>
                    <a:pt x="1564" y="17676"/>
                  </a:lnTo>
                  <a:lnTo>
                    <a:pt x="1724" y="17797"/>
                  </a:lnTo>
                  <a:lnTo>
                    <a:pt x="1905" y="17877"/>
                  </a:lnTo>
                  <a:lnTo>
                    <a:pt x="2125" y="17957"/>
                  </a:lnTo>
                  <a:lnTo>
                    <a:pt x="2245" y="17977"/>
                  </a:lnTo>
                  <a:lnTo>
                    <a:pt x="2466" y="17977"/>
                  </a:lnTo>
                  <a:lnTo>
                    <a:pt x="2566" y="17937"/>
                  </a:lnTo>
                  <a:lnTo>
                    <a:pt x="2686" y="17897"/>
                  </a:lnTo>
                  <a:lnTo>
                    <a:pt x="2786" y="17857"/>
                  </a:lnTo>
                  <a:lnTo>
                    <a:pt x="2927" y="17717"/>
                  </a:lnTo>
                  <a:lnTo>
                    <a:pt x="3067" y="17556"/>
                  </a:lnTo>
                  <a:lnTo>
                    <a:pt x="3187" y="17336"/>
                  </a:lnTo>
                  <a:lnTo>
                    <a:pt x="3287" y="17075"/>
                  </a:lnTo>
                  <a:lnTo>
                    <a:pt x="3368" y="16795"/>
                  </a:lnTo>
                  <a:lnTo>
                    <a:pt x="3428" y="16454"/>
                  </a:lnTo>
                  <a:lnTo>
                    <a:pt x="3448" y="16073"/>
                  </a:lnTo>
                  <a:lnTo>
                    <a:pt x="3468" y="15672"/>
                  </a:lnTo>
                  <a:lnTo>
                    <a:pt x="3468" y="15372"/>
                  </a:lnTo>
                  <a:lnTo>
                    <a:pt x="3468" y="15051"/>
                  </a:lnTo>
                  <a:lnTo>
                    <a:pt x="3428" y="14370"/>
                  </a:lnTo>
                  <a:lnTo>
                    <a:pt x="3368" y="13628"/>
                  </a:lnTo>
                  <a:lnTo>
                    <a:pt x="3287" y="12867"/>
                  </a:lnTo>
                  <a:lnTo>
                    <a:pt x="3187" y="11945"/>
                  </a:lnTo>
                  <a:lnTo>
                    <a:pt x="3107" y="11003"/>
                  </a:lnTo>
                  <a:lnTo>
                    <a:pt x="3047" y="10021"/>
                  </a:lnTo>
                  <a:lnTo>
                    <a:pt x="3047" y="9540"/>
                  </a:lnTo>
                  <a:lnTo>
                    <a:pt x="3047" y="9039"/>
                  </a:lnTo>
                  <a:lnTo>
                    <a:pt x="3047" y="8498"/>
                  </a:lnTo>
                  <a:lnTo>
                    <a:pt x="3067" y="7977"/>
                  </a:lnTo>
                  <a:lnTo>
                    <a:pt x="3107" y="7476"/>
                  </a:lnTo>
                  <a:lnTo>
                    <a:pt x="3167" y="6995"/>
                  </a:lnTo>
                  <a:lnTo>
                    <a:pt x="3307" y="6053"/>
                  </a:lnTo>
                  <a:lnTo>
                    <a:pt x="3468" y="5171"/>
                  </a:lnTo>
                  <a:lnTo>
                    <a:pt x="3568" y="4590"/>
                  </a:lnTo>
                  <a:lnTo>
                    <a:pt x="3648" y="4028"/>
                  </a:lnTo>
                  <a:lnTo>
                    <a:pt x="3708" y="3507"/>
                  </a:lnTo>
                  <a:lnTo>
                    <a:pt x="3748" y="3006"/>
                  </a:lnTo>
                  <a:lnTo>
                    <a:pt x="3748" y="2746"/>
                  </a:lnTo>
                  <a:lnTo>
                    <a:pt x="3728" y="2505"/>
                  </a:lnTo>
                  <a:lnTo>
                    <a:pt x="3668" y="2265"/>
                  </a:lnTo>
                  <a:lnTo>
                    <a:pt x="3588" y="2024"/>
                  </a:lnTo>
                  <a:lnTo>
                    <a:pt x="3488" y="1804"/>
                  </a:lnTo>
                  <a:lnTo>
                    <a:pt x="3368" y="1583"/>
                  </a:lnTo>
                  <a:lnTo>
                    <a:pt x="3247" y="1383"/>
                  </a:lnTo>
                  <a:lnTo>
                    <a:pt x="3107" y="1183"/>
                  </a:lnTo>
                  <a:lnTo>
                    <a:pt x="2826" y="822"/>
                  </a:lnTo>
                  <a:lnTo>
                    <a:pt x="2526" y="541"/>
                  </a:lnTo>
                  <a:lnTo>
                    <a:pt x="2265" y="301"/>
                  </a:lnTo>
                  <a:lnTo>
                    <a:pt x="2085" y="140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36775" y="3213225"/>
              <a:ext cx="21075" cy="674900"/>
            </a:xfrm>
            <a:custGeom>
              <a:avLst/>
              <a:gdLst/>
              <a:ahLst/>
              <a:cxnLst/>
              <a:rect l="l" t="t" r="r" b="b"/>
              <a:pathLst>
                <a:path w="843" h="26996" extrusionOk="0">
                  <a:moveTo>
                    <a:pt x="441" y="0"/>
                  </a:moveTo>
                  <a:lnTo>
                    <a:pt x="421" y="20"/>
                  </a:lnTo>
                  <a:lnTo>
                    <a:pt x="401" y="60"/>
                  </a:lnTo>
                  <a:lnTo>
                    <a:pt x="401" y="140"/>
                  </a:lnTo>
                  <a:lnTo>
                    <a:pt x="401" y="441"/>
                  </a:lnTo>
                  <a:lnTo>
                    <a:pt x="421" y="1002"/>
                  </a:lnTo>
                  <a:lnTo>
                    <a:pt x="501" y="3006"/>
                  </a:lnTo>
                  <a:lnTo>
                    <a:pt x="582" y="5812"/>
                  </a:lnTo>
                  <a:lnTo>
                    <a:pt x="602" y="7456"/>
                  </a:lnTo>
                  <a:lnTo>
                    <a:pt x="622" y="9199"/>
                  </a:lnTo>
                  <a:lnTo>
                    <a:pt x="622" y="11023"/>
                  </a:lnTo>
                  <a:lnTo>
                    <a:pt x="602" y="12927"/>
                  </a:lnTo>
                  <a:lnTo>
                    <a:pt x="582" y="15412"/>
                  </a:lnTo>
                  <a:lnTo>
                    <a:pt x="501" y="17837"/>
                  </a:lnTo>
                  <a:lnTo>
                    <a:pt x="421" y="20162"/>
                  </a:lnTo>
                  <a:lnTo>
                    <a:pt x="321" y="22266"/>
                  </a:lnTo>
                  <a:lnTo>
                    <a:pt x="201" y="24070"/>
                  </a:lnTo>
                  <a:lnTo>
                    <a:pt x="121" y="25493"/>
                  </a:lnTo>
                  <a:lnTo>
                    <a:pt x="40" y="26454"/>
                  </a:lnTo>
                  <a:lnTo>
                    <a:pt x="0" y="26855"/>
                  </a:lnTo>
                  <a:lnTo>
                    <a:pt x="0" y="26915"/>
                  </a:lnTo>
                  <a:lnTo>
                    <a:pt x="20" y="26935"/>
                  </a:lnTo>
                  <a:lnTo>
                    <a:pt x="40" y="26976"/>
                  </a:lnTo>
                  <a:lnTo>
                    <a:pt x="81" y="26996"/>
                  </a:lnTo>
                  <a:lnTo>
                    <a:pt x="101" y="26996"/>
                  </a:lnTo>
                  <a:lnTo>
                    <a:pt x="161" y="26976"/>
                  </a:lnTo>
                  <a:lnTo>
                    <a:pt x="201" y="26956"/>
                  </a:lnTo>
                  <a:lnTo>
                    <a:pt x="201" y="26915"/>
                  </a:lnTo>
                  <a:lnTo>
                    <a:pt x="241" y="26495"/>
                  </a:lnTo>
                  <a:lnTo>
                    <a:pt x="321" y="25533"/>
                  </a:lnTo>
                  <a:lnTo>
                    <a:pt x="421" y="24110"/>
                  </a:lnTo>
                  <a:lnTo>
                    <a:pt x="521" y="22286"/>
                  </a:lnTo>
                  <a:lnTo>
                    <a:pt x="622" y="20182"/>
                  </a:lnTo>
                  <a:lnTo>
                    <a:pt x="722" y="17857"/>
                  </a:lnTo>
                  <a:lnTo>
                    <a:pt x="782" y="15412"/>
                  </a:lnTo>
                  <a:lnTo>
                    <a:pt x="822" y="12927"/>
                  </a:lnTo>
                  <a:lnTo>
                    <a:pt x="842" y="11023"/>
                  </a:lnTo>
                  <a:lnTo>
                    <a:pt x="842" y="9199"/>
                  </a:lnTo>
                  <a:lnTo>
                    <a:pt x="822" y="7435"/>
                  </a:lnTo>
                  <a:lnTo>
                    <a:pt x="782" y="5812"/>
                  </a:lnTo>
                  <a:lnTo>
                    <a:pt x="722" y="3006"/>
                  </a:lnTo>
                  <a:lnTo>
                    <a:pt x="642" y="1002"/>
                  </a:lnTo>
                  <a:lnTo>
                    <a:pt x="602" y="120"/>
                  </a:lnTo>
                  <a:lnTo>
                    <a:pt x="602" y="80"/>
                  </a:lnTo>
                  <a:lnTo>
                    <a:pt x="602" y="60"/>
                  </a:lnTo>
                  <a:lnTo>
                    <a:pt x="582" y="2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80350" y="3584475"/>
              <a:ext cx="110250" cy="480525"/>
            </a:xfrm>
            <a:custGeom>
              <a:avLst/>
              <a:gdLst/>
              <a:ahLst/>
              <a:cxnLst/>
              <a:rect l="l" t="t" r="r" b="b"/>
              <a:pathLst>
                <a:path w="4410" h="19221" extrusionOk="0">
                  <a:moveTo>
                    <a:pt x="3348" y="241"/>
                  </a:moveTo>
                  <a:lnTo>
                    <a:pt x="3448" y="402"/>
                  </a:lnTo>
                  <a:lnTo>
                    <a:pt x="3588" y="642"/>
                  </a:lnTo>
                  <a:lnTo>
                    <a:pt x="3769" y="983"/>
                  </a:lnTo>
                  <a:lnTo>
                    <a:pt x="3929" y="1384"/>
                  </a:lnTo>
                  <a:lnTo>
                    <a:pt x="3989" y="1604"/>
                  </a:lnTo>
                  <a:lnTo>
                    <a:pt x="4069" y="1844"/>
                  </a:lnTo>
                  <a:lnTo>
                    <a:pt x="4109" y="2085"/>
                  </a:lnTo>
                  <a:lnTo>
                    <a:pt x="4149" y="2345"/>
                  </a:lnTo>
                  <a:lnTo>
                    <a:pt x="4190" y="2606"/>
                  </a:lnTo>
                  <a:lnTo>
                    <a:pt x="4190" y="2867"/>
                  </a:lnTo>
                  <a:lnTo>
                    <a:pt x="4170" y="3147"/>
                  </a:lnTo>
                  <a:lnTo>
                    <a:pt x="4129" y="3428"/>
                  </a:lnTo>
                  <a:lnTo>
                    <a:pt x="4029" y="3969"/>
                  </a:lnTo>
                  <a:lnTo>
                    <a:pt x="3889" y="4550"/>
                  </a:lnTo>
                  <a:lnTo>
                    <a:pt x="3568" y="5813"/>
                  </a:lnTo>
                  <a:lnTo>
                    <a:pt x="3328" y="6714"/>
                  </a:lnTo>
                  <a:lnTo>
                    <a:pt x="3087" y="7696"/>
                  </a:lnTo>
                  <a:lnTo>
                    <a:pt x="2867" y="8759"/>
                  </a:lnTo>
                  <a:lnTo>
                    <a:pt x="2767" y="9300"/>
                  </a:lnTo>
                  <a:lnTo>
                    <a:pt x="2666" y="9861"/>
                  </a:lnTo>
                  <a:lnTo>
                    <a:pt x="2526" y="10843"/>
                  </a:lnTo>
                  <a:lnTo>
                    <a:pt x="2386" y="11805"/>
                  </a:lnTo>
                  <a:lnTo>
                    <a:pt x="2185" y="13669"/>
                  </a:lnTo>
                  <a:lnTo>
                    <a:pt x="2085" y="14571"/>
                  </a:lnTo>
                  <a:lnTo>
                    <a:pt x="1985" y="15412"/>
                  </a:lnTo>
                  <a:lnTo>
                    <a:pt x="1885" y="16194"/>
                  </a:lnTo>
                  <a:lnTo>
                    <a:pt x="1745" y="16895"/>
                  </a:lnTo>
                  <a:lnTo>
                    <a:pt x="1624" y="17517"/>
                  </a:lnTo>
                  <a:lnTo>
                    <a:pt x="1484" y="17978"/>
                  </a:lnTo>
                  <a:lnTo>
                    <a:pt x="1364" y="18358"/>
                  </a:lnTo>
                  <a:lnTo>
                    <a:pt x="1244" y="18619"/>
                  </a:lnTo>
                  <a:lnTo>
                    <a:pt x="1123" y="18799"/>
                  </a:lnTo>
                  <a:lnTo>
                    <a:pt x="1023" y="18899"/>
                  </a:lnTo>
                  <a:lnTo>
                    <a:pt x="943" y="18980"/>
                  </a:lnTo>
                  <a:lnTo>
                    <a:pt x="903" y="19000"/>
                  </a:lnTo>
                  <a:lnTo>
                    <a:pt x="803" y="19000"/>
                  </a:lnTo>
                  <a:lnTo>
                    <a:pt x="742" y="18960"/>
                  </a:lnTo>
                  <a:lnTo>
                    <a:pt x="642" y="18899"/>
                  </a:lnTo>
                  <a:lnTo>
                    <a:pt x="562" y="18799"/>
                  </a:lnTo>
                  <a:lnTo>
                    <a:pt x="482" y="18679"/>
                  </a:lnTo>
                  <a:lnTo>
                    <a:pt x="422" y="18539"/>
                  </a:lnTo>
                  <a:lnTo>
                    <a:pt x="362" y="18398"/>
                  </a:lnTo>
                  <a:lnTo>
                    <a:pt x="322" y="18238"/>
                  </a:lnTo>
                  <a:lnTo>
                    <a:pt x="282" y="18038"/>
                  </a:lnTo>
                  <a:lnTo>
                    <a:pt x="221" y="17637"/>
                  </a:lnTo>
                  <a:lnTo>
                    <a:pt x="221" y="17176"/>
                  </a:lnTo>
                  <a:lnTo>
                    <a:pt x="241" y="16675"/>
                  </a:lnTo>
                  <a:lnTo>
                    <a:pt x="302" y="16114"/>
                  </a:lnTo>
                  <a:lnTo>
                    <a:pt x="382" y="15533"/>
                  </a:lnTo>
                  <a:lnTo>
                    <a:pt x="482" y="15032"/>
                  </a:lnTo>
                  <a:lnTo>
                    <a:pt x="602" y="14490"/>
                  </a:lnTo>
                  <a:lnTo>
                    <a:pt x="903" y="13328"/>
                  </a:lnTo>
                  <a:lnTo>
                    <a:pt x="1123" y="12386"/>
                  </a:lnTo>
                  <a:lnTo>
                    <a:pt x="1364" y="11384"/>
                  </a:lnTo>
                  <a:lnTo>
                    <a:pt x="1484" y="10843"/>
                  </a:lnTo>
                  <a:lnTo>
                    <a:pt x="1584" y="10302"/>
                  </a:lnTo>
                  <a:lnTo>
                    <a:pt x="1664" y="9721"/>
                  </a:lnTo>
                  <a:lnTo>
                    <a:pt x="1745" y="9139"/>
                  </a:lnTo>
                  <a:lnTo>
                    <a:pt x="1845" y="8518"/>
                  </a:lnTo>
                  <a:lnTo>
                    <a:pt x="1905" y="7877"/>
                  </a:lnTo>
                  <a:lnTo>
                    <a:pt x="1945" y="7276"/>
                  </a:lnTo>
                  <a:lnTo>
                    <a:pt x="1965" y="6654"/>
                  </a:lnTo>
                  <a:lnTo>
                    <a:pt x="1985" y="5472"/>
                  </a:lnTo>
                  <a:lnTo>
                    <a:pt x="1985" y="4330"/>
                  </a:lnTo>
                  <a:lnTo>
                    <a:pt x="1985" y="3227"/>
                  </a:lnTo>
                  <a:lnTo>
                    <a:pt x="1985" y="2706"/>
                  </a:lnTo>
                  <a:lnTo>
                    <a:pt x="2005" y="2245"/>
                  </a:lnTo>
                  <a:lnTo>
                    <a:pt x="2025" y="1985"/>
                  </a:lnTo>
                  <a:lnTo>
                    <a:pt x="2065" y="1744"/>
                  </a:lnTo>
                  <a:lnTo>
                    <a:pt x="2125" y="1544"/>
                  </a:lnTo>
                  <a:lnTo>
                    <a:pt x="2205" y="1343"/>
                  </a:lnTo>
                  <a:lnTo>
                    <a:pt x="2286" y="1163"/>
                  </a:lnTo>
                  <a:lnTo>
                    <a:pt x="2386" y="1023"/>
                  </a:lnTo>
                  <a:lnTo>
                    <a:pt x="2486" y="882"/>
                  </a:lnTo>
                  <a:lnTo>
                    <a:pt x="2606" y="742"/>
                  </a:lnTo>
                  <a:lnTo>
                    <a:pt x="2827" y="542"/>
                  </a:lnTo>
                  <a:lnTo>
                    <a:pt x="3027" y="402"/>
                  </a:lnTo>
                  <a:lnTo>
                    <a:pt x="3228" y="301"/>
                  </a:lnTo>
                  <a:lnTo>
                    <a:pt x="3348" y="241"/>
                  </a:lnTo>
                  <a:close/>
                  <a:moveTo>
                    <a:pt x="3368" y="1"/>
                  </a:moveTo>
                  <a:lnTo>
                    <a:pt x="3228" y="61"/>
                  </a:lnTo>
                  <a:lnTo>
                    <a:pt x="3027" y="161"/>
                  </a:lnTo>
                  <a:lnTo>
                    <a:pt x="2787" y="321"/>
                  </a:lnTo>
                  <a:lnTo>
                    <a:pt x="2646" y="422"/>
                  </a:lnTo>
                  <a:lnTo>
                    <a:pt x="2506" y="542"/>
                  </a:lnTo>
                  <a:lnTo>
                    <a:pt x="2386" y="682"/>
                  </a:lnTo>
                  <a:lnTo>
                    <a:pt x="2246" y="842"/>
                  </a:lnTo>
                  <a:lnTo>
                    <a:pt x="2145" y="1023"/>
                  </a:lnTo>
                  <a:lnTo>
                    <a:pt x="2025" y="1223"/>
                  </a:lnTo>
                  <a:lnTo>
                    <a:pt x="1945" y="1444"/>
                  </a:lnTo>
                  <a:lnTo>
                    <a:pt x="1865" y="1684"/>
                  </a:lnTo>
                  <a:lnTo>
                    <a:pt x="1825" y="1945"/>
                  </a:lnTo>
                  <a:lnTo>
                    <a:pt x="1805" y="2225"/>
                  </a:lnTo>
                  <a:lnTo>
                    <a:pt x="1765" y="2706"/>
                  </a:lnTo>
                  <a:lnTo>
                    <a:pt x="1765" y="3207"/>
                  </a:lnTo>
                  <a:lnTo>
                    <a:pt x="1765" y="4330"/>
                  </a:lnTo>
                  <a:lnTo>
                    <a:pt x="1785" y="5472"/>
                  </a:lnTo>
                  <a:lnTo>
                    <a:pt x="1765" y="6654"/>
                  </a:lnTo>
                  <a:lnTo>
                    <a:pt x="1725" y="7256"/>
                  </a:lnTo>
                  <a:lnTo>
                    <a:pt x="1684" y="7877"/>
                  </a:lnTo>
                  <a:lnTo>
                    <a:pt x="1624" y="8478"/>
                  </a:lnTo>
                  <a:lnTo>
                    <a:pt x="1544" y="9119"/>
                  </a:lnTo>
                  <a:lnTo>
                    <a:pt x="1464" y="9701"/>
                  </a:lnTo>
                  <a:lnTo>
                    <a:pt x="1364" y="10262"/>
                  </a:lnTo>
                  <a:lnTo>
                    <a:pt x="1264" y="10803"/>
                  </a:lnTo>
                  <a:lnTo>
                    <a:pt x="1163" y="11344"/>
                  </a:lnTo>
                  <a:lnTo>
                    <a:pt x="923" y="12346"/>
                  </a:lnTo>
                  <a:lnTo>
                    <a:pt x="682" y="13288"/>
                  </a:lnTo>
                  <a:lnTo>
                    <a:pt x="402" y="14430"/>
                  </a:lnTo>
                  <a:lnTo>
                    <a:pt x="282" y="14991"/>
                  </a:lnTo>
                  <a:lnTo>
                    <a:pt x="181" y="15492"/>
                  </a:lnTo>
                  <a:lnTo>
                    <a:pt x="81" y="16114"/>
                  </a:lnTo>
                  <a:lnTo>
                    <a:pt x="21" y="16695"/>
                  </a:lnTo>
                  <a:lnTo>
                    <a:pt x="1" y="17216"/>
                  </a:lnTo>
                  <a:lnTo>
                    <a:pt x="21" y="17717"/>
                  </a:lnTo>
                  <a:lnTo>
                    <a:pt x="81" y="18138"/>
                  </a:lnTo>
                  <a:lnTo>
                    <a:pt x="121" y="18318"/>
                  </a:lnTo>
                  <a:lnTo>
                    <a:pt x="181" y="18499"/>
                  </a:lnTo>
                  <a:lnTo>
                    <a:pt x="241" y="18659"/>
                  </a:lnTo>
                  <a:lnTo>
                    <a:pt x="322" y="18799"/>
                  </a:lnTo>
                  <a:lnTo>
                    <a:pt x="402" y="18940"/>
                  </a:lnTo>
                  <a:lnTo>
                    <a:pt x="482" y="19040"/>
                  </a:lnTo>
                  <a:lnTo>
                    <a:pt x="582" y="19120"/>
                  </a:lnTo>
                  <a:lnTo>
                    <a:pt x="682" y="19180"/>
                  </a:lnTo>
                  <a:lnTo>
                    <a:pt x="763" y="19200"/>
                  </a:lnTo>
                  <a:lnTo>
                    <a:pt x="843" y="19220"/>
                  </a:lnTo>
                  <a:lnTo>
                    <a:pt x="963" y="19200"/>
                  </a:lnTo>
                  <a:lnTo>
                    <a:pt x="1043" y="19160"/>
                  </a:lnTo>
                  <a:lnTo>
                    <a:pt x="1143" y="19100"/>
                  </a:lnTo>
                  <a:lnTo>
                    <a:pt x="1223" y="19020"/>
                  </a:lnTo>
                  <a:lnTo>
                    <a:pt x="1304" y="18920"/>
                  </a:lnTo>
                  <a:lnTo>
                    <a:pt x="1444" y="18679"/>
                  </a:lnTo>
                  <a:lnTo>
                    <a:pt x="1584" y="18378"/>
                  </a:lnTo>
                  <a:lnTo>
                    <a:pt x="1704" y="18038"/>
                  </a:lnTo>
                  <a:lnTo>
                    <a:pt x="1805" y="17677"/>
                  </a:lnTo>
                  <a:lnTo>
                    <a:pt x="1885" y="17296"/>
                  </a:lnTo>
                  <a:lnTo>
                    <a:pt x="1965" y="16935"/>
                  </a:lnTo>
                  <a:lnTo>
                    <a:pt x="2085" y="16234"/>
                  </a:lnTo>
                  <a:lnTo>
                    <a:pt x="2205" y="15432"/>
                  </a:lnTo>
                  <a:lnTo>
                    <a:pt x="2306" y="14591"/>
                  </a:lnTo>
                  <a:lnTo>
                    <a:pt x="2406" y="13689"/>
                  </a:lnTo>
                  <a:lnTo>
                    <a:pt x="2606" y="11825"/>
                  </a:lnTo>
                  <a:lnTo>
                    <a:pt x="2727" y="10863"/>
                  </a:lnTo>
                  <a:lnTo>
                    <a:pt x="2887" y="9901"/>
                  </a:lnTo>
                  <a:lnTo>
                    <a:pt x="2967" y="9340"/>
                  </a:lnTo>
                  <a:lnTo>
                    <a:pt x="3067" y="8799"/>
                  </a:lnTo>
                  <a:lnTo>
                    <a:pt x="3288" y="7757"/>
                  </a:lnTo>
                  <a:lnTo>
                    <a:pt x="3528" y="6775"/>
                  </a:lnTo>
                  <a:lnTo>
                    <a:pt x="3769" y="5853"/>
                  </a:lnTo>
                  <a:lnTo>
                    <a:pt x="4109" y="4610"/>
                  </a:lnTo>
                  <a:lnTo>
                    <a:pt x="4230" y="4009"/>
                  </a:lnTo>
                  <a:lnTo>
                    <a:pt x="4330" y="3448"/>
                  </a:lnTo>
                  <a:lnTo>
                    <a:pt x="4390" y="3147"/>
                  </a:lnTo>
                  <a:lnTo>
                    <a:pt x="4410" y="2826"/>
                  </a:lnTo>
                  <a:lnTo>
                    <a:pt x="4390" y="2526"/>
                  </a:lnTo>
                  <a:lnTo>
                    <a:pt x="4350" y="2225"/>
                  </a:lnTo>
                  <a:lnTo>
                    <a:pt x="4310" y="1945"/>
                  </a:lnTo>
                  <a:lnTo>
                    <a:pt x="4230" y="1664"/>
                  </a:lnTo>
                  <a:lnTo>
                    <a:pt x="4149" y="1404"/>
                  </a:lnTo>
                  <a:lnTo>
                    <a:pt x="4069" y="1143"/>
                  </a:lnTo>
                  <a:lnTo>
                    <a:pt x="3889" y="722"/>
                  </a:lnTo>
                  <a:lnTo>
                    <a:pt x="3689" y="381"/>
                  </a:lnTo>
                  <a:lnTo>
                    <a:pt x="3548" y="141"/>
                  </a:lnTo>
                  <a:lnTo>
                    <a:pt x="3468" y="41"/>
                  </a:lnTo>
                  <a:lnTo>
                    <a:pt x="3428" y="21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36775" y="3584475"/>
              <a:ext cx="131300" cy="708975"/>
            </a:xfrm>
            <a:custGeom>
              <a:avLst/>
              <a:gdLst/>
              <a:ahLst/>
              <a:cxnLst/>
              <a:rect l="l" t="t" r="r" b="b"/>
              <a:pathLst>
                <a:path w="5252" h="28359" extrusionOk="0">
                  <a:moveTo>
                    <a:pt x="5131" y="1"/>
                  </a:moveTo>
                  <a:lnTo>
                    <a:pt x="5091" y="21"/>
                  </a:lnTo>
                  <a:lnTo>
                    <a:pt x="5071" y="21"/>
                  </a:lnTo>
                  <a:lnTo>
                    <a:pt x="5051" y="61"/>
                  </a:lnTo>
                  <a:lnTo>
                    <a:pt x="5031" y="141"/>
                  </a:lnTo>
                  <a:lnTo>
                    <a:pt x="4991" y="422"/>
                  </a:lnTo>
                  <a:lnTo>
                    <a:pt x="4931" y="1003"/>
                  </a:lnTo>
                  <a:lnTo>
                    <a:pt x="4690" y="3107"/>
                  </a:lnTo>
                  <a:lnTo>
                    <a:pt x="4530" y="4530"/>
                  </a:lnTo>
                  <a:lnTo>
                    <a:pt x="4329" y="6173"/>
                  </a:lnTo>
                  <a:lnTo>
                    <a:pt x="4089" y="7957"/>
                  </a:lnTo>
                  <a:lnTo>
                    <a:pt x="3808" y="9861"/>
                  </a:lnTo>
                  <a:lnTo>
                    <a:pt x="3488" y="11865"/>
                  </a:lnTo>
                  <a:lnTo>
                    <a:pt x="3147" y="13889"/>
                  </a:lnTo>
                  <a:lnTo>
                    <a:pt x="2906" y="15212"/>
                  </a:lnTo>
                  <a:lnTo>
                    <a:pt x="2666" y="16535"/>
                  </a:lnTo>
                  <a:lnTo>
                    <a:pt x="2165" y="19100"/>
                  </a:lnTo>
                  <a:lnTo>
                    <a:pt x="1644" y="21485"/>
                  </a:lnTo>
                  <a:lnTo>
                    <a:pt x="1163" y="23629"/>
                  </a:lnTo>
                  <a:lnTo>
                    <a:pt x="722" y="25453"/>
                  </a:lnTo>
                  <a:lnTo>
                    <a:pt x="361" y="26876"/>
                  </a:lnTo>
                  <a:lnTo>
                    <a:pt x="121" y="27818"/>
                  </a:lnTo>
                  <a:lnTo>
                    <a:pt x="0" y="28199"/>
                  </a:lnTo>
                  <a:lnTo>
                    <a:pt x="0" y="28259"/>
                  </a:lnTo>
                  <a:lnTo>
                    <a:pt x="0" y="28299"/>
                  </a:lnTo>
                  <a:lnTo>
                    <a:pt x="20" y="28319"/>
                  </a:lnTo>
                  <a:lnTo>
                    <a:pt x="61" y="28359"/>
                  </a:lnTo>
                  <a:lnTo>
                    <a:pt x="101" y="28359"/>
                  </a:lnTo>
                  <a:lnTo>
                    <a:pt x="161" y="28339"/>
                  </a:lnTo>
                  <a:lnTo>
                    <a:pt x="201" y="28299"/>
                  </a:lnTo>
                  <a:lnTo>
                    <a:pt x="321" y="27878"/>
                  </a:lnTo>
                  <a:lnTo>
                    <a:pt x="582" y="26896"/>
                  </a:lnTo>
                  <a:lnTo>
                    <a:pt x="962" y="25433"/>
                  </a:lnTo>
                  <a:lnTo>
                    <a:pt x="1403" y="23589"/>
                  </a:lnTo>
                  <a:lnTo>
                    <a:pt x="1884" y="21425"/>
                  </a:lnTo>
                  <a:lnTo>
                    <a:pt x="2385" y="19040"/>
                  </a:lnTo>
                  <a:lnTo>
                    <a:pt x="2886" y="16515"/>
                  </a:lnTo>
                  <a:lnTo>
                    <a:pt x="3127" y="15212"/>
                  </a:lnTo>
                  <a:lnTo>
                    <a:pt x="3347" y="13929"/>
                  </a:lnTo>
                  <a:lnTo>
                    <a:pt x="3708" y="11885"/>
                  </a:lnTo>
                  <a:lnTo>
                    <a:pt x="4029" y="9901"/>
                  </a:lnTo>
                  <a:lnTo>
                    <a:pt x="4289" y="7997"/>
                  </a:lnTo>
                  <a:lnTo>
                    <a:pt x="4530" y="6193"/>
                  </a:lnTo>
                  <a:lnTo>
                    <a:pt x="4750" y="4570"/>
                  </a:lnTo>
                  <a:lnTo>
                    <a:pt x="4910" y="3127"/>
                  </a:lnTo>
                  <a:lnTo>
                    <a:pt x="5131" y="1023"/>
                  </a:lnTo>
                  <a:lnTo>
                    <a:pt x="5231" y="161"/>
                  </a:lnTo>
                  <a:lnTo>
                    <a:pt x="5251" y="121"/>
                  </a:lnTo>
                  <a:lnTo>
                    <a:pt x="5231" y="61"/>
                  </a:lnTo>
                  <a:lnTo>
                    <a:pt x="5191" y="21"/>
                  </a:lnTo>
                  <a:lnTo>
                    <a:pt x="513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36850" y="3148075"/>
              <a:ext cx="472475" cy="294125"/>
            </a:xfrm>
            <a:custGeom>
              <a:avLst/>
              <a:gdLst/>
              <a:ahLst/>
              <a:cxnLst/>
              <a:rect l="l" t="t" r="r" b="b"/>
              <a:pathLst>
                <a:path w="18899" h="11765" extrusionOk="0">
                  <a:moveTo>
                    <a:pt x="2225" y="201"/>
                  </a:moveTo>
                  <a:lnTo>
                    <a:pt x="2505" y="221"/>
                  </a:lnTo>
                  <a:lnTo>
                    <a:pt x="2786" y="241"/>
                  </a:lnTo>
                  <a:lnTo>
                    <a:pt x="3086" y="301"/>
                  </a:lnTo>
                  <a:lnTo>
                    <a:pt x="3387" y="362"/>
                  </a:lnTo>
                  <a:lnTo>
                    <a:pt x="3688" y="462"/>
                  </a:lnTo>
                  <a:lnTo>
                    <a:pt x="3988" y="602"/>
                  </a:lnTo>
                  <a:lnTo>
                    <a:pt x="4369" y="782"/>
                  </a:lnTo>
                  <a:lnTo>
                    <a:pt x="4770" y="983"/>
                  </a:lnTo>
                  <a:lnTo>
                    <a:pt x="5171" y="1203"/>
                  </a:lnTo>
                  <a:lnTo>
                    <a:pt x="5572" y="1444"/>
                  </a:lnTo>
                  <a:lnTo>
                    <a:pt x="6433" y="1985"/>
                  </a:lnTo>
                  <a:lnTo>
                    <a:pt x="7315" y="2566"/>
                  </a:lnTo>
                  <a:lnTo>
                    <a:pt x="8117" y="3087"/>
                  </a:lnTo>
                  <a:lnTo>
                    <a:pt x="8938" y="3608"/>
                  </a:lnTo>
                  <a:lnTo>
                    <a:pt x="9800" y="4129"/>
                  </a:lnTo>
                  <a:lnTo>
                    <a:pt x="10682" y="4630"/>
                  </a:lnTo>
                  <a:lnTo>
                    <a:pt x="11604" y="5151"/>
                  </a:lnTo>
                  <a:lnTo>
                    <a:pt x="12526" y="5632"/>
                  </a:lnTo>
                  <a:lnTo>
                    <a:pt x="13408" y="6053"/>
                  </a:lnTo>
                  <a:lnTo>
                    <a:pt x="14249" y="6454"/>
                  </a:lnTo>
                  <a:lnTo>
                    <a:pt x="15051" y="6835"/>
                  </a:lnTo>
                  <a:lnTo>
                    <a:pt x="15812" y="7216"/>
                  </a:lnTo>
                  <a:lnTo>
                    <a:pt x="16474" y="7576"/>
                  </a:lnTo>
                  <a:lnTo>
                    <a:pt x="16794" y="7777"/>
                  </a:lnTo>
                  <a:lnTo>
                    <a:pt x="17075" y="7957"/>
                  </a:lnTo>
                  <a:lnTo>
                    <a:pt x="17316" y="8138"/>
                  </a:lnTo>
                  <a:lnTo>
                    <a:pt x="17556" y="8318"/>
                  </a:lnTo>
                  <a:lnTo>
                    <a:pt x="17756" y="8498"/>
                  </a:lnTo>
                  <a:lnTo>
                    <a:pt x="17957" y="8679"/>
                  </a:lnTo>
                  <a:lnTo>
                    <a:pt x="18117" y="8859"/>
                  </a:lnTo>
                  <a:lnTo>
                    <a:pt x="18257" y="9059"/>
                  </a:lnTo>
                  <a:lnTo>
                    <a:pt x="18378" y="9260"/>
                  </a:lnTo>
                  <a:lnTo>
                    <a:pt x="18498" y="9440"/>
                  </a:lnTo>
                  <a:lnTo>
                    <a:pt x="18578" y="9641"/>
                  </a:lnTo>
                  <a:lnTo>
                    <a:pt x="18638" y="9841"/>
                  </a:lnTo>
                  <a:lnTo>
                    <a:pt x="18678" y="10041"/>
                  </a:lnTo>
                  <a:lnTo>
                    <a:pt x="18678" y="10222"/>
                  </a:lnTo>
                  <a:lnTo>
                    <a:pt x="18678" y="10422"/>
                  </a:lnTo>
                  <a:lnTo>
                    <a:pt x="18638" y="10603"/>
                  </a:lnTo>
                  <a:lnTo>
                    <a:pt x="18578" y="10783"/>
                  </a:lnTo>
                  <a:lnTo>
                    <a:pt x="18498" y="10963"/>
                  </a:lnTo>
                  <a:lnTo>
                    <a:pt x="18358" y="11184"/>
                  </a:lnTo>
                  <a:lnTo>
                    <a:pt x="18298" y="11284"/>
                  </a:lnTo>
                  <a:lnTo>
                    <a:pt x="18197" y="11364"/>
                  </a:lnTo>
                  <a:lnTo>
                    <a:pt x="18117" y="11424"/>
                  </a:lnTo>
                  <a:lnTo>
                    <a:pt x="18017" y="11464"/>
                  </a:lnTo>
                  <a:lnTo>
                    <a:pt x="17917" y="11504"/>
                  </a:lnTo>
                  <a:lnTo>
                    <a:pt x="17817" y="11545"/>
                  </a:lnTo>
                  <a:lnTo>
                    <a:pt x="17616" y="11565"/>
                  </a:lnTo>
                  <a:lnTo>
                    <a:pt x="17376" y="11545"/>
                  </a:lnTo>
                  <a:lnTo>
                    <a:pt x="17135" y="11484"/>
                  </a:lnTo>
                  <a:lnTo>
                    <a:pt x="16895" y="11384"/>
                  </a:lnTo>
                  <a:lnTo>
                    <a:pt x="16614" y="11244"/>
                  </a:lnTo>
                  <a:lnTo>
                    <a:pt x="16334" y="11064"/>
                  </a:lnTo>
                  <a:lnTo>
                    <a:pt x="16033" y="10863"/>
                  </a:lnTo>
                  <a:lnTo>
                    <a:pt x="15712" y="10623"/>
                  </a:lnTo>
                  <a:lnTo>
                    <a:pt x="15372" y="10342"/>
                  </a:lnTo>
                  <a:lnTo>
                    <a:pt x="15011" y="10021"/>
                  </a:lnTo>
                  <a:lnTo>
                    <a:pt x="14249" y="9340"/>
                  </a:lnTo>
                  <a:lnTo>
                    <a:pt x="13347" y="8538"/>
                  </a:lnTo>
                  <a:lnTo>
                    <a:pt x="12866" y="8097"/>
                  </a:lnTo>
                  <a:lnTo>
                    <a:pt x="12345" y="7677"/>
                  </a:lnTo>
                  <a:lnTo>
                    <a:pt x="11784" y="7236"/>
                  </a:lnTo>
                  <a:lnTo>
                    <a:pt x="11203" y="6815"/>
                  </a:lnTo>
                  <a:lnTo>
                    <a:pt x="10582" y="6414"/>
                  </a:lnTo>
                  <a:lnTo>
                    <a:pt x="9920" y="6033"/>
                  </a:lnTo>
                  <a:lnTo>
                    <a:pt x="9279" y="5672"/>
                  </a:lnTo>
                  <a:lnTo>
                    <a:pt x="8638" y="5352"/>
                  </a:lnTo>
                  <a:lnTo>
                    <a:pt x="7996" y="5051"/>
                  </a:lnTo>
                  <a:lnTo>
                    <a:pt x="7355" y="4771"/>
                  </a:lnTo>
                  <a:lnTo>
                    <a:pt x="6694" y="4530"/>
                  </a:lnTo>
                  <a:lnTo>
                    <a:pt x="6073" y="4290"/>
                  </a:lnTo>
                  <a:lnTo>
                    <a:pt x="4830" y="3869"/>
                  </a:lnTo>
                  <a:lnTo>
                    <a:pt x="3648" y="3468"/>
                  </a:lnTo>
                  <a:lnTo>
                    <a:pt x="3086" y="3268"/>
                  </a:lnTo>
                  <a:lnTo>
                    <a:pt x="2585" y="3047"/>
                  </a:lnTo>
                  <a:lnTo>
                    <a:pt x="2285" y="2907"/>
                  </a:lnTo>
                  <a:lnTo>
                    <a:pt x="2004" y="2767"/>
                  </a:lnTo>
                  <a:lnTo>
                    <a:pt x="1764" y="2606"/>
                  </a:lnTo>
                  <a:lnTo>
                    <a:pt x="1523" y="2426"/>
                  </a:lnTo>
                  <a:lnTo>
                    <a:pt x="1323" y="2245"/>
                  </a:lnTo>
                  <a:lnTo>
                    <a:pt x="1142" y="2065"/>
                  </a:lnTo>
                  <a:lnTo>
                    <a:pt x="962" y="1885"/>
                  </a:lnTo>
                  <a:lnTo>
                    <a:pt x="822" y="1704"/>
                  </a:lnTo>
                  <a:lnTo>
                    <a:pt x="581" y="1344"/>
                  </a:lnTo>
                  <a:lnTo>
                    <a:pt x="421" y="1023"/>
                  </a:lnTo>
                  <a:lnTo>
                    <a:pt x="301" y="762"/>
                  </a:lnTo>
                  <a:lnTo>
                    <a:pt x="241" y="582"/>
                  </a:lnTo>
                  <a:lnTo>
                    <a:pt x="461" y="502"/>
                  </a:lnTo>
                  <a:lnTo>
                    <a:pt x="782" y="402"/>
                  </a:lnTo>
                  <a:lnTo>
                    <a:pt x="1203" y="301"/>
                  </a:lnTo>
                  <a:lnTo>
                    <a:pt x="1684" y="241"/>
                  </a:lnTo>
                  <a:lnTo>
                    <a:pt x="1944" y="221"/>
                  </a:lnTo>
                  <a:lnTo>
                    <a:pt x="2225" y="201"/>
                  </a:lnTo>
                  <a:close/>
                  <a:moveTo>
                    <a:pt x="2064" y="1"/>
                  </a:moveTo>
                  <a:lnTo>
                    <a:pt x="1764" y="21"/>
                  </a:lnTo>
                  <a:lnTo>
                    <a:pt x="1483" y="41"/>
                  </a:lnTo>
                  <a:lnTo>
                    <a:pt x="1203" y="81"/>
                  </a:lnTo>
                  <a:lnTo>
                    <a:pt x="962" y="141"/>
                  </a:lnTo>
                  <a:lnTo>
                    <a:pt x="541" y="241"/>
                  </a:lnTo>
                  <a:lnTo>
                    <a:pt x="241" y="342"/>
                  </a:lnTo>
                  <a:lnTo>
                    <a:pt x="80" y="422"/>
                  </a:lnTo>
                  <a:lnTo>
                    <a:pt x="40" y="442"/>
                  </a:lnTo>
                  <a:lnTo>
                    <a:pt x="0" y="482"/>
                  </a:lnTo>
                  <a:lnTo>
                    <a:pt x="20" y="562"/>
                  </a:lnTo>
                  <a:lnTo>
                    <a:pt x="80" y="762"/>
                  </a:lnTo>
                  <a:lnTo>
                    <a:pt x="201" y="1043"/>
                  </a:lnTo>
                  <a:lnTo>
                    <a:pt x="381" y="1384"/>
                  </a:lnTo>
                  <a:lnTo>
                    <a:pt x="501" y="1584"/>
                  </a:lnTo>
                  <a:lnTo>
                    <a:pt x="621" y="1785"/>
                  </a:lnTo>
                  <a:lnTo>
                    <a:pt x="782" y="1985"/>
                  </a:lnTo>
                  <a:lnTo>
                    <a:pt x="962" y="2185"/>
                  </a:lnTo>
                  <a:lnTo>
                    <a:pt x="1162" y="2386"/>
                  </a:lnTo>
                  <a:lnTo>
                    <a:pt x="1383" y="2586"/>
                  </a:lnTo>
                  <a:lnTo>
                    <a:pt x="1623" y="2767"/>
                  </a:lnTo>
                  <a:lnTo>
                    <a:pt x="1884" y="2947"/>
                  </a:lnTo>
                  <a:lnTo>
                    <a:pt x="2185" y="3107"/>
                  </a:lnTo>
                  <a:lnTo>
                    <a:pt x="2505" y="3248"/>
                  </a:lnTo>
                  <a:lnTo>
                    <a:pt x="3026" y="3448"/>
                  </a:lnTo>
                  <a:lnTo>
                    <a:pt x="3567" y="3668"/>
                  </a:lnTo>
                  <a:lnTo>
                    <a:pt x="4770" y="4069"/>
                  </a:lnTo>
                  <a:lnTo>
                    <a:pt x="5992" y="4490"/>
                  </a:lnTo>
                  <a:lnTo>
                    <a:pt x="6614" y="4731"/>
                  </a:lnTo>
                  <a:lnTo>
                    <a:pt x="7255" y="4971"/>
                  </a:lnTo>
                  <a:lnTo>
                    <a:pt x="7916" y="5252"/>
                  </a:lnTo>
                  <a:lnTo>
                    <a:pt x="8558" y="5552"/>
                  </a:lnTo>
                  <a:lnTo>
                    <a:pt x="9179" y="5873"/>
                  </a:lnTo>
                  <a:lnTo>
                    <a:pt x="9820" y="6234"/>
                  </a:lnTo>
                  <a:lnTo>
                    <a:pt x="10462" y="6594"/>
                  </a:lnTo>
                  <a:lnTo>
                    <a:pt x="11083" y="6995"/>
                  </a:lnTo>
                  <a:lnTo>
                    <a:pt x="11664" y="7416"/>
                  </a:lnTo>
                  <a:lnTo>
                    <a:pt x="12205" y="7837"/>
                  </a:lnTo>
                  <a:lnTo>
                    <a:pt x="12726" y="8258"/>
                  </a:lnTo>
                  <a:lnTo>
                    <a:pt x="13207" y="8699"/>
                  </a:lnTo>
                  <a:lnTo>
                    <a:pt x="14109" y="9500"/>
                  </a:lnTo>
                  <a:lnTo>
                    <a:pt x="14871" y="10202"/>
                  </a:lnTo>
                  <a:lnTo>
                    <a:pt x="15231" y="10502"/>
                  </a:lnTo>
                  <a:lnTo>
                    <a:pt x="15572" y="10783"/>
                  </a:lnTo>
                  <a:lnTo>
                    <a:pt x="15873" y="11003"/>
                  </a:lnTo>
                  <a:lnTo>
                    <a:pt x="16153" y="11224"/>
                  </a:lnTo>
                  <a:lnTo>
                    <a:pt x="16414" y="11384"/>
                  </a:lnTo>
                  <a:lnTo>
                    <a:pt x="16674" y="11525"/>
                  </a:lnTo>
                  <a:lnTo>
                    <a:pt x="16935" y="11625"/>
                  </a:lnTo>
                  <a:lnTo>
                    <a:pt x="17175" y="11705"/>
                  </a:lnTo>
                  <a:lnTo>
                    <a:pt x="17396" y="11765"/>
                  </a:lnTo>
                  <a:lnTo>
                    <a:pt x="17736" y="11765"/>
                  </a:lnTo>
                  <a:lnTo>
                    <a:pt x="17857" y="11745"/>
                  </a:lnTo>
                  <a:lnTo>
                    <a:pt x="17977" y="11725"/>
                  </a:lnTo>
                  <a:lnTo>
                    <a:pt x="18117" y="11665"/>
                  </a:lnTo>
                  <a:lnTo>
                    <a:pt x="18217" y="11605"/>
                  </a:lnTo>
                  <a:lnTo>
                    <a:pt x="18338" y="11525"/>
                  </a:lnTo>
                  <a:lnTo>
                    <a:pt x="18438" y="11424"/>
                  </a:lnTo>
                  <a:lnTo>
                    <a:pt x="18538" y="11324"/>
                  </a:lnTo>
                  <a:lnTo>
                    <a:pt x="18618" y="11204"/>
                  </a:lnTo>
                  <a:lnTo>
                    <a:pt x="18698" y="11064"/>
                  </a:lnTo>
                  <a:lnTo>
                    <a:pt x="18779" y="10863"/>
                  </a:lnTo>
                  <a:lnTo>
                    <a:pt x="18839" y="10663"/>
                  </a:lnTo>
                  <a:lnTo>
                    <a:pt x="18879" y="10462"/>
                  </a:lnTo>
                  <a:lnTo>
                    <a:pt x="18899" y="10242"/>
                  </a:lnTo>
                  <a:lnTo>
                    <a:pt x="18879" y="10041"/>
                  </a:lnTo>
                  <a:lnTo>
                    <a:pt x="18859" y="9821"/>
                  </a:lnTo>
                  <a:lnTo>
                    <a:pt x="18779" y="9601"/>
                  </a:lnTo>
                  <a:lnTo>
                    <a:pt x="18698" y="9400"/>
                  </a:lnTo>
                  <a:lnTo>
                    <a:pt x="18598" y="9180"/>
                  </a:lnTo>
                  <a:lnTo>
                    <a:pt x="18458" y="8959"/>
                  </a:lnTo>
                  <a:lnTo>
                    <a:pt x="18298" y="8759"/>
                  </a:lnTo>
                  <a:lnTo>
                    <a:pt x="18137" y="8558"/>
                  </a:lnTo>
                  <a:lnTo>
                    <a:pt x="17937" y="8358"/>
                  </a:lnTo>
                  <a:lnTo>
                    <a:pt x="17696" y="8158"/>
                  </a:lnTo>
                  <a:lnTo>
                    <a:pt x="17456" y="7977"/>
                  </a:lnTo>
                  <a:lnTo>
                    <a:pt x="17195" y="7777"/>
                  </a:lnTo>
                  <a:lnTo>
                    <a:pt x="16915" y="7596"/>
                  </a:lnTo>
                  <a:lnTo>
                    <a:pt x="16594" y="7396"/>
                  </a:lnTo>
                  <a:lnTo>
                    <a:pt x="15913" y="7015"/>
                  </a:lnTo>
                  <a:lnTo>
                    <a:pt x="15151" y="6655"/>
                  </a:lnTo>
                  <a:lnTo>
                    <a:pt x="14329" y="6254"/>
                  </a:lnTo>
                  <a:lnTo>
                    <a:pt x="13488" y="5873"/>
                  </a:lnTo>
                  <a:lnTo>
                    <a:pt x="12626" y="5452"/>
                  </a:lnTo>
                  <a:lnTo>
                    <a:pt x="11704" y="4971"/>
                  </a:lnTo>
                  <a:lnTo>
                    <a:pt x="10782" y="4450"/>
                  </a:lnTo>
                  <a:lnTo>
                    <a:pt x="9900" y="3949"/>
                  </a:lnTo>
                  <a:lnTo>
                    <a:pt x="9059" y="3428"/>
                  </a:lnTo>
                  <a:lnTo>
                    <a:pt x="8237" y="2907"/>
                  </a:lnTo>
                  <a:lnTo>
                    <a:pt x="7435" y="2386"/>
                  </a:lnTo>
                  <a:lnTo>
                    <a:pt x="6533" y="1805"/>
                  </a:lnTo>
                  <a:lnTo>
                    <a:pt x="5692" y="1263"/>
                  </a:lnTo>
                  <a:lnTo>
                    <a:pt x="5271" y="1023"/>
                  </a:lnTo>
                  <a:lnTo>
                    <a:pt x="4870" y="782"/>
                  </a:lnTo>
                  <a:lnTo>
                    <a:pt x="4469" y="582"/>
                  </a:lnTo>
                  <a:lnTo>
                    <a:pt x="4068" y="402"/>
                  </a:lnTo>
                  <a:lnTo>
                    <a:pt x="3728" y="261"/>
                  </a:lnTo>
                  <a:lnTo>
                    <a:pt x="3387" y="141"/>
                  </a:lnTo>
                  <a:lnTo>
                    <a:pt x="3046" y="61"/>
                  </a:lnTo>
                  <a:lnTo>
                    <a:pt x="2706" y="21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36850" y="3148075"/>
              <a:ext cx="472475" cy="294125"/>
            </a:xfrm>
            <a:custGeom>
              <a:avLst/>
              <a:gdLst/>
              <a:ahLst/>
              <a:cxnLst/>
              <a:rect l="l" t="t" r="r" b="b"/>
              <a:pathLst>
                <a:path w="18899" h="11765" extrusionOk="0">
                  <a:moveTo>
                    <a:pt x="2225" y="201"/>
                  </a:moveTo>
                  <a:lnTo>
                    <a:pt x="2505" y="221"/>
                  </a:lnTo>
                  <a:lnTo>
                    <a:pt x="2786" y="241"/>
                  </a:lnTo>
                  <a:lnTo>
                    <a:pt x="3086" y="301"/>
                  </a:lnTo>
                  <a:lnTo>
                    <a:pt x="3387" y="362"/>
                  </a:lnTo>
                  <a:lnTo>
                    <a:pt x="3688" y="462"/>
                  </a:lnTo>
                  <a:lnTo>
                    <a:pt x="3988" y="602"/>
                  </a:lnTo>
                  <a:lnTo>
                    <a:pt x="4369" y="782"/>
                  </a:lnTo>
                  <a:lnTo>
                    <a:pt x="4770" y="983"/>
                  </a:lnTo>
                  <a:lnTo>
                    <a:pt x="5171" y="1203"/>
                  </a:lnTo>
                  <a:lnTo>
                    <a:pt x="5572" y="1444"/>
                  </a:lnTo>
                  <a:lnTo>
                    <a:pt x="6433" y="1985"/>
                  </a:lnTo>
                  <a:lnTo>
                    <a:pt x="7315" y="2566"/>
                  </a:lnTo>
                  <a:lnTo>
                    <a:pt x="8117" y="3087"/>
                  </a:lnTo>
                  <a:lnTo>
                    <a:pt x="8938" y="3608"/>
                  </a:lnTo>
                  <a:lnTo>
                    <a:pt x="9800" y="4129"/>
                  </a:lnTo>
                  <a:lnTo>
                    <a:pt x="10682" y="4630"/>
                  </a:lnTo>
                  <a:lnTo>
                    <a:pt x="11604" y="5151"/>
                  </a:lnTo>
                  <a:lnTo>
                    <a:pt x="12526" y="5632"/>
                  </a:lnTo>
                  <a:lnTo>
                    <a:pt x="13408" y="6053"/>
                  </a:lnTo>
                  <a:lnTo>
                    <a:pt x="14249" y="6454"/>
                  </a:lnTo>
                  <a:lnTo>
                    <a:pt x="15051" y="6835"/>
                  </a:lnTo>
                  <a:lnTo>
                    <a:pt x="15812" y="7216"/>
                  </a:lnTo>
                  <a:lnTo>
                    <a:pt x="16474" y="7576"/>
                  </a:lnTo>
                  <a:lnTo>
                    <a:pt x="16794" y="7777"/>
                  </a:lnTo>
                  <a:lnTo>
                    <a:pt x="17075" y="7957"/>
                  </a:lnTo>
                  <a:lnTo>
                    <a:pt x="17316" y="8138"/>
                  </a:lnTo>
                  <a:lnTo>
                    <a:pt x="17556" y="8318"/>
                  </a:lnTo>
                  <a:lnTo>
                    <a:pt x="17756" y="8498"/>
                  </a:lnTo>
                  <a:lnTo>
                    <a:pt x="17957" y="8679"/>
                  </a:lnTo>
                  <a:lnTo>
                    <a:pt x="18117" y="8859"/>
                  </a:lnTo>
                  <a:lnTo>
                    <a:pt x="18257" y="9059"/>
                  </a:lnTo>
                  <a:lnTo>
                    <a:pt x="18378" y="9260"/>
                  </a:lnTo>
                  <a:lnTo>
                    <a:pt x="18498" y="9440"/>
                  </a:lnTo>
                  <a:lnTo>
                    <a:pt x="18578" y="9641"/>
                  </a:lnTo>
                  <a:lnTo>
                    <a:pt x="18638" y="9841"/>
                  </a:lnTo>
                  <a:lnTo>
                    <a:pt x="18678" y="10041"/>
                  </a:lnTo>
                  <a:lnTo>
                    <a:pt x="18678" y="10222"/>
                  </a:lnTo>
                  <a:lnTo>
                    <a:pt x="18678" y="10422"/>
                  </a:lnTo>
                  <a:lnTo>
                    <a:pt x="18638" y="10603"/>
                  </a:lnTo>
                  <a:lnTo>
                    <a:pt x="18578" y="10783"/>
                  </a:lnTo>
                  <a:lnTo>
                    <a:pt x="18498" y="10963"/>
                  </a:lnTo>
                  <a:lnTo>
                    <a:pt x="18358" y="11184"/>
                  </a:lnTo>
                  <a:lnTo>
                    <a:pt x="18298" y="11284"/>
                  </a:lnTo>
                  <a:lnTo>
                    <a:pt x="18197" y="11364"/>
                  </a:lnTo>
                  <a:lnTo>
                    <a:pt x="18117" y="11424"/>
                  </a:lnTo>
                  <a:lnTo>
                    <a:pt x="18017" y="11464"/>
                  </a:lnTo>
                  <a:lnTo>
                    <a:pt x="17917" y="11504"/>
                  </a:lnTo>
                  <a:lnTo>
                    <a:pt x="17817" y="11545"/>
                  </a:lnTo>
                  <a:lnTo>
                    <a:pt x="17616" y="11565"/>
                  </a:lnTo>
                  <a:lnTo>
                    <a:pt x="17376" y="11545"/>
                  </a:lnTo>
                  <a:lnTo>
                    <a:pt x="17135" y="11484"/>
                  </a:lnTo>
                  <a:lnTo>
                    <a:pt x="16895" y="11384"/>
                  </a:lnTo>
                  <a:lnTo>
                    <a:pt x="16614" y="11244"/>
                  </a:lnTo>
                  <a:lnTo>
                    <a:pt x="16334" y="11064"/>
                  </a:lnTo>
                  <a:lnTo>
                    <a:pt x="16033" y="10863"/>
                  </a:lnTo>
                  <a:lnTo>
                    <a:pt x="15712" y="10623"/>
                  </a:lnTo>
                  <a:lnTo>
                    <a:pt x="15372" y="10342"/>
                  </a:lnTo>
                  <a:lnTo>
                    <a:pt x="15011" y="10021"/>
                  </a:lnTo>
                  <a:lnTo>
                    <a:pt x="14249" y="9340"/>
                  </a:lnTo>
                  <a:lnTo>
                    <a:pt x="13347" y="8538"/>
                  </a:lnTo>
                  <a:lnTo>
                    <a:pt x="12866" y="8097"/>
                  </a:lnTo>
                  <a:lnTo>
                    <a:pt x="12345" y="7677"/>
                  </a:lnTo>
                  <a:lnTo>
                    <a:pt x="11784" y="7236"/>
                  </a:lnTo>
                  <a:lnTo>
                    <a:pt x="11203" y="6815"/>
                  </a:lnTo>
                  <a:lnTo>
                    <a:pt x="10582" y="6414"/>
                  </a:lnTo>
                  <a:lnTo>
                    <a:pt x="9920" y="6033"/>
                  </a:lnTo>
                  <a:lnTo>
                    <a:pt x="9279" y="5672"/>
                  </a:lnTo>
                  <a:lnTo>
                    <a:pt x="8638" y="5352"/>
                  </a:lnTo>
                  <a:lnTo>
                    <a:pt x="7996" y="5051"/>
                  </a:lnTo>
                  <a:lnTo>
                    <a:pt x="7355" y="4771"/>
                  </a:lnTo>
                  <a:lnTo>
                    <a:pt x="6694" y="4530"/>
                  </a:lnTo>
                  <a:lnTo>
                    <a:pt x="6073" y="4290"/>
                  </a:lnTo>
                  <a:lnTo>
                    <a:pt x="4830" y="3869"/>
                  </a:lnTo>
                  <a:lnTo>
                    <a:pt x="3648" y="3468"/>
                  </a:lnTo>
                  <a:lnTo>
                    <a:pt x="3086" y="3268"/>
                  </a:lnTo>
                  <a:lnTo>
                    <a:pt x="2585" y="3047"/>
                  </a:lnTo>
                  <a:lnTo>
                    <a:pt x="2285" y="2907"/>
                  </a:lnTo>
                  <a:lnTo>
                    <a:pt x="2004" y="2767"/>
                  </a:lnTo>
                  <a:lnTo>
                    <a:pt x="1764" y="2606"/>
                  </a:lnTo>
                  <a:lnTo>
                    <a:pt x="1523" y="2426"/>
                  </a:lnTo>
                  <a:lnTo>
                    <a:pt x="1323" y="2245"/>
                  </a:lnTo>
                  <a:lnTo>
                    <a:pt x="1142" y="2065"/>
                  </a:lnTo>
                  <a:lnTo>
                    <a:pt x="962" y="1885"/>
                  </a:lnTo>
                  <a:lnTo>
                    <a:pt x="822" y="1704"/>
                  </a:lnTo>
                  <a:lnTo>
                    <a:pt x="581" y="1344"/>
                  </a:lnTo>
                  <a:lnTo>
                    <a:pt x="421" y="1023"/>
                  </a:lnTo>
                  <a:lnTo>
                    <a:pt x="301" y="762"/>
                  </a:lnTo>
                  <a:lnTo>
                    <a:pt x="241" y="582"/>
                  </a:lnTo>
                  <a:lnTo>
                    <a:pt x="461" y="502"/>
                  </a:lnTo>
                  <a:lnTo>
                    <a:pt x="782" y="402"/>
                  </a:lnTo>
                  <a:lnTo>
                    <a:pt x="1203" y="301"/>
                  </a:lnTo>
                  <a:lnTo>
                    <a:pt x="1684" y="241"/>
                  </a:lnTo>
                  <a:lnTo>
                    <a:pt x="1944" y="221"/>
                  </a:lnTo>
                  <a:lnTo>
                    <a:pt x="2225" y="201"/>
                  </a:lnTo>
                  <a:close/>
                  <a:moveTo>
                    <a:pt x="2064" y="1"/>
                  </a:moveTo>
                  <a:lnTo>
                    <a:pt x="1764" y="21"/>
                  </a:lnTo>
                  <a:lnTo>
                    <a:pt x="1483" y="41"/>
                  </a:lnTo>
                  <a:lnTo>
                    <a:pt x="1203" y="81"/>
                  </a:lnTo>
                  <a:lnTo>
                    <a:pt x="962" y="141"/>
                  </a:lnTo>
                  <a:lnTo>
                    <a:pt x="541" y="241"/>
                  </a:lnTo>
                  <a:lnTo>
                    <a:pt x="241" y="342"/>
                  </a:lnTo>
                  <a:lnTo>
                    <a:pt x="80" y="422"/>
                  </a:lnTo>
                  <a:lnTo>
                    <a:pt x="40" y="442"/>
                  </a:lnTo>
                  <a:lnTo>
                    <a:pt x="0" y="482"/>
                  </a:lnTo>
                  <a:lnTo>
                    <a:pt x="20" y="562"/>
                  </a:lnTo>
                  <a:lnTo>
                    <a:pt x="80" y="762"/>
                  </a:lnTo>
                  <a:lnTo>
                    <a:pt x="201" y="1043"/>
                  </a:lnTo>
                  <a:lnTo>
                    <a:pt x="381" y="1384"/>
                  </a:lnTo>
                  <a:lnTo>
                    <a:pt x="501" y="1584"/>
                  </a:lnTo>
                  <a:lnTo>
                    <a:pt x="621" y="1785"/>
                  </a:lnTo>
                  <a:lnTo>
                    <a:pt x="782" y="1985"/>
                  </a:lnTo>
                  <a:lnTo>
                    <a:pt x="962" y="2185"/>
                  </a:lnTo>
                  <a:lnTo>
                    <a:pt x="1162" y="2386"/>
                  </a:lnTo>
                  <a:lnTo>
                    <a:pt x="1383" y="2586"/>
                  </a:lnTo>
                  <a:lnTo>
                    <a:pt x="1623" y="2767"/>
                  </a:lnTo>
                  <a:lnTo>
                    <a:pt x="1884" y="2947"/>
                  </a:lnTo>
                  <a:lnTo>
                    <a:pt x="2185" y="3107"/>
                  </a:lnTo>
                  <a:lnTo>
                    <a:pt x="2505" y="3248"/>
                  </a:lnTo>
                  <a:lnTo>
                    <a:pt x="3026" y="3448"/>
                  </a:lnTo>
                  <a:lnTo>
                    <a:pt x="3567" y="3668"/>
                  </a:lnTo>
                  <a:lnTo>
                    <a:pt x="4770" y="4069"/>
                  </a:lnTo>
                  <a:lnTo>
                    <a:pt x="5992" y="4490"/>
                  </a:lnTo>
                  <a:lnTo>
                    <a:pt x="6614" y="4731"/>
                  </a:lnTo>
                  <a:lnTo>
                    <a:pt x="7255" y="4971"/>
                  </a:lnTo>
                  <a:lnTo>
                    <a:pt x="7916" y="5252"/>
                  </a:lnTo>
                  <a:lnTo>
                    <a:pt x="8558" y="5552"/>
                  </a:lnTo>
                  <a:lnTo>
                    <a:pt x="9179" y="5873"/>
                  </a:lnTo>
                  <a:lnTo>
                    <a:pt x="9820" y="6234"/>
                  </a:lnTo>
                  <a:lnTo>
                    <a:pt x="10462" y="6594"/>
                  </a:lnTo>
                  <a:lnTo>
                    <a:pt x="11083" y="6995"/>
                  </a:lnTo>
                  <a:lnTo>
                    <a:pt x="11664" y="7416"/>
                  </a:lnTo>
                  <a:lnTo>
                    <a:pt x="12205" y="7837"/>
                  </a:lnTo>
                  <a:lnTo>
                    <a:pt x="12726" y="8258"/>
                  </a:lnTo>
                  <a:lnTo>
                    <a:pt x="13207" y="8699"/>
                  </a:lnTo>
                  <a:lnTo>
                    <a:pt x="14109" y="9500"/>
                  </a:lnTo>
                  <a:lnTo>
                    <a:pt x="14871" y="10202"/>
                  </a:lnTo>
                  <a:lnTo>
                    <a:pt x="15231" y="10502"/>
                  </a:lnTo>
                  <a:lnTo>
                    <a:pt x="15572" y="10783"/>
                  </a:lnTo>
                  <a:lnTo>
                    <a:pt x="15873" y="11003"/>
                  </a:lnTo>
                  <a:lnTo>
                    <a:pt x="16153" y="11224"/>
                  </a:lnTo>
                  <a:lnTo>
                    <a:pt x="16414" y="11384"/>
                  </a:lnTo>
                  <a:lnTo>
                    <a:pt x="16674" y="11525"/>
                  </a:lnTo>
                  <a:lnTo>
                    <a:pt x="16935" y="11625"/>
                  </a:lnTo>
                  <a:lnTo>
                    <a:pt x="17175" y="11705"/>
                  </a:lnTo>
                  <a:lnTo>
                    <a:pt x="17396" y="11765"/>
                  </a:lnTo>
                  <a:lnTo>
                    <a:pt x="17736" y="11765"/>
                  </a:lnTo>
                  <a:lnTo>
                    <a:pt x="17857" y="11745"/>
                  </a:lnTo>
                  <a:lnTo>
                    <a:pt x="17977" y="11725"/>
                  </a:lnTo>
                  <a:lnTo>
                    <a:pt x="18117" y="11665"/>
                  </a:lnTo>
                  <a:lnTo>
                    <a:pt x="18217" y="11605"/>
                  </a:lnTo>
                  <a:lnTo>
                    <a:pt x="18338" y="11525"/>
                  </a:lnTo>
                  <a:lnTo>
                    <a:pt x="18438" y="11424"/>
                  </a:lnTo>
                  <a:lnTo>
                    <a:pt x="18538" y="11324"/>
                  </a:lnTo>
                  <a:lnTo>
                    <a:pt x="18618" y="11204"/>
                  </a:lnTo>
                  <a:lnTo>
                    <a:pt x="18698" y="11064"/>
                  </a:lnTo>
                  <a:lnTo>
                    <a:pt x="18779" y="10863"/>
                  </a:lnTo>
                  <a:lnTo>
                    <a:pt x="18839" y="10663"/>
                  </a:lnTo>
                  <a:lnTo>
                    <a:pt x="18879" y="10462"/>
                  </a:lnTo>
                  <a:lnTo>
                    <a:pt x="18899" y="10242"/>
                  </a:lnTo>
                  <a:lnTo>
                    <a:pt x="18879" y="10041"/>
                  </a:lnTo>
                  <a:lnTo>
                    <a:pt x="18859" y="9821"/>
                  </a:lnTo>
                  <a:lnTo>
                    <a:pt x="18779" y="9601"/>
                  </a:lnTo>
                  <a:lnTo>
                    <a:pt x="18698" y="9400"/>
                  </a:lnTo>
                  <a:lnTo>
                    <a:pt x="18598" y="9180"/>
                  </a:lnTo>
                  <a:lnTo>
                    <a:pt x="18458" y="8959"/>
                  </a:lnTo>
                  <a:lnTo>
                    <a:pt x="18298" y="8759"/>
                  </a:lnTo>
                  <a:lnTo>
                    <a:pt x="18137" y="8558"/>
                  </a:lnTo>
                  <a:lnTo>
                    <a:pt x="17937" y="8358"/>
                  </a:lnTo>
                  <a:lnTo>
                    <a:pt x="17696" y="8158"/>
                  </a:lnTo>
                  <a:lnTo>
                    <a:pt x="17456" y="7977"/>
                  </a:lnTo>
                  <a:lnTo>
                    <a:pt x="17195" y="7777"/>
                  </a:lnTo>
                  <a:lnTo>
                    <a:pt x="16915" y="7596"/>
                  </a:lnTo>
                  <a:lnTo>
                    <a:pt x="16594" y="7396"/>
                  </a:lnTo>
                  <a:lnTo>
                    <a:pt x="15913" y="7015"/>
                  </a:lnTo>
                  <a:lnTo>
                    <a:pt x="15151" y="6655"/>
                  </a:lnTo>
                  <a:lnTo>
                    <a:pt x="14329" y="6254"/>
                  </a:lnTo>
                  <a:lnTo>
                    <a:pt x="13488" y="5873"/>
                  </a:lnTo>
                  <a:lnTo>
                    <a:pt x="12626" y="5452"/>
                  </a:lnTo>
                  <a:lnTo>
                    <a:pt x="11704" y="4971"/>
                  </a:lnTo>
                  <a:lnTo>
                    <a:pt x="10782" y="4450"/>
                  </a:lnTo>
                  <a:lnTo>
                    <a:pt x="9900" y="3949"/>
                  </a:lnTo>
                  <a:lnTo>
                    <a:pt x="9059" y="3428"/>
                  </a:lnTo>
                  <a:lnTo>
                    <a:pt x="8237" y="2907"/>
                  </a:lnTo>
                  <a:lnTo>
                    <a:pt x="7435" y="2386"/>
                  </a:lnTo>
                  <a:lnTo>
                    <a:pt x="6533" y="1805"/>
                  </a:lnTo>
                  <a:lnTo>
                    <a:pt x="5692" y="1263"/>
                  </a:lnTo>
                  <a:lnTo>
                    <a:pt x="5271" y="1023"/>
                  </a:lnTo>
                  <a:lnTo>
                    <a:pt x="4870" y="782"/>
                  </a:lnTo>
                  <a:lnTo>
                    <a:pt x="4469" y="582"/>
                  </a:lnTo>
                  <a:lnTo>
                    <a:pt x="4068" y="402"/>
                  </a:lnTo>
                  <a:lnTo>
                    <a:pt x="3728" y="261"/>
                  </a:lnTo>
                  <a:lnTo>
                    <a:pt x="3387" y="141"/>
                  </a:lnTo>
                  <a:lnTo>
                    <a:pt x="3046" y="61"/>
                  </a:lnTo>
                  <a:lnTo>
                    <a:pt x="2706" y="21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36850" y="3158100"/>
              <a:ext cx="626800" cy="426900"/>
            </a:xfrm>
            <a:custGeom>
              <a:avLst/>
              <a:gdLst/>
              <a:ahLst/>
              <a:cxnLst/>
              <a:rect l="l" t="t" r="r" b="b"/>
              <a:pathLst>
                <a:path w="25072" h="17076" extrusionOk="0">
                  <a:moveTo>
                    <a:pt x="100" y="1"/>
                  </a:moveTo>
                  <a:lnTo>
                    <a:pt x="60" y="21"/>
                  </a:lnTo>
                  <a:lnTo>
                    <a:pt x="40" y="41"/>
                  </a:lnTo>
                  <a:lnTo>
                    <a:pt x="20" y="81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40" y="181"/>
                  </a:lnTo>
                  <a:lnTo>
                    <a:pt x="80" y="201"/>
                  </a:lnTo>
                  <a:lnTo>
                    <a:pt x="461" y="361"/>
                  </a:lnTo>
                  <a:lnTo>
                    <a:pt x="1483" y="782"/>
                  </a:lnTo>
                  <a:lnTo>
                    <a:pt x="3026" y="1424"/>
                  </a:lnTo>
                  <a:lnTo>
                    <a:pt x="3948" y="1844"/>
                  </a:lnTo>
                  <a:lnTo>
                    <a:pt x="4970" y="2305"/>
                  </a:lnTo>
                  <a:lnTo>
                    <a:pt x="6052" y="2826"/>
                  </a:lnTo>
                  <a:lnTo>
                    <a:pt x="7175" y="3388"/>
                  </a:lnTo>
                  <a:lnTo>
                    <a:pt x="8357" y="3989"/>
                  </a:lnTo>
                  <a:lnTo>
                    <a:pt x="9560" y="4630"/>
                  </a:lnTo>
                  <a:lnTo>
                    <a:pt x="10762" y="5312"/>
                  </a:lnTo>
                  <a:lnTo>
                    <a:pt x="11965" y="6053"/>
                  </a:lnTo>
                  <a:lnTo>
                    <a:pt x="13147" y="6795"/>
                  </a:lnTo>
                  <a:lnTo>
                    <a:pt x="13728" y="7195"/>
                  </a:lnTo>
                  <a:lnTo>
                    <a:pt x="14309" y="7596"/>
                  </a:lnTo>
                  <a:lnTo>
                    <a:pt x="15352" y="8278"/>
                  </a:lnTo>
                  <a:lnTo>
                    <a:pt x="16334" y="8979"/>
                  </a:lnTo>
                  <a:lnTo>
                    <a:pt x="17296" y="9701"/>
                  </a:lnTo>
                  <a:lnTo>
                    <a:pt x="18197" y="10422"/>
                  </a:lnTo>
                  <a:lnTo>
                    <a:pt x="19059" y="11124"/>
                  </a:lnTo>
                  <a:lnTo>
                    <a:pt x="19861" y="11825"/>
                  </a:lnTo>
                  <a:lnTo>
                    <a:pt x="20602" y="12506"/>
                  </a:lnTo>
                  <a:lnTo>
                    <a:pt x="21304" y="13168"/>
                  </a:lnTo>
                  <a:lnTo>
                    <a:pt x="21945" y="13809"/>
                  </a:lnTo>
                  <a:lnTo>
                    <a:pt x="22546" y="14410"/>
                  </a:lnTo>
                  <a:lnTo>
                    <a:pt x="23087" y="14971"/>
                  </a:lnTo>
                  <a:lnTo>
                    <a:pt x="23548" y="15492"/>
                  </a:lnTo>
                  <a:lnTo>
                    <a:pt x="24330" y="16374"/>
                  </a:lnTo>
                  <a:lnTo>
                    <a:pt x="24831" y="16996"/>
                  </a:lnTo>
                  <a:lnTo>
                    <a:pt x="24871" y="17036"/>
                  </a:lnTo>
                  <a:lnTo>
                    <a:pt x="24911" y="17076"/>
                  </a:lnTo>
                  <a:lnTo>
                    <a:pt x="24991" y="17076"/>
                  </a:lnTo>
                  <a:lnTo>
                    <a:pt x="25031" y="17056"/>
                  </a:lnTo>
                  <a:lnTo>
                    <a:pt x="25051" y="17016"/>
                  </a:lnTo>
                  <a:lnTo>
                    <a:pt x="25071" y="16976"/>
                  </a:lnTo>
                  <a:lnTo>
                    <a:pt x="25051" y="16935"/>
                  </a:lnTo>
                  <a:lnTo>
                    <a:pt x="25031" y="16915"/>
                  </a:lnTo>
                  <a:lnTo>
                    <a:pt x="25011" y="16855"/>
                  </a:lnTo>
                  <a:lnTo>
                    <a:pt x="24490" y="16234"/>
                  </a:lnTo>
                  <a:lnTo>
                    <a:pt x="23709" y="15352"/>
                  </a:lnTo>
                  <a:lnTo>
                    <a:pt x="23228" y="14831"/>
                  </a:lnTo>
                  <a:lnTo>
                    <a:pt x="22707" y="14270"/>
                  </a:lnTo>
                  <a:lnTo>
                    <a:pt x="22105" y="13669"/>
                  </a:lnTo>
                  <a:lnTo>
                    <a:pt x="21464" y="13027"/>
                  </a:lnTo>
                  <a:lnTo>
                    <a:pt x="20763" y="12366"/>
                  </a:lnTo>
                  <a:lnTo>
                    <a:pt x="20001" y="11665"/>
                  </a:lnTo>
                  <a:lnTo>
                    <a:pt x="19199" y="10963"/>
                  </a:lnTo>
                  <a:lnTo>
                    <a:pt x="18338" y="10242"/>
                  </a:lnTo>
                  <a:lnTo>
                    <a:pt x="17416" y="9540"/>
                  </a:lnTo>
                  <a:lnTo>
                    <a:pt x="16474" y="8819"/>
                  </a:lnTo>
                  <a:lnTo>
                    <a:pt x="15472" y="8097"/>
                  </a:lnTo>
                  <a:lnTo>
                    <a:pt x="14430" y="7416"/>
                  </a:lnTo>
                  <a:lnTo>
                    <a:pt x="13848" y="6995"/>
                  </a:lnTo>
                  <a:lnTo>
                    <a:pt x="13247" y="6614"/>
                  </a:lnTo>
                  <a:lnTo>
                    <a:pt x="12045" y="5833"/>
                  </a:lnTo>
                  <a:lnTo>
                    <a:pt x="10842" y="5111"/>
                  </a:lnTo>
                  <a:lnTo>
                    <a:pt x="9620" y="4410"/>
                  </a:lnTo>
                  <a:lnTo>
                    <a:pt x="8417" y="3768"/>
                  </a:lnTo>
                  <a:lnTo>
                    <a:pt x="7235" y="3167"/>
                  </a:lnTo>
                  <a:lnTo>
                    <a:pt x="6093" y="2606"/>
                  </a:lnTo>
                  <a:lnTo>
                    <a:pt x="5010" y="2085"/>
                  </a:lnTo>
                  <a:lnTo>
                    <a:pt x="4008" y="1624"/>
                  </a:lnTo>
                  <a:lnTo>
                    <a:pt x="3086" y="1223"/>
                  </a:lnTo>
                  <a:lnTo>
                    <a:pt x="1543" y="562"/>
                  </a:lnTo>
                  <a:lnTo>
                    <a:pt x="541" y="16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084850" y="3383575"/>
              <a:ext cx="360750" cy="342225"/>
            </a:xfrm>
            <a:custGeom>
              <a:avLst/>
              <a:gdLst/>
              <a:ahLst/>
              <a:cxnLst/>
              <a:rect l="l" t="t" r="r" b="b"/>
              <a:pathLst>
                <a:path w="14430" h="13689" extrusionOk="0">
                  <a:moveTo>
                    <a:pt x="1804" y="201"/>
                  </a:moveTo>
                  <a:lnTo>
                    <a:pt x="2045" y="241"/>
                  </a:lnTo>
                  <a:lnTo>
                    <a:pt x="2285" y="281"/>
                  </a:lnTo>
                  <a:lnTo>
                    <a:pt x="2526" y="361"/>
                  </a:lnTo>
                  <a:lnTo>
                    <a:pt x="2766" y="461"/>
                  </a:lnTo>
                  <a:lnTo>
                    <a:pt x="2987" y="581"/>
                  </a:lnTo>
                  <a:lnTo>
                    <a:pt x="3227" y="742"/>
                  </a:lnTo>
                  <a:lnTo>
                    <a:pt x="3548" y="982"/>
                  </a:lnTo>
                  <a:lnTo>
                    <a:pt x="3848" y="1243"/>
                  </a:lnTo>
                  <a:lnTo>
                    <a:pt x="4169" y="1523"/>
                  </a:lnTo>
                  <a:lnTo>
                    <a:pt x="4510" y="1824"/>
                  </a:lnTo>
                  <a:lnTo>
                    <a:pt x="5171" y="2485"/>
                  </a:lnTo>
                  <a:lnTo>
                    <a:pt x="5872" y="3187"/>
                  </a:lnTo>
                  <a:lnTo>
                    <a:pt x="6474" y="3788"/>
                  </a:lnTo>
                  <a:lnTo>
                    <a:pt x="7095" y="4409"/>
                  </a:lnTo>
                  <a:lnTo>
                    <a:pt x="7716" y="5010"/>
                  </a:lnTo>
                  <a:lnTo>
                    <a:pt x="8378" y="5592"/>
                  </a:lnTo>
                  <a:lnTo>
                    <a:pt x="9079" y="6213"/>
                  </a:lnTo>
                  <a:lnTo>
                    <a:pt x="9740" y="6774"/>
                  </a:lnTo>
                  <a:lnTo>
                    <a:pt x="10402" y="7295"/>
                  </a:lnTo>
                  <a:lnTo>
                    <a:pt x="11023" y="7776"/>
                  </a:lnTo>
                  <a:lnTo>
                    <a:pt x="11644" y="8237"/>
                  </a:lnTo>
                  <a:lnTo>
                    <a:pt x="12225" y="8698"/>
                  </a:lnTo>
                  <a:lnTo>
                    <a:pt x="12726" y="9139"/>
                  </a:lnTo>
                  <a:lnTo>
                    <a:pt x="12967" y="9379"/>
                  </a:lnTo>
                  <a:lnTo>
                    <a:pt x="13167" y="9600"/>
                  </a:lnTo>
                  <a:lnTo>
                    <a:pt x="13348" y="9800"/>
                  </a:lnTo>
                  <a:lnTo>
                    <a:pt x="13508" y="10001"/>
                  </a:lnTo>
                  <a:lnTo>
                    <a:pt x="13648" y="10221"/>
                  </a:lnTo>
                  <a:lnTo>
                    <a:pt x="13789" y="10422"/>
                  </a:lnTo>
                  <a:lnTo>
                    <a:pt x="13889" y="10642"/>
                  </a:lnTo>
                  <a:lnTo>
                    <a:pt x="13989" y="10862"/>
                  </a:lnTo>
                  <a:lnTo>
                    <a:pt x="14069" y="11063"/>
                  </a:lnTo>
                  <a:lnTo>
                    <a:pt x="14129" y="11283"/>
                  </a:lnTo>
                  <a:lnTo>
                    <a:pt x="14189" y="11504"/>
                  </a:lnTo>
                  <a:lnTo>
                    <a:pt x="14209" y="11704"/>
                  </a:lnTo>
                  <a:lnTo>
                    <a:pt x="14230" y="11925"/>
                  </a:lnTo>
                  <a:lnTo>
                    <a:pt x="14209" y="12125"/>
                  </a:lnTo>
                  <a:lnTo>
                    <a:pt x="14189" y="12346"/>
                  </a:lnTo>
                  <a:lnTo>
                    <a:pt x="14149" y="12546"/>
                  </a:lnTo>
                  <a:lnTo>
                    <a:pt x="14089" y="12726"/>
                  </a:lnTo>
                  <a:lnTo>
                    <a:pt x="14009" y="12927"/>
                  </a:lnTo>
                  <a:lnTo>
                    <a:pt x="13869" y="13147"/>
                  </a:lnTo>
                  <a:lnTo>
                    <a:pt x="13789" y="13247"/>
                  </a:lnTo>
                  <a:lnTo>
                    <a:pt x="13729" y="13328"/>
                  </a:lnTo>
                  <a:lnTo>
                    <a:pt x="13648" y="13388"/>
                  </a:lnTo>
                  <a:lnTo>
                    <a:pt x="13568" y="13428"/>
                  </a:lnTo>
                  <a:lnTo>
                    <a:pt x="13488" y="13468"/>
                  </a:lnTo>
                  <a:lnTo>
                    <a:pt x="13388" y="13488"/>
                  </a:lnTo>
                  <a:lnTo>
                    <a:pt x="13248" y="13468"/>
                  </a:lnTo>
                  <a:lnTo>
                    <a:pt x="13087" y="13428"/>
                  </a:lnTo>
                  <a:lnTo>
                    <a:pt x="12907" y="13348"/>
                  </a:lnTo>
                  <a:lnTo>
                    <a:pt x="12726" y="13227"/>
                  </a:lnTo>
                  <a:lnTo>
                    <a:pt x="12546" y="13067"/>
                  </a:lnTo>
                  <a:lnTo>
                    <a:pt x="12346" y="12867"/>
                  </a:lnTo>
                  <a:lnTo>
                    <a:pt x="12145" y="12626"/>
                  </a:lnTo>
                  <a:lnTo>
                    <a:pt x="11945" y="12366"/>
                  </a:lnTo>
                  <a:lnTo>
                    <a:pt x="11704" y="12065"/>
                  </a:lnTo>
                  <a:lnTo>
                    <a:pt x="11464" y="11744"/>
                  </a:lnTo>
                  <a:lnTo>
                    <a:pt x="10963" y="11003"/>
                  </a:lnTo>
                  <a:lnTo>
                    <a:pt x="10301" y="10041"/>
                  </a:lnTo>
                  <a:lnTo>
                    <a:pt x="9941" y="9540"/>
                  </a:lnTo>
                  <a:lnTo>
                    <a:pt x="9560" y="9039"/>
                  </a:lnTo>
                  <a:lnTo>
                    <a:pt x="9159" y="8538"/>
                  </a:lnTo>
                  <a:lnTo>
                    <a:pt x="8718" y="8037"/>
                  </a:lnTo>
                  <a:lnTo>
                    <a:pt x="8237" y="7556"/>
                  </a:lnTo>
                  <a:lnTo>
                    <a:pt x="7736" y="7095"/>
                  </a:lnTo>
                  <a:lnTo>
                    <a:pt x="7255" y="6674"/>
                  </a:lnTo>
                  <a:lnTo>
                    <a:pt x="6754" y="6273"/>
                  </a:lnTo>
                  <a:lnTo>
                    <a:pt x="6253" y="5912"/>
                  </a:lnTo>
                  <a:lnTo>
                    <a:pt x="5752" y="5572"/>
                  </a:lnTo>
                  <a:lnTo>
                    <a:pt x="5251" y="5251"/>
                  </a:lnTo>
                  <a:lnTo>
                    <a:pt x="4750" y="4950"/>
                  </a:lnTo>
                  <a:lnTo>
                    <a:pt x="3768" y="4409"/>
                  </a:lnTo>
                  <a:lnTo>
                    <a:pt x="2846" y="3888"/>
                  </a:lnTo>
                  <a:lnTo>
                    <a:pt x="2405" y="3628"/>
                  </a:lnTo>
                  <a:lnTo>
                    <a:pt x="2005" y="3367"/>
                  </a:lnTo>
                  <a:lnTo>
                    <a:pt x="1764" y="3207"/>
                  </a:lnTo>
                  <a:lnTo>
                    <a:pt x="1564" y="3026"/>
                  </a:lnTo>
                  <a:lnTo>
                    <a:pt x="1363" y="2826"/>
                  </a:lnTo>
                  <a:lnTo>
                    <a:pt x="1183" y="2626"/>
                  </a:lnTo>
                  <a:lnTo>
                    <a:pt x="1022" y="2405"/>
                  </a:lnTo>
                  <a:lnTo>
                    <a:pt x="882" y="2185"/>
                  </a:lnTo>
                  <a:lnTo>
                    <a:pt x="742" y="1964"/>
                  </a:lnTo>
                  <a:lnTo>
                    <a:pt x="642" y="1744"/>
                  </a:lnTo>
                  <a:lnTo>
                    <a:pt x="461" y="1323"/>
                  </a:lnTo>
                  <a:lnTo>
                    <a:pt x="341" y="962"/>
                  </a:lnTo>
                  <a:lnTo>
                    <a:pt x="261" y="662"/>
                  </a:lnTo>
                  <a:lnTo>
                    <a:pt x="221" y="481"/>
                  </a:lnTo>
                  <a:lnTo>
                    <a:pt x="381" y="401"/>
                  </a:lnTo>
                  <a:lnTo>
                    <a:pt x="642" y="321"/>
                  </a:lnTo>
                  <a:lnTo>
                    <a:pt x="982" y="241"/>
                  </a:lnTo>
                  <a:lnTo>
                    <a:pt x="1183" y="221"/>
                  </a:lnTo>
                  <a:lnTo>
                    <a:pt x="1383" y="201"/>
                  </a:lnTo>
                  <a:close/>
                  <a:moveTo>
                    <a:pt x="1383" y="0"/>
                  </a:moveTo>
                  <a:lnTo>
                    <a:pt x="1123" y="20"/>
                  </a:lnTo>
                  <a:lnTo>
                    <a:pt x="902" y="60"/>
                  </a:lnTo>
                  <a:lnTo>
                    <a:pt x="682" y="100"/>
                  </a:lnTo>
                  <a:lnTo>
                    <a:pt x="341" y="201"/>
                  </a:lnTo>
                  <a:lnTo>
                    <a:pt x="101" y="301"/>
                  </a:lnTo>
                  <a:lnTo>
                    <a:pt x="20" y="341"/>
                  </a:lnTo>
                  <a:lnTo>
                    <a:pt x="0" y="381"/>
                  </a:lnTo>
                  <a:lnTo>
                    <a:pt x="0" y="501"/>
                  </a:lnTo>
                  <a:lnTo>
                    <a:pt x="61" y="762"/>
                  </a:lnTo>
                  <a:lnTo>
                    <a:pt x="161" y="1163"/>
                  </a:lnTo>
                  <a:lnTo>
                    <a:pt x="241" y="1383"/>
                  </a:lnTo>
                  <a:lnTo>
                    <a:pt x="341" y="1624"/>
                  </a:lnTo>
                  <a:lnTo>
                    <a:pt x="461" y="1884"/>
                  </a:lnTo>
                  <a:lnTo>
                    <a:pt x="582" y="2125"/>
                  </a:lnTo>
                  <a:lnTo>
                    <a:pt x="742" y="2385"/>
                  </a:lnTo>
                  <a:lnTo>
                    <a:pt x="922" y="2646"/>
                  </a:lnTo>
                  <a:lnTo>
                    <a:pt x="1123" y="2906"/>
                  </a:lnTo>
                  <a:lnTo>
                    <a:pt x="1363" y="3127"/>
                  </a:lnTo>
                  <a:lnTo>
                    <a:pt x="1604" y="3347"/>
                  </a:lnTo>
                  <a:lnTo>
                    <a:pt x="1884" y="3547"/>
                  </a:lnTo>
                  <a:lnTo>
                    <a:pt x="2305" y="3808"/>
                  </a:lnTo>
                  <a:lnTo>
                    <a:pt x="2726" y="4069"/>
                  </a:lnTo>
                  <a:lnTo>
                    <a:pt x="3668" y="4590"/>
                  </a:lnTo>
                  <a:lnTo>
                    <a:pt x="4630" y="5131"/>
                  </a:lnTo>
                  <a:lnTo>
                    <a:pt x="5131" y="5431"/>
                  </a:lnTo>
                  <a:lnTo>
                    <a:pt x="5632" y="5732"/>
                  </a:lnTo>
                  <a:lnTo>
                    <a:pt x="6133" y="6073"/>
                  </a:lnTo>
                  <a:lnTo>
                    <a:pt x="6634" y="6433"/>
                  </a:lnTo>
                  <a:lnTo>
                    <a:pt x="7115" y="6834"/>
                  </a:lnTo>
                  <a:lnTo>
                    <a:pt x="7596" y="7255"/>
                  </a:lnTo>
                  <a:lnTo>
                    <a:pt x="8097" y="7716"/>
                  </a:lnTo>
                  <a:lnTo>
                    <a:pt x="8558" y="8197"/>
                  </a:lnTo>
                  <a:lnTo>
                    <a:pt x="8999" y="8678"/>
                  </a:lnTo>
                  <a:lnTo>
                    <a:pt x="9400" y="9179"/>
                  </a:lnTo>
                  <a:lnTo>
                    <a:pt x="9780" y="9680"/>
                  </a:lnTo>
                  <a:lnTo>
                    <a:pt x="10141" y="10181"/>
                  </a:lnTo>
                  <a:lnTo>
                    <a:pt x="10782" y="11123"/>
                  </a:lnTo>
                  <a:lnTo>
                    <a:pt x="11284" y="11865"/>
                  </a:lnTo>
                  <a:lnTo>
                    <a:pt x="11544" y="12185"/>
                  </a:lnTo>
                  <a:lnTo>
                    <a:pt x="11764" y="12486"/>
                  </a:lnTo>
                  <a:lnTo>
                    <a:pt x="11985" y="12766"/>
                  </a:lnTo>
                  <a:lnTo>
                    <a:pt x="12205" y="13027"/>
                  </a:lnTo>
                  <a:lnTo>
                    <a:pt x="12406" y="13227"/>
                  </a:lnTo>
                  <a:lnTo>
                    <a:pt x="12606" y="13388"/>
                  </a:lnTo>
                  <a:lnTo>
                    <a:pt x="12807" y="13528"/>
                  </a:lnTo>
                  <a:lnTo>
                    <a:pt x="12987" y="13628"/>
                  </a:lnTo>
                  <a:lnTo>
                    <a:pt x="13167" y="13668"/>
                  </a:lnTo>
                  <a:lnTo>
                    <a:pt x="13348" y="13688"/>
                  </a:lnTo>
                  <a:lnTo>
                    <a:pt x="13408" y="13688"/>
                  </a:lnTo>
                  <a:lnTo>
                    <a:pt x="13528" y="13668"/>
                  </a:lnTo>
                  <a:lnTo>
                    <a:pt x="13628" y="13628"/>
                  </a:lnTo>
                  <a:lnTo>
                    <a:pt x="13749" y="13568"/>
                  </a:lnTo>
                  <a:lnTo>
                    <a:pt x="13849" y="13508"/>
                  </a:lnTo>
                  <a:lnTo>
                    <a:pt x="13949" y="13408"/>
                  </a:lnTo>
                  <a:lnTo>
                    <a:pt x="14029" y="13287"/>
                  </a:lnTo>
                  <a:lnTo>
                    <a:pt x="14109" y="13167"/>
                  </a:lnTo>
                  <a:lnTo>
                    <a:pt x="14189" y="13007"/>
                  </a:lnTo>
                  <a:lnTo>
                    <a:pt x="14290" y="12806"/>
                  </a:lnTo>
                  <a:lnTo>
                    <a:pt x="14350" y="12606"/>
                  </a:lnTo>
                  <a:lnTo>
                    <a:pt x="14390" y="12386"/>
                  </a:lnTo>
                  <a:lnTo>
                    <a:pt x="14430" y="12165"/>
                  </a:lnTo>
                  <a:lnTo>
                    <a:pt x="14430" y="11945"/>
                  </a:lnTo>
                  <a:lnTo>
                    <a:pt x="14430" y="11704"/>
                  </a:lnTo>
                  <a:lnTo>
                    <a:pt x="14390" y="11484"/>
                  </a:lnTo>
                  <a:lnTo>
                    <a:pt x="14350" y="11243"/>
                  </a:lnTo>
                  <a:lnTo>
                    <a:pt x="14290" y="11023"/>
                  </a:lnTo>
                  <a:lnTo>
                    <a:pt x="14189" y="10782"/>
                  </a:lnTo>
                  <a:lnTo>
                    <a:pt x="14089" y="10562"/>
                  </a:lnTo>
                  <a:lnTo>
                    <a:pt x="13969" y="10341"/>
                  </a:lnTo>
                  <a:lnTo>
                    <a:pt x="13849" y="10101"/>
                  </a:lnTo>
                  <a:lnTo>
                    <a:pt x="13688" y="9880"/>
                  </a:lnTo>
                  <a:lnTo>
                    <a:pt x="13508" y="9680"/>
                  </a:lnTo>
                  <a:lnTo>
                    <a:pt x="13328" y="9460"/>
                  </a:lnTo>
                  <a:lnTo>
                    <a:pt x="13107" y="9219"/>
                  </a:lnTo>
                  <a:lnTo>
                    <a:pt x="12887" y="8999"/>
                  </a:lnTo>
                  <a:lnTo>
                    <a:pt x="12366" y="8538"/>
                  </a:lnTo>
                  <a:lnTo>
                    <a:pt x="11785" y="8077"/>
                  </a:lnTo>
                  <a:lnTo>
                    <a:pt x="11143" y="7596"/>
                  </a:lnTo>
                  <a:lnTo>
                    <a:pt x="10542" y="7135"/>
                  </a:lnTo>
                  <a:lnTo>
                    <a:pt x="9881" y="6614"/>
                  </a:lnTo>
                  <a:lnTo>
                    <a:pt x="9219" y="6053"/>
                  </a:lnTo>
                  <a:lnTo>
                    <a:pt x="8518" y="5431"/>
                  </a:lnTo>
                  <a:lnTo>
                    <a:pt x="7877" y="4850"/>
                  </a:lnTo>
                  <a:lnTo>
                    <a:pt x="7235" y="4249"/>
                  </a:lnTo>
                  <a:lnTo>
                    <a:pt x="6614" y="3648"/>
                  </a:lnTo>
                  <a:lnTo>
                    <a:pt x="6013" y="3026"/>
                  </a:lnTo>
                  <a:lnTo>
                    <a:pt x="5331" y="2325"/>
                  </a:lnTo>
                  <a:lnTo>
                    <a:pt x="4650" y="1664"/>
                  </a:lnTo>
                  <a:lnTo>
                    <a:pt x="4309" y="1343"/>
                  </a:lnTo>
                  <a:lnTo>
                    <a:pt x="3989" y="1062"/>
                  </a:lnTo>
                  <a:lnTo>
                    <a:pt x="3668" y="802"/>
                  </a:lnTo>
                  <a:lnTo>
                    <a:pt x="3367" y="581"/>
                  </a:lnTo>
                  <a:lnTo>
                    <a:pt x="3067" y="381"/>
                  </a:lnTo>
                  <a:lnTo>
                    <a:pt x="2786" y="241"/>
                  </a:lnTo>
                  <a:lnTo>
                    <a:pt x="2485" y="120"/>
                  </a:lnTo>
                  <a:lnTo>
                    <a:pt x="2205" y="60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4850" y="3391075"/>
              <a:ext cx="456950" cy="497050"/>
            </a:xfrm>
            <a:custGeom>
              <a:avLst/>
              <a:gdLst/>
              <a:ahLst/>
              <a:cxnLst/>
              <a:rect l="l" t="t" r="r" b="b"/>
              <a:pathLst>
                <a:path w="18278" h="19882" extrusionOk="0">
                  <a:moveTo>
                    <a:pt x="81" y="1"/>
                  </a:moveTo>
                  <a:lnTo>
                    <a:pt x="4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01"/>
                  </a:lnTo>
                  <a:lnTo>
                    <a:pt x="161" y="281"/>
                  </a:lnTo>
                  <a:lnTo>
                    <a:pt x="962" y="782"/>
                  </a:lnTo>
                  <a:lnTo>
                    <a:pt x="1744" y="1303"/>
                  </a:lnTo>
                  <a:lnTo>
                    <a:pt x="2526" y="1825"/>
                  </a:lnTo>
                  <a:lnTo>
                    <a:pt x="3287" y="2346"/>
                  </a:lnTo>
                  <a:lnTo>
                    <a:pt x="4049" y="2907"/>
                  </a:lnTo>
                  <a:lnTo>
                    <a:pt x="4770" y="3448"/>
                  </a:lnTo>
                  <a:lnTo>
                    <a:pt x="5492" y="4009"/>
                  </a:lnTo>
                  <a:lnTo>
                    <a:pt x="6193" y="4570"/>
                  </a:lnTo>
                  <a:lnTo>
                    <a:pt x="6874" y="5131"/>
                  </a:lnTo>
                  <a:lnTo>
                    <a:pt x="7536" y="5692"/>
                  </a:lnTo>
                  <a:lnTo>
                    <a:pt x="8177" y="6274"/>
                  </a:lnTo>
                  <a:lnTo>
                    <a:pt x="8778" y="6835"/>
                  </a:lnTo>
                  <a:lnTo>
                    <a:pt x="9380" y="7416"/>
                  </a:lnTo>
                  <a:lnTo>
                    <a:pt x="9941" y="7997"/>
                  </a:lnTo>
                  <a:lnTo>
                    <a:pt x="10482" y="8578"/>
                  </a:lnTo>
                  <a:lnTo>
                    <a:pt x="11003" y="9140"/>
                  </a:lnTo>
                  <a:lnTo>
                    <a:pt x="11444" y="9601"/>
                  </a:lnTo>
                  <a:lnTo>
                    <a:pt x="11865" y="10061"/>
                  </a:lnTo>
                  <a:lnTo>
                    <a:pt x="12266" y="10522"/>
                  </a:lnTo>
                  <a:lnTo>
                    <a:pt x="12666" y="11003"/>
                  </a:lnTo>
                  <a:lnTo>
                    <a:pt x="13408" y="11925"/>
                  </a:lnTo>
                  <a:lnTo>
                    <a:pt x="14109" y="12847"/>
                  </a:lnTo>
                  <a:lnTo>
                    <a:pt x="14751" y="13769"/>
                  </a:lnTo>
                  <a:lnTo>
                    <a:pt x="15332" y="14631"/>
                  </a:lnTo>
                  <a:lnTo>
                    <a:pt x="15853" y="15473"/>
                  </a:lnTo>
                  <a:lnTo>
                    <a:pt x="16314" y="16274"/>
                  </a:lnTo>
                  <a:lnTo>
                    <a:pt x="16735" y="17016"/>
                  </a:lnTo>
                  <a:lnTo>
                    <a:pt x="17075" y="17697"/>
                  </a:lnTo>
                  <a:lnTo>
                    <a:pt x="17376" y="18298"/>
                  </a:lnTo>
                  <a:lnTo>
                    <a:pt x="17637" y="18799"/>
                  </a:lnTo>
                  <a:lnTo>
                    <a:pt x="17957" y="19541"/>
                  </a:lnTo>
                  <a:lnTo>
                    <a:pt x="18077" y="19821"/>
                  </a:lnTo>
                  <a:lnTo>
                    <a:pt x="18117" y="19862"/>
                  </a:lnTo>
                  <a:lnTo>
                    <a:pt x="18178" y="19882"/>
                  </a:lnTo>
                  <a:lnTo>
                    <a:pt x="18218" y="19882"/>
                  </a:lnTo>
                  <a:lnTo>
                    <a:pt x="18258" y="19862"/>
                  </a:lnTo>
                  <a:lnTo>
                    <a:pt x="18278" y="19821"/>
                  </a:lnTo>
                  <a:lnTo>
                    <a:pt x="18278" y="19781"/>
                  </a:lnTo>
                  <a:lnTo>
                    <a:pt x="18278" y="19741"/>
                  </a:lnTo>
                  <a:lnTo>
                    <a:pt x="18158" y="19461"/>
                  </a:lnTo>
                  <a:lnTo>
                    <a:pt x="17837" y="18719"/>
                  </a:lnTo>
                  <a:lnTo>
                    <a:pt x="17576" y="18198"/>
                  </a:lnTo>
                  <a:lnTo>
                    <a:pt x="17276" y="17597"/>
                  </a:lnTo>
                  <a:lnTo>
                    <a:pt x="16915" y="16916"/>
                  </a:lnTo>
                  <a:lnTo>
                    <a:pt x="16494" y="16174"/>
                  </a:lnTo>
                  <a:lnTo>
                    <a:pt x="16033" y="15372"/>
                  </a:lnTo>
                  <a:lnTo>
                    <a:pt x="15512" y="14531"/>
                  </a:lnTo>
                  <a:lnTo>
                    <a:pt x="14911" y="13649"/>
                  </a:lnTo>
                  <a:lnTo>
                    <a:pt x="14290" y="12727"/>
                  </a:lnTo>
                  <a:lnTo>
                    <a:pt x="13588" y="11805"/>
                  </a:lnTo>
                  <a:lnTo>
                    <a:pt x="12827" y="10863"/>
                  </a:lnTo>
                  <a:lnTo>
                    <a:pt x="12426" y="10382"/>
                  </a:lnTo>
                  <a:lnTo>
                    <a:pt x="12025" y="9921"/>
                  </a:lnTo>
                  <a:lnTo>
                    <a:pt x="11604" y="9460"/>
                  </a:lnTo>
                  <a:lnTo>
                    <a:pt x="11163" y="8999"/>
                  </a:lnTo>
                  <a:lnTo>
                    <a:pt x="10642" y="8418"/>
                  </a:lnTo>
                  <a:lnTo>
                    <a:pt x="10101" y="7837"/>
                  </a:lnTo>
                  <a:lnTo>
                    <a:pt x="9520" y="7276"/>
                  </a:lnTo>
                  <a:lnTo>
                    <a:pt x="8939" y="6695"/>
                  </a:lnTo>
                  <a:lnTo>
                    <a:pt x="8317" y="6113"/>
                  </a:lnTo>
                  <a:lnTo>
                    <a:pt x="7676" y="5532"/>
                  </a:lnTo>
                  <a:lnTo>
                    <a:pt x="7015" y="4971"/>
                  </a:lnTo>
                  <a:lnTo>
                    <a:pt x="6333" y="4410"/>
                  </a:lnTo>
                  <a:lnTo>
                    <a:pt x="5632" y="3829"/>
                  </a:lnTo>
                  <a:lnTo>
                    <a:pt x="4910" y="3288"/>
                  </a:lnTo>
                  <a:lnTo>
                    <a:pt x="4169" y="2726"/>
                  </a:lnTo>
                  <a:lnTo>
                    <a:pt x="3427" y="2185"/>
                  </a:lnTo>
                  <a:lnTo>
                    <a:pt x="2646" y="1644"/>
                  </a:lnTo>
                  <a:lnTo>
                    <a:pt x="1864" y="1123"/>
                  </a:lnTo>
                  <a:lnTo>
                    <a:pt x="1083" y="602"/>
                  </a:lnTo>
                  <a:lnTo>
                    <a:pt x="261" y="81"/>
                  </a:lnTo>
                  <a:lnTo>
                    <a:pt x="16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0300" y="3732275"/>
              <a:ext cx="214975" cy="383825"/>
            </a:xfrm>
            <a:custGeom>
              <a:avLst/>
              <a:gdLst/>
              <a:ahLst/>
              <a:cxnLst/>
              <a:rect l="l" t="t" r="r" b="b"/>
              <a:pathLst>
                <a:path w="8599" h="15353" extrusionOk="0">
                  <a:moveTo>
                    <a:pt x="1043" y="201"/>
                  </a:moveTo>
                  <a:lnTo>
                    <a:pt x="1203" y="221"/>
                  </a:lnTo>
                  <a:lnTo>
                    <a:pt x="1364" y="241"/>
                  </a:lnTo>
                  <a:lnTo>
                    <a:pt x="1524" y="301"/>
                  </a:lnTo>
                  <a:lnTo>
                    <a:pt x="1684" y="362"/>
                  </a:lnTo>
                  <a:lnTo>
                    <a:pt x="1845" y="462"/>
                  </a:lnTo>
                  <a:lnTo>
                    <a:pt x="2005" y="582"/>
                  </a:lnTo>
                  <a:lnTo>
                    <a:pt x="2145" y="742"/>
                  </a:lnTo>
                  <a:lnTo>
                    <a:pt x="2306" y="923"/>
                  </a:lnTo>
                  <a:lnTo>
                    <a:pt x="2506" y="1223"/>
                  </a:lnTo>
                  <a:lnTo>
                    <a:pt x="2726" y="1544"/>
                  </a:lnTo>
                  <a:lnTo>
                    <a:pt x="2947" y="1885"/>
                  </a:lnTo>
                  <a:lnTo>
                    <a:pt x="3167" y="2265"/>
                  </a:lnTo>
                  <a:lnTo>
                    <a:pt x="3588" y="3107"/>
                  </a:lnTo>
                  <a:lnTo>
                    <a:pt x="4049" y="3969"/>
                  </a:lnTo>
                  <a:lnTo>
                    <a:pt x="4690" y="5252"/>
                  </a:lnTo>
                  <a:lnTo>
                    <a:pt x="5031" y="5873"/>
                  </a:lnTo>
                  <a:lnTo>
                    <a:pt x="5372" y="6494"/>
                  </a:lnTo>
                  <a:lnTo>
                    <a:pt x="5733" y="7135"/>
                  </a:lnTo>
                  <a:lnTo>
                    <a:pt x="6093" y="7737"/>
                  </a:lnTo>
                  <a:lnTo>
                    <a:pt x="6775" y="8819"/>
                  </a:lnTo>
                  <a:lnTo>
                    <a:pt x="7156" y="9420"/>
                  </a:lnTo>
                  <a:lnTo>
                    <a:pt x="7496" y="9981"/>
                  </a:lnTo>
                  <a:lnTo>
                    <a:pt x="7797" y="10542"/>
                  </a:lnTo>
                  <a:lnTo>
                    <a:pt x="7917" y="10803"/>
                  </a:lnTo>
                  <a:lnTo>
                    <a:pt x="8037" y="11084"/>
                  </a:lnTo>
                  <a:lnTo>
                    <a:pt x="8178" y="11524"/>
                  </a:lnTo>
                  <a:lnTo>
                    <a:pt x="8298" y="11985"/>
                  </a:lnTo>
                  <a:lnTo>
                    <a:pt x="8358" y="12446"/>
                  </a:lnTo>
                  <a:lnTo>
                    <a:pt x="8378" y="12927"/>
                  </a:lnTo>
                  <a:lnTo>
                    <a:pt x="8358" y="13368"/>
                  </a:lnTo>
                  <a:lnTo>
                    <a:pt x="8298" y="13809"/>
                  </a:lnTo>
                  <a:lnTo>
                    <a:pt x="8238" y="14030"/>
                  </a:lnTo>
                  <a:lnTo>
                    <a:pt x="8178" y="14230"/>
                  </a:lnTo>
                  <a:lnTo>
                    <a:pt x="8097" y="14430"/>
                  </a:lnTo>
                  <a:lnTo>
                    <a:pt x="8017" y="14631"/>
                  </a:lnTo>
                  <a:lnTo>
                    <a:pt x="7897" y="14851"/>
                  </a:lnTo>
                  <a:lnTo>
                    <a:pt x="7777" y="15012"/>
                  </a:lnTo>
                  <a:lnTo>
                    <a:pt x="7657" y="15112"/>
                  </a:lnTo>
                  <a:lnTo>
                    <a:pt x="7616" y="15132"/>
                  </a:lnTo>
                  <a:lnTo>
                    <a:pt x="7556" y="15132"/>
                  </a:lnTo>
                  <a:lnTo>
                    <a:pt x="7516" y="15112"/>
                  </a:lnTo>
                  <a:lnTo>
                    <a:pt x="7436" y="15072"/>
                  </a:lnTo>
                  <a:lnTo>
                    <a:pt x="7376" y="15012"/>
                  </a:lnTo>
                  <a:lnTo>
                    <a:pt x="7296" y="14891"/>
                  </a:lnTo>
                  <a:lnTo>
                    <a:pt x="7196" y="14731"/>
                  </a:lnTo>
                  <a:lnTo>
                    <a:pt x="7095" y="14531"/>
                  </a:lnTo>
                  <a:lnTo>
                    <a:pt x="6995" y="14230"/>
                  </a:lnTo>
                  <a:lnTo>
                    <a:pt x="6875" y="13869"/>
                  </a:lnTo>
                  <a:lnTo>
                    <a:pt x="6695" y="13288"/>
                  </a:lnTo>
                  <a:lnTo>
                    <a:pt x="6514" y="12607"/>
                  </a:lnTo>
                  <a:lnTo>
                    <a:pt x="6194" y="11504"/>
                  </a:lnTo>
                  <a:lnTo>
                    <a:pt x="6033" y="10943"/>
                  </a:lnTo>
                  <a:lnTo>
                    <a:pt x="5833" y="10362"/>
                  </a:lnTo>
                  <a:lnTo>
                    <a:pt x="5612" y="9761"/>
                  </a:lnTo>
                  <a:lnTo>
                    <a:pt x="5372" y="9180"/>
                  </a:lnTo>
                  <a:lnTo>
                    <a:pt x="5111" y="8618"/>
                  </a:lnTo>
                  <a:lnTo>
                    <a:pt x="4811" y="8057"/>
                  </a:lnTo>
                  <a:lnTo>
                    <a:pt x="4530" y="7556"/>
                  </a:lnTo>
                  <a:lnTo>
                    <a:pt x="4230" y="7075"/>
                  </a:lnTo>
                  <a:lnTo>
                    <a:pt x="3909" y="6634"/>
                  </a:lnTo>
                  <a:lnTo>
                    <a:pt x="3588" y="6234"/>
                  </a:lnTo>
                  <a:lnTo>
                    <a:pt x="3268" y="5853"/>
                  </a:lnTo>
                  <a:lnTo>
                    <a:pt x="2927" y="5492"/>
                  </a:lnTo>
                  <a:lnTo>
                    <a:pt x="2306" y="4831"/>
                  </a:lnTo>
                  <a:lnTo>
                    <a:pt x="1724" y="4229"/>
                  </a:lnTo>
                  <a:lnTo>
                    <a:pt x="1464" y="3949"/>
                  </a:lnTo>
                  <a:lnTo>
                    <a:pt x="1223" y="3648"/>
                  </a:lnTo>
                  <a:lnTo>
                    <a:pt x="1063" y="3448"/>
                  </a:lnTo>
                  <a:lnTo>
                    <a:pt x="923" y="3247"/>
                  </a:lnTo>
                  <a:lnTo>
                    <a:pt x="803" y="3007"/>
                  </a:lnTo>
                  <a:lnTo>
                    <a:pt x="682" y="2766"/>
                  </a:lnTo>
                  <a:lnTo>
                    <a:pt x="602" y="2526"/>
                  </a:lnTo>
                  <a:lnTo>
                    <a:pt x="502" y="2265"/>
                  </a:lnTo>
                  <a:lnTo>
                    <a:pt x="382" y="1764"/>
                  </a:lnTo>
                  <a:lnTo>
                    <a:pt x="301" y="1303"/>
                  </a:lnTo>
                  <a:lnTo>
                    <a:pt x="241" y="903"/>
                  </a:lnTo>
                  <a:lnTo>
                    <a:pt x="201" y="382"/>
                  </a:lnTo>
                  <a:lnTo>
                    <a:pt x="342" y="342"/>
                  </a:lnTo>
                  <a:lnTo>
                    <a:pt x="522" y="261"/>
                  </a:lnTo>
                  <a:lnTo>
                    <a:pt x="762" y="221"/>
                  </a:lnTo>
                  <a:lnTo>
                    <a:pt x="903" y="201"/>
                  </a:lnTo>
                  <a:close/>
                  <a:moveTo>
                    <a:pt x="742" y="1"/>
                  </a:moveTo>
                  <a:lnTo>
                    <a:pt x="602" y="41"/>
                  </a:lnTo>
                  <a:lnTo>
                    <a:pt x="322" y="101"/>
                  </a:lnTo>
                  <a:lnTo>
                    <a:pt x="141" y="181"/>
                  </a:lnTo>
                  <a:lnTo>
                    <a:pt x="61" y="221"/>
                  </a:lnTo>
                  <a:lnTo>
                    <a:pt x="21" y="261"/>
                  </a:lnTo>
                  <a:lnTo>
                    <a:pt x="1" y="281"/>
                  </a:lnTo>
                  <a:lnTo>
                    <a:pt x="1" y="321"/>
                  </a:lnTo>
                  <a:lnTo>
                    <a:pt x="1" y="342"/>
                  </a:lnTo>
                  <a:lnTo>
                    <a:pt x="1" y="542"/>
                  </a:lnTo>
                  <a:lnTo>
                    <a:pt x="21" y="883"/>
                  </a:lnTo>
                  <a:lnTo>
                    <a:pt x="81" y="1303"/>
                  </a:lnTo>
                  <a:lnTo>
                    <a:pt x="161" y="1784"/>
                  </a:lnTo>
                  <a:lnTo>
                    <a:pt x="301" y="2326"/>
                  </a:lnTo>
                  <a:lnTo>
                    <a:pt x="382" y="2586"/>
                  </a:lnTo>
                  <a:lnTo>
                    <a:pt x="482" y="2847"/>
                  </a:lnTo>
                  <a:lnTo>
                    <a:pt x="602" y="3107"/>
                  </a:lnTo>
                  <a:lnTo>
                    <a:pt x="742" y="3348"/>
                  </a:lnTo>
                  <a:lnTo>
                    <a:pt x="883" y="3588"/>
                  </a:lnTo>
                  <a:lnTo>
                    <a:pt x="1063" y="3789"/>
                  </a:lnTo>
                  <a:lnTo>
                    <a:pt x="1304" y="4089"/>
                  </a:lnTo>
                  <a:lnTo>
                    <a:pt x="1564" y="4390"/>
                  </a:lnTo>
                  <a:lnTo>
                    <a:pt x="2145" y="4971"/>
                  </a:lnTo>
                  <a:lnTo>
                    <a:pt x="2767" y="5632"/>
                  </a:lnTo>
                  <a:lnTo>
                    <a:pt x="3107" y="5993"/>
                  </a:lnTo>
                  <a:lnTo>
                    <a:pt x="3428" y="6374"/>
                  </a:lnTo>
                  <a:lnTo>
                    <a:pt x="3728" y="6775"/>
                  </a:lnTo>
                  <a:lnTo>
                    <a:pt x="4049" y="7196"/>
                  </a:lnTo>
                  <a:lnTo>
                    <a:pt x="4350" y="7657"/>
                  </a:lnTo>
                  <a:lnTo>
                    <a:pt x="4630" y="8158"/>
                  </a:lnTo>
                  <a:lnTo>
                    <a:pt x="4931" y="8699"/>
                  </a:lnTo>
                  <a:lnTo>
                    <a:pt x="5191" y="9280"/>
                  </a:lnTo>
                  <a:lnTo>
                    <a:pt x="5432" y="9841"/>
                  </a:lnTo>
                  <a:lnTo>
                    <a:pt x="5632" y="10422"/>
                  </a:lnTo>
                  <a:lnTo>
                    <a:pt x="5833" y="11003"/>
                  </a:lnTo>
                  <a:lnTo>
                    <a:pt x="5993" y="11585"/>
                  </a:lnTo>
                  <a:lnTo>
                    <a:pt x="6294" y="12667"/>
                  </a:lnTo>
                  <a:lnTo>
                    <a:pt x="6494" y="13348"/>
                  </a:lnTo>
                  <a:lnTo>
                    <a:pt x="6675" y="13929"/>
                  </a:lnTo>
                  <a:lnTo>
                    <a:pt x="6775" y="14270"/>
                  </a:lnTo>
                  <a:lnTo>
                    <a:pt x="6875" y="14551"/>
                  </a:lnTo>
                  <a:lnTo>
                    <a:pt x="6975" y="14791"/>
                  </a:lnTo>
                  <a:lnTo>
                    <a:pt x="7095" y="14972"/>
                  </a:lnTo>
                  <a:lnTo>
                    <a:pt x="7196" y="15132"/>
                  </a:lnTo>
                  <a:lnTo>
                    <a:pt x="7316" y="15252"/>
                  </a:lnTo>
                  <a:lnTo>
                    <a:pt x="7416" y="15312"/>
                  </a:lnTo>
                  <a:lnTo>
                    <a:pt x="7536" y="15352"/>
                  </a:lnTo>
                  <a:lnTo>
                    <a:pt x="7576" y="15352"/>
                  </a:lnTo>
                  <a:lnTo>
                    <a:pt x="7657" y="15332"/>
                  </a:lnTo>
                  <a:lnTo>
                    <a:pt x="7737" y="15312"/>
                  </a:lnTo>
                  <a:lnTo>
                    <a:pt x="7817" y="15252"/>
                  </a:lnTo>
                  <a:lnTo>
                    <a:pt x="7897" y="15192"/>
                  </a:lnTo>
                  <a:lnTo>
                    <a:pt x="7977" y="15112"/>
                  </a:lnTo>
                  <a:lnTo>
                    <a:pt x="8057" y="14992"/>
                  </a:lnTo>
                  <a:lnTo>
                    <a:pt x="8218" y="14731"/>
                  </a:lnTo>
                  <a:lnTo>
                    <a:pt x="8298" y="14511"/>
                  </a:lnTo>
                  <a:lnTo>
                    <a:pt x="8378" y="14310"/>
                  </a:lnTo>
                  <a:lnTo>
                    <a:pt x="8438" y="14090"/>
                  </a:lnTo>
                  <a:lnTo>
                    <a:pt x="8498" y="13869"/>
                  </a:lnTo>
                  <a:lnTo>
                    <a:pt x="8538" y="13629"/>
                  </a:lnTo>
                  <a:lnTo>
                    <a:pt x="8578" y="13408"/>
                  </a:lnTo>
                  <a:lnTo>
                    <a:pt x="8598" y="13168"/>
                  </a:lnTo>
                  <a:lnTo>
                    <a:pt x="8598" y="12927"/>
                  </a:lnTo>
                  <a:lnTo>
                    <a:pt x="8578" y="12446"/>
                  </a:lnTo>
                  <a:lnTo>
                    <a:pt x="8518" y="11945"/>
                  </a:lnTo>
                  <a:lnTo>
                    <a:pt x="8458" y="11705"/>
                  </a:lnTo>
                  <a:lnTo>
                    <a:pt x="8398" y="11484"/>
                  </a:lnTo>
                  <a:lnTo>
                    <a:pt x="8318" y="11244"/>
                  </a:lnTo>
                  <a:lnTo>
                    <a:pt x="8238" y="11003"/>
                  </a:lnTo>
                  <a:lnTo>
                    <a:pt x="8117" y="10723"/>
                  </a:lnTo>
                  <a:lnTo>
                    <a:pt x="7997" y="10442"/>
                  </a:lnTo>
                  <a:lnTo>
                    <a:pt x="7697" y="9881"/>
                  </a:lnTo>
                  <a:lnTo>
                    <a:pt x="7336" y="9300"/>
                  </a:lnTo>
                  <a:lnTo>
                    <a:pt x="6955" y="8699"/>
                  </a:lnTo>
                  <a:lnTo>
                    <a:pt x="6274" y="7636"/>
                  </a:lnTo>
                  <a:lnTo>
                    <a:pt x="5933" y="7035"/>
                  </a:lnTo>
                  <a:lnTo>
                    <a:pt x="5572" y="6374"/>
                  </a:lnTo>
                  <a:lnTo>
                    <a:pt x="5212" y="5773"/>
                  </a:lnTo>
                  <a:lnTo>
                    <a:pt x="4891" y="5151"/>
                  </a:lnTo>
                  <a:lnTo>
                    <a:pt x="4230" y="3889"/>
                  </a:lnTo>
                  <a:lnTo>
                    <a:pt x="3789" y="2987"/>
                  </a:lnTo>
                  <a:lnTo>
                    <a:pt x="3348" y="2165"/>
                  </a:lnTo>
                  <a:lnTo>
                    <a:pt x="3127" y="1784"/>
                  </a:lnTo>
                  <a:lnTo>
                    <a:pt x="2907" y="1424"/>
                  </a:lnTo>
                  <a:lnTo>
                    <a:pt x="2686" y="1083"/>
                  </a:lnTo>
                  <a:lnTo>
                    <a:pt x="2466" y="802"/>
                  </a:lnTo>
                  <a:lnTo>
                    <a:pt x="2286" y="562"/>
                  </a:lnTo>
                  <a:lnTo>
                    <a:pt x="2085" y="382"/>
                  </a:lnTo>
                  <a:lnTo>
                    <a:pt x="1885" y="241"/>
                  </a:lnTo>
                  <a:lnTo>
                    <a:pt x="1684" y="141"/>
                  </a:lnTo>
                  <a:lnTo>
                    <a:pt x="1484" y="61"/>
                  </a:lnTo>
                  <a:lnTo>
                    <a:pt x="1304" y="21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0800" y="3737800"/>
              <a:ext cx="231000" cy="555650"/>
            </a:xfrm>
            <a:custGeom>
              <a:avLst/>
              <a:gdLst/>
              <a:ahLst/>
              <a:cxnLst/>
              <a:rect l="l" t="t" r="r" b="b"/>
              <a:pathLst>
                <a:path w="9240" h="22226" extrusionOk="0">
                  <a:moveTo>
                    <a:pt x="81" y="0"/>
                  </a:moveTo>
                  <a:lnTo>
                    <a:pt x="81" y="100"/>
                  </a:lnTo>
                  <a:lnTo>
                    <a:pt x="1" y="181"/>
                  </a:lnTo>
                  <a:lnTo>
                    <a:pt x="221" y="421"/>
                  </a:lnTo>
                  <a:lnTo>
                    <a:pt x="762" y="1042"/>
                  </a:lnTo>
                  <a:lnTo>
                    <a:pt x="1564" y="2044"/>
                  </a:lnTo>
                  <a:lnTo>
                    <a:pt x="2045" y="2646"/>
                  </a:lnTo>
                  <a:lnTo>
                    <a:pt x="2546" y="3327"/>
                  </a:lnTo>
                  <a:lnTo>
                    <a:pt x="3067" y="4069"/>
                  </a:lnTo>
                  <a:lnTo>
                    <a:pt x="3608" y="4870"/>
                  </a:lnTo>
                  <a:lnTo>
                    <a:pt x="4169" y="5712"/>
                  </a:lnTo>
                  <a:lnTo>
                    <a:pt x="4711" y="6614"/>
                  </a:lnTo>
                  <a:lnTo>
                    <a:pt x="5232" y="7536"/>
                  </a:lnTo>
                  <a:lnTo>
                    <a:pt x="5713" y="8518"/>
                  </a:lnTo>
                  <a:lnTo>
                    <a:pt x="5953" y="8999"/>
                  </a:lnTo>
                  <a:lnTo>
                    <a:pt x="6174" y="9500"/>
                  </a:lnTo>
                  <a:lnTo>
                    <a:pt x="6394" y="10001"/>
                  </a:lnTo>
                  <a:lnTo>
                    <a:pt x="6594" y="10502"/>
                  </a:lnTo>
                  <a:lnTo>
                    <a:pt x="6815" y="11023"/>
                  </a:lnTo>
                  <a:lnTo>
                    <a:pt x="7035" y="11544"/>
                  </a:lnTo>
                  <a:lnTo>
                    <a:pt x="7236" y="12065"/>
                  </a:lnTo>
                  <a:lnTo>
                    <a:pt x="7436" y="12586"/>
                  </a:lnTo>
                  <a:lnTo>
                    <a:pt x="7757" y="13628"/>
                  </a:lnTo>
                  <a:lnTo>
                    <a:pt x="8037" y="14650"/>
                  </a:lnTo>
                  <a:lnTo>
                    <a:pt x="8278" y="15652"/>
                  </a:lnTo>
                  <a:lnTo>
                    <a:pt x="8478" y="16594"/>
                  </a:lnTo>
                  <a:lnTo>
                    <a:pt x="8639" y="17516"/>
                  </a:lnTo>
                  <a:lnTo>
                    <a:pt x="8759" y="18358"/>
                  </a:lnTo>
                  <a:lnTo>
                    <a:pt x="8859" y="19160"/>
                  </a:lnTo>
                  <a:lnTo>
                    <a:pt x="8939" y="19881"/>
                  </a:lnTo>
                  <a:lnTo>
                    <a:pt x="8979" y="20522"/>
                  </a:lnTo>
                  <a:lnTo>
                    <a:pt x="8999" y="21063"/>
                  </a:lnTo>
                  <a:lnTo>
                    <a:pt x="9039" y="21825"/>
                  </a:lnTo>
                  <a:lnTo>
                    <a:pt x="9039" y="22106"/>
                  </a:lnTo>
                  <a:lnTo>
                    <a:pt x="9039" y="22146"/>
                  </a:lnTo>
                  <a:lnTo>
                    <a:pt x="9059" y="22186"/>
                  </a:lnTo>
                  <a:lnTo>
                    <a:pt x="9079" y="22206"/>
                  </a:lnTo>
                  <a:lnTo>
                    <a:pt x="9120" y="22226"/>
                  </a:lnTo>
                  <a:lnTo>
                    <a:pt x="9180" y="22226"/>
                  </a:lnTo>
                  <a:lnTo>
                    <a:pt x="9200" y="22206"/>
                  </a:lnTo>
                  <a:lnTo>
                    <a:pt x="9240" y="22166"/>
                  </a:lnTo>
                  <a:lnTo>
                    <a:pt x="9240" y="22126"/>
                  </a:lnTo>
                  <a:lnTo>
                    <a:pt x="9240" y="21845"/>
                  </a:lnTo>
                  <a:lnTo>
                    <a:pt x="9220" y="21063"/>
                  </a:lnTo>
                  <a:lnTo>
                    <a:pt x="9200" y="20522"/>
                  </a:lnTo>
                  <a:lnTo>
                    <a:pt x="9140" y="19881"/>
                  </a:lnTo>
                  <a:lnTo>
                    <a:pt x="9079" y="19160"/>
                  </a:lnTo>
                  <a:lnTo>
                    <a:pt x="8979" y="18358"/>
                  </a:lnTo>
                  <a:lnTo>
                    <a:pt x="8859" y="17496"/>
                  </a:lnTo>
                  <a:lnTo>
                    <a:pt x="8699" y="16574"/>
                  </a:lnTo>
                  <a:lnTo>
                    <a:pt x="8498" y="15592"/>
                  </a:lnTo>
                  <a:lnTo>
                    <a:pt x="8258" y="14590"/>
                  </a:lnTo>
                  <a:lnTo>
                    <a:pt x="7957" y="13568"/>
                  </a:lnTo>
                  <a:lnTo>
                    <a:pt x="7637" y="12526"/>
                  </a:lnTo>
                  <a:lnTo>
                    <a:pt x="7436" y="12005"/>
                  </a:lnTo>
                  <a:lnTo>
                    <a:pt x="7236" y="11464"/>
                  </a:lnTo>
                  <a:lnTo>
                    <a:pt x="7015" y="10943"/>
                  </a:lnTo>
                  <a:lnTo>
                    <a:pt x="6795" y="10422"/>
                  </a:lnTo>
                  <a:lnTo>
                    <a:pt x="6594" y="9901"/>
                  </a:lnTo>
                  <a:lnTo>
                    <a:pt x="6374" y="9400"/>
                  </a:lnTo>
                  <a:lnTo>
                    <a:pt x="6154" y="8899"/>
                  </a:lnTo>
                  <a:lnTo>
                    <a:pt x="5913" y="8397"/>
                  </a:lnTo>
                  <a:lnTo>
                    <a:pt x="5412" y="7436"/>
                  </a:lnTo>
                  <a:lnTo>
                    <a:pt x="4891" y="6494"/>
                  </a:lnTo>
                  <a:lnTo>
                    <a:pt x="4350" y="5592"/>
                  </a:lnTo>
                  <a:lnTo>
                    <a:pt x="3789" y="4730"/>
                  </a:lnTo>
                  <a:lnTo>
                    <a:pt x="3248" y="3908"/>
                  </a:lnTo>
                  <a:lnTo>
                    <a:pt x="2706" y="3167"/>
                  </a:lnTo>
                  <a:lnTo>
                    <a:pt x="2185" y="2485"/>
                  </a:lnTo>
                  <a:lnTo>
                    <a:pt x="1704" y="1864"/>
                  </a:lnTo>
                  <a:lnTo>
                    <a:pt x="1284" y="1323"/>
                  </a:lnTo>
                  <a:lnTo>
                    <a:pt x="883" y="862"/>
                  </a:lnTo>
                  <a:lnTo>
                    <a:pt x="322" y="221"/>
                  </a:lnTo>
                  <a:lnTo>
                    <a:pt x="161" y="6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0" y="3766751"/>
            <a:ext cx="1414788" cy="1409258"/>
            <a:chOff x="0" y="4022900"/>
            <a:chExt cx="1157575" cy="1153050"/>
          </a:xfrm>
        </p:grpSpPr>
        <p:sp>
          <p:nvSpPr>
            <p:cNvPr id="34" name="Google Shape;34;p2"/>
            <p:cNvSpPr/>
            <p:nvPr/>
          </p:nvSpPr>
          <p:spPr>
            <a:xfrm>
              <a:off x="450" y="4022900"/>
              <a:ext cx="1157125" cy="1153050"/>
            </a:xfrm>
            <a:custGeom>
              <a:avLst/>
              <a:gdLst/>
              <a:ahLst/>
              <a:cxnLst/>
              <a:rect l="l" t="t" r="r" b="b"/>
              <a:pathLst>
                <a:path w="46285" h="46122" extrusionOk="0">
                  <a:moveTo>
                    <a:pt x="0" y="0"/>
                  </a:moveTo>
                  <a:lnTo>
                    <a:pt x="0" y="3991"/>
                  </a:lnTo>
                  <a:lnTo>
                    <a:pt x="1030" y="4009"/>
                  </a:lnTo>
                  <a:lnTo>
                    <a:pt x="2059" y="4027"/>
                  </a:lnTo>
                  <a:lnTo>
                    <a:pt x="3088" y="4063"/>
                  </a:lnTo>
                  <a:lnTo>
                    <a:pt x="4118" y="4118"/>
                  </a:lnTo>
                  <a:lnTo>
                    <a:pt x="5129" y="4172"/>
                  </a:lnTo>
                  <a:lnTo>
                    <a:pt x="6158" y="4262"/>
                  </a:lnTo>
                  <a:lnTo>
                    <a:pt x="7188" y="4334"/>
                  </a:lnTo>
                  <a:lnTo>
                    <a:pt x="8199" y="4443"/>
                  </a:lnTo>
                  <a:lnTo>
                    <a:pt x="9228" y="4569"/>
                  </a:lnTo>
                  <a:lnTo>
                    <a:pt x="10240" y="4695"/>
                  </a:lnTo>
                  <a:lnTo>
                    <a:pt x="11251" y="4858"/>
                  </a:lnTo>
                  <a:lnTo>
                    <a:pt x="12262" y="5021"/>
                  </a:lnTo>
                  <a:lnTo>
                    <a:pt x="13273" y="5201"/>
                  </a:lnTo>
                  <a:lnTo>
                    <a:pt x="14285" y="5400"/>
                  </a:lnTo>
                  <a:lnTo>
                    <a:pt x="15296" y="5616"/>
                  </a:lnTo>
                  <a:lnTo>
                    <a:pt x="16289" y="5869"/>
                  </a:lnTo>
                  <a:lnTo>
                    <a:pt x="16939" y="6032"/>
                  </a:lnTo>
                  <a:lnTo>
                    <a:pt x="17589" y="6212"/>
                  </a:lnTo>
                  <a:lnTo>
                    <a:pt x="18221" y="6411"/>
                  </a:lnTo>
                  <a:lnTo>
                    <a:pt x="18835" y="6628"/>
                  </a:lnTo>
                  <a:lnTo>
                    <a:pt x="19449" y="6863"/>
                  </a:lnTo>
                  <a:lnTo>
                    <a:pt x="20045" y="7097"/>
                  </a:lnTo>
                  <a:lnTo>
                    <a:pt x="20623" y="7368"/>
                  </a:lnTo>
                  <a:lnTo>
                    <a:pt x="21201" y="7639"/>
                  </a:lnTo>
                  <a:lnTo>
                    <a:pt x="21779" y="7910"/>
                  </a:lnTo>
                  <a:lnTo>
                    <a:pt x="22339" y="8217"/>
                  </a:lnTo>
                  <a:lnTo>
                    <a:pt x="22880" y="8524"/>
                  </a:lnTo>
                  <a:lnTo>
                    <a:pt x="23422" y="8849"/>
                  </a:lnTo>
                  <a:lnTo>
                    <a:pt x="23964" y="9192"/>
                  </a:lnTo>
                  <a:lnTo>
                    <a:pt x="24488" y="9535"/>
                  </a:lnTo>
                  <a:lnTo>
                    <a:pt x="24993" y="9896"/>
                  </a:lnTo>
                  <a:lnTo>
                    <a:pt x="25499" y="10276"/>
                  </a:lnTo>
                  <a:lnTo>
                    <a:pt x="25986" y="10673"/>
                  </a:lnTo>
                  <a:lnTo>
                    <a:pt x="26474" y="11070"/>
                  </a:lnTo>
                  <a:lnTo>
                    <a:pt x="26944" y="11485"/>
                  </a:lnTo>
                  <a:lnTo>
                    <a:pt x="27413" y="11901"/>
                  </a:lnTo>
                  <a:lnTo>
                    <a:pt x="27883" y="12334"/>
                  </a:lnTo>
                  <a:lnTo>
                    <a:pt x="28334" y="12786"/>
                  </a:lnTo>
                  <a:lnTo>
                    <a:pt x="28767" y="13237"/>
                  </a:lnTo>
                  <a:lnTo>
                    <a:pt x="29201" y="13707"/>
                  </a:lnTo>
                  <a:lnTo>
                    <a:pt x="29634" y="14194"/>
                  </a:lnTo>
                  <a:lnTo>
                    <a:pt x="30050" y="14682"/>
                  </a:lnTo>
                  <a:lnTo>
                    <a:pt x="30447" y="15187"/>
                  </a:lnTo>
                  <a:lnTo>
                    <a:pt x="30862" y="15693"/>
                  </a:lnTo>
                  <a:lnTo>
                    <a:pt x="31241" y="16217"/>
                  </a:lnTo>
                  <a:lnTo>
                    <a:pt x="31639" y="16759"/>
                  </a:lnTo>
                  <a:lnTo>
                    <a:pt x="32018" y="17282"/>
                  </a:lnTo>
                  <a:lnTo>
                    <a:pt x="32379" y="17842"/>
                  </a:lnTo>
                  <a:lnTo>
                    <a:pt x="33065" y="18871"/>
                  </a:lnTo>
                  <a:lnTo>
                    <a:pt x="33734" y="19901"/>
                  </a:lnTo>
                  <a:lnTo>
                    <a:pt x="34402" y="20948"/>
                  </a:lnTo>
                  <a:lnTo>
                    <a:pt x="34709" y="21472"/>
                  </a:lnTo>
                  <a:lnTo>
                    <a:pt x="35016" y="22014"/>
                  </a:lnTo>
                  <a:lnTo>
                    <a:pt x="35305" y="22555"/>
                  </a:lnTo>
                  <a:lnTo>
                    <a:pt x="35594" y="23097"/>
                  </a:lnTo>
                  <a:lnTo>
                    <a:pt x="35846" y="23657"/>
                  </a:lnTo>
                  <a:lnTo>
                    <a:pt x="36099" y="24217"/>
                  </a:lnTo>
                  <a:lnTo>
                    <a:pt x="36334" y="24776"/>
                  </a:lnTo>
                  <a:lnTo>
                    <a:pt x="36533" y="25372"/>
                  </a:lnTo>
                  <a:lnTo>
                    <a:pt x="36731" y="25968"/>
                  </a:lnTo>
                  <a:lnTo>
                    <a:pt x="36894" y="26564"/>
                  </a:lnTo>
                  <a:lnTo>
                    <a:pt x="37020" y="27178"/>
                  </a:lnTo>
                  <a:lnTo>
                    <a:pt x="37147" y="27792"/>
                  </a:lnTo>
                  <a:lnTo>
                    <a:pt x="37237" y="28424"/>
                  </a:lnTo>
                  <a:lnTo>
                    <a:pt x="37309" y="29038"/>
                  </a:lnTo>
                  <a:lnTo>
                    <a:pt x="37363" y="29670"/>
                  </a:lnTo>
                  <a:lnTo>
                    <a:pt x="37399" y="30284"/>
                  </a:lnTo>
                  <a:lnTo>
                    <a:pt x="37417" y="30916"/>
                  </a:lnTo>
                  <a:lnTo>
                    <a:pt x="37417" y="31530"/>
                  </a:lnTo>
                  <a:lnTo>
                    <a:pt x="37417" y="32524"/>
                  </a:lnTo>
                  <a:lnTo>
                    <a:pt x="37454" y="33499"/>
                  </a:lnTo>
                  <a:lnTo>
                    <a:pt x="37526" y="34456"/>
                  </a:lnTo>
                  <a:lnTo>
                    <a:pt x="37634" y="35413"/>
                  </a:lnTo>
                  <a:lnTo>
                    <a:pt x="37779" y="36334"/>
                  </a:lnTo>
                  <a:lnTo>
                    <a:pt x="37977" y="37273"/>
                  </a:lnTo>
                  <a:lnTo>
                    <a:pt x="38194" y="38176"/>
                  </a:lnTo>
                  <a:lnTo>
                    <a:pt x="38447" y="39079"/>
                  </a:lnTo>
                  <a:lnTo>
                    <a:pt x="38754" y="39982"/>
                  </a:lnTo>
                  <a:lnTo>
                    <a:pt x="39097" y="40848"/>
                  </a:lnTo>
                  <a:lnTo>
                    <a:pt x="39458" y="41715"/>
                  </a:lnTo>
                  <a:lnTo>
                    <a:pt x="39873" y="42564"/>
                  </a:lnTo>
                  <a:lnTo>
                    <a:pt x="40343" y="43413"/>
                  </a:lnTo>
                  <a:lnTo>
                    <a:pt x="40830" y="44225"/>
                  </a:lnTo>
                  <a:lnTo>
                    <a:pt x="41372" y="45038"/>
                  </a:lnTo>
                  <a:lnTo>
                    <a:pt x="41968" y="45851"/>
                  </a:lnTo>
                  <a:lnTo>
                    <a:pt x="42221" y="45905"/>
                  </a:lnTo>
                  <a:lnTo>
                    <a:pt x="42474" y="45959"/>
                  </a:lnTo>
                  <a:lnTo>
                    <a:pt x="42727" y="45977"/>
                  </a:lnTo>
                  <a:lnTo>
                    <a:pt x="42979" y="45995"/>
                  </a:lnTo>
                  <a:lnTo>
                    <a:pt x="43503" y="46013"/>
                  </a:lnTo>
                  <a:lnTo>
                    <a:pt x="44009" y="45995"/>
                  </a:lnTo>
                  <a:lnTo>
                    <a:pt x="44532" y="45977"/>
                  </a:lnTo>
                  <a:lnTo>
                    <a:pt x="45056" y="45977"/>
                  </a:lnTo>
                  <a:lnTo>
                    <a:pt x="45309" y="45995"/>
                  </a:lnTo>
                  <a:lnTo>
                    <a:pt x="45562" y="46013"/>
                  </a:lnTo>
                  <a:lnTo>
                    <a:pt x="45815" y="46067"/>
                  </a:lnTo>
                  <a:lnTo>
                    <a:pt x="46067" y="46122"/>
                  </a:lnTo>
                  <a:lnTo>
                    <a:pt x="46194" y="46049"/>
                  </a:lnTo>
                  <a:lnTo>
                    <a:pt x="46248" y="45977"/>
                  </a:lnTo>
                  <a:lnTo>
                    <a:pt x="46284" y="45887"/>
                  </a:lnTo>
                  <a:lnTo>
                    <a:pt x="46266" y="45815"/>
                  </a:lnTo>
                  <a:lnTo>
                    <a:pt x="46248" y="45724"/>
                  </a:lnTo>
                  <a:lnTo>
                    <a:pt x="46212" y="45634"/>
                  </a:lnTo>
                  <a:lnTo>
                    <a:pt x="46176" y="45544"/>
                  </a:lnTo>
                  <a:lnTo>
                    <a:pt x="46158" y="45453"/>
                  </a:lnTo>
                  <a:lnTo>
                    <a:pt x="45742" y="44875"/>
                  </a:lnTo>
                  <a:lnTo>
                    <a:pt x="45363" y="44298"/>
                  </a:lnTo>
                  <a:lnTo>
                    <a:pt x="45002" y="43684"/>
                  </a:lnTo>
                  <a:lnTo>
                    <a:pt x="44641" y="43088"/>
                  </a:lnTo>
                  <a:lnTo>
                    <a:pt x="44316" y="42474"/>
                  </a:lnTo>
                  <a:lnTo>
                    <a:pt x="44009" y="41842"/>
                  </a:lnTo>
                  <a:lnTo>
                    <a:pt x="43720" y="41228"/>
                  </a:lnTo>
                  <a:lnTo>
                    <a:pt x="43449" y="40578"/>
                  </a:lnTo>
                  <a:lnTo>
                    <a:pt x="43196" y="39927"/>
                  </a:lnTo>
                  <a:lnTo>
                    <a:pt x="42961" y="39277"/>
                  </a:lnTo>
                  <a:lnTo>
                    <a:pt x="42745" y="38627"/>
                  </a:lnTo>
                  <a:lnTo>
                    <a:pt x="42546" y="37959"/>
                  </a:lnTo>
                  <a:lnTo>
                    <a:pt x="42365" y="37291"/>
                  </a:lnTo>
                  <a:lnTo>
                    <a:pt x="42203" y="36605"/>
                  </a:lnTo>
                  <a:lnTo>
                    <a:pt x="42058" y="35919"/>
                  </a:lnTo>
                  <a:lnTo>
                    <a:pt x="41932" y="35232"/>
                  </a:lnTo>
                  <a:lnTo>
                    <a:pt x="41751" y="34131"/>
                  </a:lnTo>
                  <a:lnTo>
                    <a:pt x="41589" y="33029"/>
                  </a:lnTo>
                  <a:lnTo>
                    <a:pt x="41300" y="30844"/>
                  </a:lnTo>
                  <a:lnTo>
                    <a:pt x="41011" y="28641"/>
                  </a:lnTo>
                  <a:lnTo>
                    <a:pt x="40849" y="27539"/>
                  </a:lnTo>
                  <a:lnTo>
                    <a:pt x="40668" y="26438"/>
                  </a:lnTo>
                  <a:lnTo>
                    <a:pt x="40596" y="25968"/>
                  </a:lnTo>
                  <a:lnTo>
                    <a:pt x="40487" y="25499"/>
                  </a:lnTo>
                  <a:lnTo>
                    <a:pt x="40271" y="24560"/>
                  </a:lnTo>
                  <a:lnTo>
                    <a:pt x="40018" y="23657"/>
                  </a:lnTo>
                  <a:lnTo>
                    <a:pt x="39711" y="22754"/>
                  </a:lnTo>
                  <a:lnTo>
                    <a:pt x="39386" y="21887"/>
                  </a:lnTo>
                  <a:lnTo>
                    <a:pt x="39025" y="21020"/>
                  </a:lnTo>
                  <a:lnTo>
                    <a:pt x="38627" y="20190"/>
                  </a:lnTo>
                  <a:lnTo>
                    <a:pt x="38212" y="19359"/>
                  </a:lnTo>
                  <a:lnTo>
                    <a:pt x="37761" y="18528"/>
                  </a:lnTo>
                  <a:lnTo>
                    <a:pt x="37291" y="17734"/>
                  </a:lnTo>
                  <a:lnTo>
                    <a:pt x="36785" y="16939"/>
                  </a:lnTo>
                  <a:lnTo>
                    <a:pt x="36280" y="16145"/>
                  </a:lnTo>
                  <a:lnTo>
                    <a:pt x="35738" y="15368"/>
                  </a:lnTo>
                  <a:lnTo>
                    <a:pt x="35178" y="14610"/>
                  </a:lnTo>
                  <a:lnTo>
                    <a:pt x="34618" y="13833"/>
                  </a:lnTo>
                  <a:lnTo>
                    <a:pt x="34041" y="13093"/>
                  </a:lnTo>
                  <a:lnTo>
                    <a:pt x="33679" y="12623"/>
                  </a:lnTo>
                  <a:lnTo>
                    <a:pt x="33318" y="12190"/>
                  </a:lnTo>
                  <a:lnTo>
                    <a:pt x="32939" y="11756"/>
                  </a:lnTo>
                  <a:lnTo>
                    <a:pt x="32560" y="11323"/>
                  </a:lnTo>
                  <a:lnTo>
                    <a:pt x="32180" y="10908"/>
                  </a:lnTo>
                  <a:lnTo>
                    <a:pt x="31783" y="10510"/>
                  </a:lnTo>
                  <a:lnTo>
                    <a:pt x="31386" y="10113"/>
                  </a:lnTo>
                  <a:lnTo>
                    <a:pt x="30989" y="9716"/>
                  </a:lnTo>
                  <a:lnTo>
                    <a:pt x="30573" y="9337"/>
                  </a:lnTo>
                  <a:lnTo>
                    <a:pt x="30158" y="8975"/>
                  </a:lnTo>
                  <a:lnTo>
                    <a:pt x="29743" y="8614"/>
                  </a:lnTo>
                  <a:lnTo>
                    <a:pt x="29309" y="8253"/>
                  </a:lnTo>
                  <a:lnTo>
                    <a:pt x="28876" y="7910"/>
                  </a:lnTo>
                  <a:lnTo>
                    <a:pt x="28442" y="7585"/>
                  </a:lnTo>
                  <a:lnTo>
                    <a:pt x="27539" y="6935"/>
                  </a:lnTo>
                  <a:lnTo>
                    <a:pt x="26619" y="6339"/>
                  </a:lnTo>
                  <a:lnTo>
                    <a:pt x="25661" y="5761"/>
                  </a:lnTo>
                  <a:lnTo>
                    <a:pt x="24686" y="5219"/>
                  </a:lnTo>
                  <a:lnTo>
                    <a:pt x="23693" y="4714"/>
                  </a:lnTo>
                  <a:lnTo>
                    <a:pt x="22664" y="4244"/>
                  </a:lnTo>
                  <a:lnTo>
                    <a:pt x="21634" y="3811"/>
                  </a:lnTo>
                  <a:lnTo>
                    <a:pt x="20569" y="3413"/>
                  </a:lnTo>
                  <a:lnTo>
                    <a:pt x="19467" y="3052"/>
                  </a:lnTo>
                  <a:lnTo>
                    <a:pt x="18276" y="2673"/>
                  </a:lnTo>
                  <a:lnTo>
                    <a:pt x="17084" y="2348"/>
                  </a:lnTo>
                  <a:lnTo>
                    <a:pt x="15874" y="2059"/>
                  </a:lnTo>
                  <a:lnTo>
                    <a:pt x="14682" y="1788"/>
                  </a:lnTo>
                  <a:lnTo>
                    <a:pt x="13472" y="1553"/>
                  </a:lnTo>
                  <a:lnTo>
                    <a:pt x="12244" y="1355"/>
                  </a:lnTo>
                  <a:lnTo>
                    <a:pt x="11034" y="1156"/>
                  </a:lnTo>
                  <a:lnTo>
                    <a:pt x="9824" y="994"/>
                  </a:lnTo>
                  <a:lnTo>
                    <a:pt x="8596" y="831"/>
                  </a:lnTo>
                  <a:lnTo>
                    <a:pt x="7368" y="705"/>
                  </a:lnTo>
                  <a:lnTo>
                    <a:pt x="4912" y="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0" y="4156525"/>
              <a:ext cx="1009475" cy="1014900"/>
            </a:xfrm>
            <a:custGeom>
              <a:avLst/>
              <a:gdLst/>
              <a:ahLst/>
              <a:cxnLst/>
              <a:rect l="l" t="t" r="r" b="b"/>
              <a:pathLst>
                <a:path w="40379" h="40596" extrusionOk="0">
                  <a:moveTo>
                    <a:pt x="19" y="1"/>
                  </a:moveTo>
                  <a:lnTo>
                    <a:pt x="0" y="4894"/>
                  </a:lnTo>
                  <a:lnTo>
                    <a:pt x="1102" y="4786"/>
                  </a:lnTo>
                  <a:lnTo>
                    <a:pt x="2204" y="4678"/>
                  </a:lnTo>
                  <a:lnTo>
                    <a:pt x="3305" y="4569"/>
                  </a:lnTo>
                  <a:lnTo>
                    <a:pt x="3865" y="4533"/>
                  </a:lnTo>
                  <a:lnTo>
                    <a:pt x="4425" y="4515"/>
                  </a:lnTo>
                  <a:lnTo>
                    <a:pt x="5436" y="4479"/>
                  </a:lnTo>
                  <a:lnTo>
                    <a:pt x="6429" y="4479"/>
                  </a:lnTo>
                  <a:lnTo>
                    <a:pt x="7422" y="4497"/>
                  </a:lnTo>
                  <a:lnTo>
                    <a:pt x="8398" y="4533"/>
                  </a:lnTo>
                  <a:lnTo>
                    <a:pt x="9373" y="4624"/>
                  </a:lnTo>
                  <a:lnTo>
                    <a:pt x="10312" y="4714"/>
                  </a:lnTo>
                  <a:lnTo>
                    <a:pt x="11251" y="4858"/>
                  </a:lnTo>
                  <a:lnTo>
                    <a:pt x="12190" y="5003"/>
                  </a:lnTo>
                  <a:lnTo>
                    <a:pt x="13093" y="5201"/>
                  </a:lnTo>
                  <a:lnTo>
                    <a:pt x="13996" y="5418"/>
                  </a:lnTo>
                  <a:lnTo>
                    <a:pt x="14881" y="5671"/>
                  </a:lnTo>
                  <a:lnTo>
                    <a:pt x="15765" y="5960"/>
                  </a:lnTo>
                  <a:lnTo>
                    <a:pt x="16614" y="6267"/>
                  </a:lnTo>
                  <a:lnTo>
                    <a:pt x="17463" y="6610"/>
                  </a:lnTo>
                  <a:lnTo>
                    <a:pt x="18294" y="6989"/>
                  </a:lnTo>
                  <a:lnTo>
                    <a:pt x="19106" y="7405"/>
                  </a:lnTo>
                  <a:lnTo>
                    <a:pt x="19919" y="7838"/>
                  </a:lnTo>
                  <a:lnTo>
                    <a:pt x="20695" y="8326"/>
                  </a:lnTo>
                  <a:lnTo>
                    <a:pt x="21472" y="8831"/>
                  </a:lnTo>
                  <a:lnTo>
                    <a:pt x="22230" y="9391"/>
                  </a:lnTo>
                  <a:lnTo>
                    <a:pt x="22971" y="9969"/>
                  </a:lnTo>
                  <a:lnTo>
                    <a:pt x="23693" y="10601"/>
                  </a:lnTo>
                  <a:lnTo>
                    <a:pt x="24397" y="11251"/>
                  </a:lnTo>
                  <a:lnTo>
                    <a:pt x="25084" y="11955"/>
                  </a:lnTo>
                  <a:lnTo>
                    <a:pt x="25752" y="12696"/>
                  </a:lnTo>
                  <a:lnTo>
                    <a:pt x="26420" y="13472"/>
                  </a:lnTo>
                  <a:lnTo>
                    <a:pt x="27052" y="14285"/>
                  </a:lnTo>
                  <a:lnTo>
                    <a:pt x="27666" y="15134"/>
                  </a:lnTo>
                  <a:lnTo>
                    <a:pt x="28280" y="16036"/>
                  </a:lnTo>
                  <a:lnTo>
                    <a:pt x="28858" y="16957"/>
                  </a:lnTo>
                  <a:lnTo>
                    <a:pt x="29418" y="17933"/>
                  </a:lnTo>
                  <a:lnTo>
                    <a:pt x="29977" y="18962"/>
                  </a:lnTo>
                  <a:lnTo>
                    <a:pt x="30194" y="19413"/>
                  </a:lnTo>
                  <a:lnTo>
                    <a:pt x="30393" y="19865"/>
                  </a:lnTo>
                  <a:lnTo>
                    <a:pt x="30555" y="20334"/>
                  </a:lnTo>
                  <a:lnTo>
                    <a:pt x="30700" y="20786"/>
                  </a:lnTo>
                  <a:lnTo>
                    <a:pt x="30826" y="21273"/>
                  </a:lnTo>
                  <a:lnTo>
                    <a:pt x="30953" y="21743"/>
                  </a:lnTo>
                  <a:lnTo>
                    <a:pt x="31043" y="22231"/>
                  </a:lnTo>
                  <a:lnTo>
                    <a:pt x="31133" y="22718"/>
                  </a:lnTo>
                  <a:lnTo>
                    <a:pt x="31278" y="23693"/>
                  </a:lnTo>
                  <a:lnTo>
                    <a:pt x="31404" y="24668"/>
                  </a:lnTo>
                  <a:lnTo>
                    <a:pt x="31530" y="25644"/>
                  </a:lnTo>
                  <a:lnTo>
                    <a:pt x="31657" y="26619"/>
                  </a:lnTo>
                  <a:lnTo>
                    <a:pt x="31928" y="28407"/>
                  </a:lnTo>
                  <a:lnTo>
                    <a:pt x="32217" y="30194"/>
                  </a:lnTo>
                  <a:lnTo>
                    <a:pt x="32361" y="31079"/>
                  </a:lnTo>
                  <a:lnTo>
                    <a:pt x="32542" y="31964"/>
                  </a:lnTo>
                  <a:lnTo>
                    <a:pt x="32722" y="32849"/>
                  </a:lnTo>
                  <a:lnTo>
                    <a:pt x="32903" y="33734"/>
                  </a:lnTo>
                  <a:lnTo>
                    <a:pt x="33120" y="34601"/>
                  </a:lnTo>
                  <a:lnTo>
                    <a:pt x="33354" y="35467"/>
                  </a:lnTo>
                  <a:lnTo>
                    <a:pt x="33607" y="36334"/>
                  </a:lnTo>
                  <a:lnTo>
                    <a:pt x="33878" y="37201"/>
                  </a:lnTo>
                  <a:lnTo>
                    <a:pt x="34167" y="38050"/>
                  </a:lnTo>
                  <a:lnTo>
                    <a:pt x="34492" y="38898"/>
                  </a:lnTo>
                  <a:lnTo>
                    <a:pt x="34853" y="39729"/>
                  </a:lnTo>
                  <a:lnTo>
                    <a:pt x="35232" y="40560"/>
                  </a:lnTo>
                  <a:lnTo>
                    <a:pt x="40379" y="40596"/>
                  </a:lnTo>
                  <a:lnTo>
                    <a:pt x="39982" y="39783"/>
                  </a:lnTo>
                  <a:lnTo>
                    <a:pt x="39783" y="39386"/>
                  </a:lnTo>
                  <a:lnTo>
                    <a:pt x="39566" y="39007"/>
                  </a:lnTo>
                  <a:lnTo>
                    <a:pt x="39169" y="38339"/>
                  </a:lnTo>
                  <a:lnTo>
                    <a:pt x="38808" y="37652"/>
                  </a:lnTo>
                  <a:lnTo>
                    <a:pt x="38483" y="36966"/>
                  </a:lnTo>
                  <a:lnTo>
                    <a:pt x="38194" y="36280"/>
                  </a:lnTo>
                  <a:lnTo>
                    <a:pt x="37923" y="35576"/>
                  </a:lnTo>
                  <a:lnTo>
                    <a:pt x="37670" y="34871"/>
                  </a:lnTo>
                  <a:lnTo>
                    <a:pt x="37454" y="34149"/>
                  </a:lnTo>
                  <a:lnTo>
                    <a:pt x="37255" y="33427"/>
                  </a:lnTo>
                  <a:lnTo>
                    <a:pt x="37074" y="32686"/>
                  </a:lnTo>
                  <a:lnTo>
                    <a:pt x="36930" y="31964"/>
                  </a:lnTo>
                  <a:lnTo>
                    <a:pt x="36803" y="31224"/>
                  </a:lnTo>
                  <a:lnTo>
                    <a:pt x="36677" y="30465"/>
                  </a:lnTo>
                  <a:lnTo>
                    <a:pt x="36569" y="29725"/>
                  </a:lnTo>
                  <a:lnTo>
                    <a:pt x="36496" y="28966"/>
                  </a:lnTo>
                  <a:lnTo>
                    <a:pt x="36406" y="28208"/>
                  </a:lnTo>
                  <a:lnTo>
                    <a:pt x="36352" y="27449"/>
                  </a:lnTo>
                  <a:lnTo>
                    <a:pt x="36262" y="26366"/>
                  </a:lnTo>
                  <a:lnTo>
                    <a:pt x="36135" y="25282"/>
                  </a:lnTo>
                  <a:lnTo>
                    <a:pt x="36009" y="24217"/>
                  </a:lnTo>
                  <a:lnTo>
                    <a:pt x="35846" y="23152"/>
                  </a:lnTo>
                  <a:lnTo>
                    <a:pt x="35648" y="22086"/>
                  </a:lnTo>
                  <a:lnTo>
                    <a:pt x="35413" y="21057"/>
                  </a:lnTo>
                  <a:lnTo>
                    <a:pt x="35160" y="20027"/>
                  </a:lnTo>
                  <a:lnTo>
                    <a:pt x="34853" y="19016"/>
                  </a:lnTo>
                  <a:lnTo>
                    <a:pt x="34691" y="18510"/>
                  </a:lnTo>
                  <a:lnTo>
                    <a:pt x="34510" y="18005"/>
                  </a:lnTo>
                  <a:lnTo>
                    <a:pt x="34329" y="17517"/>
                  </a:lnTo>
                  <a:lnTo>
                    <a:pt x="34131" y="17030"/>
                  </a:lnTo>
                  <a:lnTo>
                    <a:pt x="33914" y="16542"/>
                  </a:lnTo>
                  <a:lnTo>
                    <a:pt x="33697" y="16055"/>
                  </a:lnTo>
                  <a:lnTo>
                    <a:pt x="33463" y="15585"/>
                  </a:lnTo>
                  <a:lnTo>
                    <a:pt x="33210" y="15116"/>
                  </a:lnTo>
                  <a:lnTo>
                    <a:pt x="32939" y="14646"/>
                  </a:lnTo>
                  <a:lnTo>
                    <a:pt x="32668" y="14176"/>
                  </a:lnTo>
                  <a:lnTo>
                    <a:pt x="32379" y="13725"/>
                  </a:lnTo>
                  <a:lnTo>
                    <a:pt x="32072" y="13274"/>
                  </a:lnTo>
                  <a:lnTo>
                    <a:pt x="31765" y="12822"/>
                  </a:lnTo>
                  <a:lnTo>
                    <a:pt x="31422" y="12371"/>
                  </a:lnTo>
                  <a:lnTo>
                    <a:pt x="31079" y="11937"/>
                  </a:lnTo>
                  <a:lnTo>
                    <a:pt x="30718" y="11504"/>
                  </a:lnTo>
                  <a:lnTo>
                    <a:pt x="30248" y="10980"/>
                  </a:lnTo>
                  <a:lnTo>
                    <a:pt x="29761" y="10456"/>
                  </a:lnTo>
                  <a:lnTo>
                    <a:pt x="29291" y="9951"/>
                  </a:lnTo>
                  <a:lnTo>
                    <a:pt x="28804" y="9445"/>
                  </a:lnTo>
                  <a:lnTo>
                    <a:pt x="28298" y="8958"/>
                  </a:lnTo>
                  <a:lnTo>
                    <a:pt x="27792" y="8488"/>
                  </a:lnTo>
                  <a:lnTo>
                    <a:pt x="27287" y="8019"/>
                  </a:lnTo>
                  <a:lnTo>
                    <a:pt x="26781" y="7567"/>
                  </a:lnTo>
                  <a:lnTo>
                    <a:pt x="26257" y="7134"/>
                  </a:lnTo>
                  <a:lnTo>
                    <a:pt x="25734" y="6700"/>
                  </a:lnTo>
                  <a:lnTo>
                    <a:pt x="25192" y="6285"/>
                  </a:lnTo>
                  <a:lnTo>
                    <a:pt x="24650" y="5870"/>
                  </a:lnTo>
                  <a:lnTo>
                    <a:pt x="24090" y="5490"/>
                  </a:lnTo>
                  <a:lnTo>
                    <a:pt x="23531" y="5111"/>
                  </a:lnTo>
                  <a:lnTo>
                    <a:pt x="22971" y="4732"/>
                  </a:lnTo>
                  <a:lnTo>
                    <a:pt x="22393" y="4389"/>
                  </a:lnTo>
                  <a:lnTo>
                    <a:pt x="21815" y="4046"/>
                  </a:lnTo>
                  <a:lnTo>
                    <a:pt x="21219" y="3721"/>
                  </a:lnTo>
                  <a:lnTo>
                    <a:pt x="20623" y="3414"/>
                  </a:lnTo>
                  <a:lnTo>
                    <a:pt x="20027" y="3107"/>
                  </a:lnTo>
                  <a:lnTo>
                    <a:pt x="19413" y="2818"/>
                  </a:lnTo>
                  <a:lnTo>
                    <a:pt x="18799" y="2547"/>
                  </a:lnTo>
                  <a:lnTo>
                    <a:pt x="18167" y="2294"/>
                  </a:lnTo>
                  <a:lnTo>
                    <a:pt x="17517" y="2041"/>
                  </a:lnTo>
                  <a:lnTo>
                    <a:pt x="16885" y="1806"/>
                  </a:lnTo>
                  <a:lnTo>
                    <a:pt x="16217" y="1590"/>
                  </a:lnTo>
                  <a:lnTo>
                    <a:pt x="15549" y="1391"/>
                  </a:lnTo>
                  <a:lnTo>
                    <a:pt x="14881" y="1211"/>
                  </a:lnTo>
                  <a:lnTo>
                    <a:pt x="14194" y="1048"/>
                  </a:lnTo>
                  <a:lnTo>
                    <a:pt x="13508" y="885"/>
                  </a:lnTo>
                  <a:lnTo>
                    <a:pt x="12804" y="741"/>
                  </a:lnTo>
                  <a:lnTo>
                    <a:pt x="12100" y="615"/>
                  </a:lnTo>
                  <a:lnTo>
                    <a:pt x="11341" y="506"/>
                  </a:lnTo>
                  <a:lnTo>
                    <a:pt x="10583" y="398"/>
                  </a:lnTo>
                  <a:lnTo>
                    <a:pt x="9842" y="308"/>
                  </a:lnTo>
                  <a:lnTo>
                    <a:pt x="9084" y="235"/>
                  </a:lnTo>
                  <a:lnTo>
                    <a:pt x="8325" y="181"/>
                  </a:lnTo>
                  <a:lnTo>
                    <a:pt x="7567" y="127"/>
                  </a:lnTo>
                  <a:lnTo>
                    <a:pt x="6068" y="55"/>
                  </a:lnTo>
                  <a:lnTo>
                    <a:pt x="4551" y="19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301000"/>
              <a:ext cx="823475" cy="873600"/>
            </a:xfrm>
            <a:custGeom>
              <a:avLst/>
              <a:gdLst/>
              <a:ahLst/>
              <a:cxnLst/>
              <a:rect l="l" t="t" r="r" b="b"/>
              <a:pathLst>
                <a:path w="32939" h="34944" extrusionOk="0">
                  <a:moveTo>
                    <a:pt x="18" y="0"/>
                  </a:moveTo>
                  <a:lnTo>
                    <a:pt x="0" y="4515"/>
                  </a:lnTo>
                  <a:lnTo>
                    <a:pt x="921" y="4497"/>
                  </a:lnTo>
                  <a:lnTo>
                    <a:pt x="1842" y="4497"/>
                  </a:lnTo>
                  <a:lnTo>
                    <a:pt x="2763" y="4533"/>
                  </a:lnTo>
                  <a:lnTo>
                    <a:pt x="3666" y="4605"/>
                  </a:lnTo>
                  <a:lnTo>
                    <a:pt x="4587" y="4695"/>
                  </a:lnTo>
                  <a:lnTo>
                    <a:pt x="5490" y="4786"/>
                  </a:lnTo>
                  <a:lnTo>
                    <a:pt x="7314" y="5021"/>
                  </a:lnTo>
                  <a:lnTo>
                    <a:pt x="8163" y="5147"/>
                  </a:lnTo>
                  <a:lnTo>
                    <a:pt x="8993" y="5309"/>
                  </a:lnTo>
                  <a:lnTo>
                    <a:pt x="9806" y="5508"/>
                  </a:lnTo>
                  <a:lnTo>
                    <a:pt x="10619" y="5743"/>
                  </a:lnTo>
                  <a:lnTo>
                    <a:pt x="11395" y="6014"/>
                  </a:lnTo>
                  <a:lnTo>
                    <a:pt x="12154" y="6303"/>
                  </a:lnTo>
                  <a:lnTo>
                    <a:pt x="12912" y="6646"/>
                  </a:lnTo>
                  <a:lnTo>
                    <a:pt x="13653" y="6989"/>
                  </a:lnTo>
                  <a:lnTo>
                    <a:pt x="14375" y="7386"/>
                  </a:lnTo>
                  <a:lnTo>
                    <a:pt x="15097" y="7802"/>
                  </a:lnTo>
                  <a:lnTo>
                    <a:pt x="15783" y="8235"/>
                  </a:lnTo>
                  <a:lnTo>
                    <a:pt x="16470" y="8704"/>
                  </a:lnTo>
                  <a:lnTo>
                    <a:pt x="17156" y="9192"/>
                  </a:lnTo>
                  <a:lnTo>
                    <a:pt x="17806" y="9698"/>
                  </a:lnTo>
                  <a:lnTo>
                    <a:pt x="18456" y="10239"/>
                  </a:lnTo>
                  <a:lnTo>
                    <a:pt x="19106" y="10799"/>
                  </a:lnTo>
                  <a:lnTo>
                    <a:pt x="19901" y="11522"/>
                  </a:lnTo>
                  <a:lnTo>
                    <a:pt x="20659" y="12280"/>
                  </a:lnTo>
                  <a:lnTo>
                    <a:pt x="21382" y="13057"/>
                  </a:lnTo>
                  <a:lnTo>
                    <a:pt x="21743" y="13454"/>
                  </a:lnTo>
                  <a:lnTo>
                    <a:pt x="22068" y="13851"/>
                  </a:lnTo>
                  <a:lnTo>
                    <a:pt x="22411" y="14266"/>
                  </a:lnTo>
                  <a:lnTo>
                    <a:pt x="22718" y="14664"/>
                  </a:lnTo>
                  <a:lnTo>
                    <a:pt x="23025" y="15097"/>
                  </a:lnTo>
                  <a:lnTo>
                    <a:pt x="23332" y="15512"/>
                  </a:lnTo>
                  <a:lnTo>
                    <a:pt x="23621" y="15946"/>
                  </a:lnTo>
                  <a:lnTo>
                    <a:pt x="23892" y="16379"/>
                  </a:lnTo>
                  <a:lnTo>
                    <a:pt x="24163" y="16813"/>
                  </a:lnTo>
                  <a:lnTo>
                    <a:pt x="24415" y="17264"/>
                  </a:lnTo>
                  <a:lnTo>
                    <a:pt x="24650" y="17716"/>
                  </a:lnTo>
                  <a:lnTo>
                    <a:pt x="24885" y="18167"/>
                  </a:lnTo>
                  <a:lnTo>
                    <a:pt x="25102" y="18637"/>
                  </a:lnTo>
                  <a:lnTo>
                    <a:pt x="25318" y="19106"/>
                  </a:lnTo>
                  <a:lnTo>
                    <a:pt x="25517" y="19576"/>
                  </a:lnTo>
                  <a:lnTo>
                    <a:pt x="25697" y="20063"/>
                  </a:lnTo>
                  <a:lnTo>
                    <a:pt x="25860" y="20551"/>
                  </a:lnTo>
                  <a:lnTo>
                    <a:pt x="26023" y="21056"/>
                  </a:lnTo>
                  <a:lnTo>
                    <a:pt x="26167" y="21562"/>
                  </a:lnTo>
                  <a:lnTo>
                    <a:pt x="26293" y="22068"/>
                  </a:lnTo>
                  <a:lnTo>
                    <a:pt x="26420" y="22591"/>
                  </a:lnTo>
                  <a:lnTo>
                    <a:pt x="26528" y="23115"/>
                  </a:lnTo>
                  <a:lnTo>
                    <a:pt x="26618" y="23657"/>
                  </a:lnTo>
                  <a:lnTo>
                    <a:pt x="26691" y="24199"/>
                  </a:lnTo>
                  <a:lnTo>
                    <a:pt x="26763" y="24740"/>
                  </a:lnTo>
                  <a:lnTo>
                    <a:pt x="26817" y="25300"/>
                  </a:lnTo>
                  <a:lnTo>
                    <a:pt x="26925" y="26510"/>
                  </a:lnTo>
                  <a:lnTo>
                    <a:pt x="27070" y="27702"/>
                  </a:lnTo>
                  <a:lnTo>
                    <a:pt x="27250" y="28894"/>
                  </a:lnTo>
                  <a:lnTo>
                    <a:pt x="27449" y="30086"/>
                  </a:lnTo>
                  <a:lnTo>
                    <a:pt x="27684" y="31259"/>
                  </a:lnTo>
                  <a:lnTo>
                    <a:pt x="27937" y="32451"/>
                  </a:lnTo>
                  <a:lnTo>
                    <a:pt x="28226" y="33625"/>
                  </a:lnTo>
                  <a:lnTo>
                    <a:pt x="28533" y="34781"/>
                  </a:lnTo>
                  <a:lnTo>
                    <a:pt x="32939" y="34943"/>
                  </a:lnTo>
                  <a:lnTo>
                    <a:pt x="32939" y="34943"/>
                  </a:lnTo>
                  <a:lnTo>
                    <a:pt x="32650" y="33733"/>
                  </a:lnTo>
                  <a:lnTo>
                    <a:pt x="32397" y="32524"/>
                  </a:lnTo>
                  <a:lnTo>
                    <a:pt x="32162" y="31314"/>
                  </a:lnTo>
                  <a:lnTo>
                    <a:pt x="31982" y="30104"/>
                  </a:lnTo>
                  <a:lnTo>
                    <a:pt x="31819" y="28876"/>
                  </a:lnTo>
                  <a:lnTo>
                    <a:pt x="31675" y="27648"/>
                  </a:lnTo>
                  <a:lnTo>
                    <a:pt x="31548" y="26420"/>
                  </a:lnTo>
                  <a:lnTo>
                    <a:pt x="31458" y="25192"/>
                  </a:lnTo>
                  <a:lnTo>
                    <a:pt x="31404" y="24506"/>
                  </a:lnTo>
                  <a:lnTo>
                    <a:pt x="31314" y="23837"/>
                  </a:lnTo>
                  <a:lnTo>
                    <a:pt x="31223" y="23169"/>
                  </a:lnTo>
                  <a:lnTo>
                    <a:pt x="31115" y="22501"/>
                  </a:lnTo>
                  <a:lnTo>
                    <a:pt x="30989" y="21851"/>
                  </a:lnTo>
                  <a:lnTo>
                    <a:pt x="30862" y="21219"/>
                  </a:lnTo>
                  <a:lnTo>
                    <a:pt x="30700" y="20587"/>
                  </a:lnTo>
                  <a:lnTo>
                    <a:pt x="30519" y="19973"/>
                  </a:lnTo>
                  <a:lnTo>
                    <a:pt x="30338" y="19359"/>
                  </a:lnTo>
                  <a:lnTo>
                    <a:pt x="30122" y="18745"/>
                  </a:lnTo>
                  <a:lnTo>
                    <a:pt x="29905" y="18149"/>
                  </a:lnTo>
                  <a:lnTo>
                    <a:pt x="29670" y="17553"/>
                  </a:lnTo>
                  <a:lnTo>
                    <a:pt x="29418" y="16975"/>
                  </a:lnTo>
                  <a:lnTo>
                    <a:pt x="29147" y="16415"/>
                  </a:lnTo>
                  <a:lnTo>
                    <a:pt x="28876" y="15838"/>
                  </a:lnTo>
                  <a:lnTo>
                    <a:pt x="28569" y="15296"/>
                  </a:lnTo>
                  <a:lnTo>
                    <a:pt x="28262" y="14736"/>
                  </a:lnTo>
                  <a:lnTo>
                    <a:pt x="27937" y="14194"/>
                  </a:lnTo>
                  <a:lnTo>
                    <a:pt x="27594" y="13671"/>
                  </a:lnTo>
                  <a:lnTo>
                    <a:pt x="27250" y="13147"/>
                  </a:lnTo>
                  <a:lnTo>
                    <a:pt x="26871" y="12623"/>
                  </a:lnTo>
                  <a:lnTo>
                    <a:pt x="26492" y="12118"/>
                  </a:lnTo>
                  <a:lnTo>
                    <a:pt x="26095" y="11612"/>
                  </a:lnTo>
                  <a:lnTo>
                    <a:pt x="25679" y="11106"/>
                  </a:lnTo>
                  <a:lnTo>
                    <a:pt x="25264" y="10619"/>
                  </a:lnTo>
                  <a:lnTo>
                    <a:pt x="24831" y="10149"/>
                  </a:lnTo>
                  <a:lnTo>
                    <a:pt x="24379" y="9662"/>
                  </a:lnTo>
                  <a:lnTo>
                    <a:pt x="23910" y="9192"/>
                  </a:lnTo>
                  <a:lnTo>
                    <a:pt x="23440" y="8741"/>
                  </a:lnTo>
                  <a:lnTo>
                    <a:pt x="22953" y="8289"/>
                  </a:lnTo>
                  <a:lnTo>
                    <a:pt x="22447" y="7838"/>
                  </a:lnTo>
                  <a:lnTo>
                    <a:pt x="21941" y="7386"/>
                  </a:lnTo>
                  <a:lnTo>
                    <a:pt x="21472" y="7007"/>
                  </a:lnTo>
                  <a:lnTo>
                    <a:pt x="21020" y="6646"/>
                  </a:lnTo>
                  <a:lnTo>
                    <a:pt x="20551" y="6285"/>
                  </a:lnTo>
                  <a:lnTo>
                    <a:pt x="20081" y="5923"/>
                  </a:lnTo>
                  <a:lnTo>
                    <a:pt x="19594" y="5580"/>
                  </a:lnTo>
                  <a:lnTo>
                    <a:pt x="19124" y="5255"/>
                  </a:lnTo>
                  <a:lnTo>
                    <a:pt x="18637" y="4948"/>
                  </a:lnTo>
                  <a:lnTo>
                    <a:pt x="18149" y="4641"/>
                  </a:lnTo>
                  <a:lnTo>
                    <a:pt x="17643" y="4334"/>
                  </a:lnTo>
                  <a:lnTo>
                    <a:pt x="17156" y="4045"/>
                  </a:lnTo>
                  <a:lnTo>
                    <a:pt x="16650" y="3775"/>
                  </a:lnTo>
                  <a:lnTo>
                    <a:pt x="16145" y="3504"/>
                  </a:lnTo>
                  <a:lnTo>
                    <a:pt x="15621" y="3251"/>
                  </a:lnTo>
                  <a:lnTo>
                    <a:pt x="15115" y="2998"/>
                  </a:lnTo>
                  <a:lnTo>
                    <a:pt x="14592" y="2763"/>
                  </a:lnTo>
                  <a:lnTo>
                    <a:pt x="14068" y="2547"/>
                  </a:lnTo>
                  <a:lnTo>
                    <a:pt x="13544" y="2330"/>
                  </a:lnTo>
                  <a:lnTo>
                    <a:pt x="13002" y="2113"/>
                  </a:lnTo>
                  <a:lnTo>
                    <a:pt x="11937" y="1734"/>
                  </a:lnTo>
                  <a:lnTo>
                    <a:pt x="10835" y="1391"/>
                  </a:lnTo>
                  <a:lnTo>
                    <a:pt x="9716" y="1084"/>
                  </a:lnTo>
                  <a:lnTo>
                    <a:pt x="8596" y="831"/>
                  </a:lnTo>
                  <a:lnTo>
                    <a:pt x="7459" y="596"/>
                  </a:lnTo>
                  <a:lnTo>
                    <a:pt x="6303" y="416"/>
                  </a:lnTo>
                  <a:lnTo>
                    <a:pt x="5129" y="271"/>
                  </a:lnTo>
                  <a:lnTo>
                    <a:pt x="4479" y="199"/>
                  </a:lnTo>
                  <a:lnTo>
                    <a:pt x="3847" y="163"/>
                  </a:lnTo>
                  <a:lnTo>
                    <a:pt x="2565" y="91"/>
                  </a:lnTo>
                  <a:lnTo>
                    <a:pt x="1283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229456" flipH="1">
            <a:off x="5947562" y="-651752"/>
            <a:ext cx="2257207" cy="1813916"/>
            <a:chOff x="1929400" y="2425600"/>
            <a:chExt cx="1647875" cy="1324250"/>
          </a:xfrm>
        </p:grpSpPr>
        <p:sp>
          <p:nvSpPr>
            <p:cNvPr id="38" name="Google Shape;38;p2"/>
            <p:cNvSpPr/>
            <p:nvPr/>
          </p:nvSpPr>
          <p:spPr>
            <a:xfrm>
              <a:off x="3140875" y="3077950"/>
              <a:ext cx="436400" cy="485000"/>
            </a:xfrm>
            <a:custGeom>
              <a:avLst/>
              <a:gdLst/>
              <a:ahLst/>
              <a:cxnLst/>
              <a:rect l="l" t="t" r="r" b="b"/>
              <a:pathLst>
                <a:path w="17456" h="19400" extrusionOk="0">
                  <a:moveTo>
                    <a:pt x="541" y="361"/>
                  </a:moveTo>
                  <a:lnTo>
                    <a:pt x="942" y="501"/>
                  </a:lnTo>
                  <a:lnTo>
                    <a:pt x="1724" y="822"/>
                  </a:lnTo>
                  <a:lnTo>
                    <a:pt x="2706" y="1183"/>
                  </a:lnTo>
                  <a:lnTo>
                    <a:pt x="3066" y="1343"/>
                  </a:lnTo>
                  <a:lnTo>
                    <a:pt x="3848" y="1643"/>
                  </a:lnTo>
                  <a:lnTo>
                    <a:pt x="4710" y="2024"/>
                  </a:lnTo>
                  <a:lnTo>
                    <a:pt x="5652" y="2445"/>
                  </a:lnTo>
                  <a:lnTo>
                    <a:pt x="6634" y="2946"/>
                  </a:lnTo>
                  <a:lnTo>
                    <a:pt x="7155" y="3227"/>
                  </a:lnTo>
                  <a:lnTo>
                    <a:pt x="7696" y="3527"/>
                  </a:lnTo>
                  <a:lnTo>
                    <a:pt x="8237" y="3848"/>
                  </a:lnTo>
                  <a:lnTo>
                    <a:pt x="8798" y="4209"/>
                  </a:lnTo>
                  <a:lnTo>
                    <a:pt x="9359" y="4590"/>
                  </a:lnTo>
                  <a:lnTo>
                    <a:pt x="9921" y="5010"/>
                  </a:lnTo>
                  <a:lnTo>
                    <a:pt x="10502" y="5451"/>
                  </a:lnTo>
                  <a:lnTo>
                    <a:pt x="11083" y="5932"/>
                  </a:lnTo>
                  <a:lnTo>
                    <a:pt x="11684" y="6433"/>
                  </a:lnTo>
                  <a:lnTo>
                    <a:pt x="12245" y="6974"/>
                  </a:lnTo>
                  <a:lnTo>
                    <a:pt x="12766" y="7536"/>
                  </a:lnTo>
                  <a:lnTo>
                    <a:pt x="13267" y="8137"/>
                  </a:lnTo>
                  <a:lnTo>
                    <a:pt x="13748" y="8738"/>
                  </a:lnTo>
                  <a:lnTo>
                    <a:pt x="14189" y="9359"/>
                  </a:lnTo>
                  <a:lnTo>
                    <a:pt x="14610" y="10001"/>
                  </a:lnTo>
                  <a:lnTo>
                    <a:pt x="14991" y="10642"/>
                  </a:lnTo>
                  <a:lnTo>
                    <a:pt x="15352" y="11283"/>
                  </a:lnTo>
                  <a:lnTo>
                    <a:pt x="15672" y="11945"/>
                  </a:lnTo>
                  <a:lnTo>
                    <a:pt x="15953" y="12586"/>
                  </a:lnTo>
                  <a:lnTo>
                    <a:pt x="16213" y="13207"/>
                  </a:lnTo>
                  <a:lnTo>
                    <a:pt x="16434" y="13828"/>
                  </a:lnTo>
                  <a:lnTo>
                    <a:pt x="16634" y="14430"/>
                  </a:lnTo>
                  <a:lnTo>
                    <a:pt x="16795" y="15011"/>
                  </a:lnTo>
                  <a:lnTo>
                    <a:pt x="16915" y="15572"/>
                  </a:lnTo>
                  <a:lnTo>
                    <a:pt x="17015" y="16033"/>
                  </a:lnTo>
                  <a:lnTo>
                    <a:pt x="17095" y="16494"/>
                  </a:lnTo>
                  <a:lnTo>
                    <a:pt x="17155" y="16915"/>
                  </a:lnTo>
                  <a:lnTo>
                    <a:pt x="17195" y="17316"/>
                  </a:lnTo>
                  <a:lnTo>
                    <a:pt x="17235" y="17716"/>
                  </a:lnTo>
                  <a:lnTo>
                    <a:pt x="17235" y="18077"/>
                  </a:lnTo>
                  <a:lnTo>
                    <a:pt x="17235" y="18438"/>
                  </a:lnTo>
                  <a:lnTo>
                    <a:pt x="17215" y="18759"/>
                  </a:lnTo>
                  <a:lnTo>
                    <a:pt x="17075" y="18318"/>
                  </a:lnTo>
                  <a:lnTo>
                    <a:pt x="16875" y="17777"/>
                  </a:lnTo>
                  <a:lnTo>
                    <a:pt x="16654" y="17155"/>
                  </a:lnTo>
                  <a:lnTo>
                    <a:pt x="16374" y="16514"/>
                  </a:lnTo>
                  <a:lnTo>
                    <a:pt x="16073" y="15813"/>
                  </a:lnTo>
                  <a:lnTo>
                    <a:pt x="15732" y="15131"/>
                  </a:lnTo>
                  <a:lnTo>
                    <a:pt x="15392" y="14450"/>
                  </a:lnTo>
                  <a:lnTo>
                    <a:pt x="15011" y="13808"/>
                  </a:lnTo>
                  <a:lnTo>
                    <a:pt x="14710" y="13327"/>
                  </a:lnTo>
                  <a:lnTo>
                    <a:pt x="14430" y="12867"/>
                  </a:lnTo>
                  <a:lnTo>
                    <a:pt x="14109" y="12406"/>
                  </a:lnTo>
                  <a:lnTo>
                    <a:pt x="13808" y="11965"/>
                  </a:lnTo>
                  <a:lnTo>
                    <a:pt x="13167" y="11143"/>
                  </a:lnTo>
                  <a:lnTo>
                    <a:pt x="12506" y="10341"/>
                  </a:lnTo>
                  <a:lnTo>
                    <a:pt x="11844" y="9580"/>
                  </a:lnTo>
                  <a:lnTo>
                    <a:pt x="11183" y="8858"/>
                  </a:lnTo>
                  <a:lnTo>
                    <a:pt x="10502" y="8177"/>
                  </a:lnTo>
                  <a:lnTo>
                    <a:pt x="9820" y="7516"/>
                  </a:lnTo>
                  <a:lnTo>
                    <a:pt x="9279" y="6974"/>
                  </a:lnTo>
                  <a:lnTo>
                    <a:pt x="8738" y="6473"/>
                  </a:lnTo>
                  <a:lnTo>
                    <a:pt x="8157" y="5972"/>
                  </a:lnTo>
                  <a:lnTo>
                    <a:pt x="7596" y="5471"/>
                  </a:lnTo>
                  <a:lnTo>
                    <a:pt x="6433" y="4549"/>
                  </a:lnTo>
                  <a:lnTo>
                    <a:pt x="5291" y="3668"/>
                  </a:lnTo>
                  <a:lnTo>
                    <a:pt x="4189" y="2866"/>
                  </a:lnTo>
                  <a:lnTo>
                    <a:pt x="3147" y="2124"/>
                  </a:lnTo>
                  <a:lnTo>
                    <a:pt x="1423" y="942"/>
                  </a:lnTo>
                  <a:lnTo>
                    <a:pt x="541" y="361"/>
                  </a:lnTo>
                  <a:close/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20"/>
                  </a:lnTo>
                  <a:lnTo>
                    <a:pt x="0" y="180"/>
                  </a:lnTo>
                  <a:lnTo>
                    <a:pt x="40" y="241"/>
                  </a:lnTo>
                  <a:lnTo>
                    <a:pt x="80" y="281"/>
                  </a:lnTo>
                  <a:lnTo>
                    <a:pt x="261" y="401"/>
                  </a:lnTo>
                  <a:lnTo>
                    <a:pt x="521" y="601"/>
                  </a:lnTo>
                  <a:lnTo>
                    <a:pt x="1303" y="1122"/>
                  </a:lnTo>
                  <a:lnTo>
                    <a:pt x="3026" y="2305"/>
                  </a:lnTo>
                  <a:lnTo>
                    <a:pt x="4069" y="3026"/>
                  </a:lnTo>
                  <a:lnTo>
                    <a:pt x="5151" y="3828"/>
                  </a:lnTo>
                  <a:lnTo>
                    <a:pt x="6293" y="4710"/>
                  </a:lnTo>
                  <a:lnTo>
                    <a:pt x="7455" y="5632"/>
                  </a:lnTo>
                  <a:lnTo>
                    <a:pt x="8017" y="6133"/>
                  </a:lnTo>
                  <a:lnTo>
                    <a:pt x="8578" y="6634"/>
                  </a:lnTo>
                  <a:lnTo>
                    <a:pt x="9139" y="7135"/>
                  </a:lnTo>
                  <a:lnTo>
                    <a:pt x="9680" y="7656"/>
                  </a:lnTo>
                  <a:lnTo>
                    <a:pt x="10341" y="8317"/>
                  </a:lnTo>
                  <a:lnTo>
                    <a:pt x="11023" y="9019"/>
                  </a:lnTo>
                  <a:lnTo>
                    <a:pt x="11684" y="9720"/>
                  </a:lnTo>
                  <a:lnTo>
                    <a:pt x="12345" y="10482"/>
                  </a:lnTo>
                  <a:lnTo>
                    <a:pt x="12987" y="11263"/>
                  </a:lnTo>
                  <a:lnTo>
                    <a:pt x="13628" y="12105"/>
                  </a:lnTo>
                  <a:lnTo>
                    <a:pt x="13949" y="12526"/>
                  </a:lnTo>
                  <a:lnTo>
                    <a:pt x="14249" y="12987"/>
                  </a:lnTo>
                  <a:lnTo>
                    <a:pt x="14530" y="13448"/>
                  </a:lnTo>
                  <a:lnTo>
                    <a:pt x="14831" y="13929"/>
                  </a:lnTo>
                  <a:lnTo>
                    <a:pt x="15071" y="14330"/>
                  </a:lnTo>
                  <a:lnTo>
                    <a:pt x="15292" y="14750"/>
                  </a:lnTo>
                  <a:lnTo>
                    <a:pt x="15512" y="15171"/>
                  </a:lnTo>
                  <a:lnTo>
                    <a:pt x="15732" y="15592"/>
                  </a:lnTo>
                  <a:lnTo>
                    <a:pt x="16113" y="16454"/>
                  </a:lnTo>
                  <a:lnTo>
                    <a:pt x="16454" y="17256"/>
                  </a:lnTo>
                  <a:lnTo>
                    <a:pt x="16714" y="17977"/>
                  </a:lnTo>
                  <a:lnTo>
                    <a:pt x="16935" y="18578"/>
                  </a:lnTo>
                  <a:lnTo>
                    <a:pt x="17155" y="19280"/>
                  </a:lnTo>
                  <a:lnTo>
                    <a:pt x="17155" y="19340"/>
                  </a:lnTo>
                  <a:lnTo>
                    <a:pt x="17175" y="19360"/>
                  </a:lnTo>
                  <a:lnTo>
                    <a:pt x="17215" y="19400"/>
                  </a:lnTo>
                  <a:lnTo>
                    <a:pt x="17316" y="19400"/>
                  </a:lnTo>
                  <a:lnTo>
                    <a:pt x="17356" y="19360"/>
                  </a:lnTo>
                  <a:lnTo>
                    <a:pt x="17356" y="19280"/>
                  </a:lnTo>
                  <a:lnTo>
                    <a:pt x="17376" y="19280"/>
                  </a:lnTo>
                  <a:lnTo>
                    <a:pt x="17376" y="19200"/>
                  </a:lnTo>
                  <a:lnTo>
                    <a:pt x="17436" y="18799"/>
                  </a:lnTo>
                  <a:lnTo>
                    <a:pt x="17456" y="18478"/>
                  </a:lnTo>
                  <a:lnTo>
                    <a:pt x="17456" y="18077"/>
                  </a:lnTo>
                  <a:lnTo>
                    <a:pt x="17436" y="17596"/>
                  </a:lnTo>
                  <a:lnTo>
                    <a:pt x="17376" y="17015"/>
                  </a:lnTo>
                  <a:lnTo>
                    <a:pt x="17276" y="16334"/>
                  </a:lnTo>
                  <a:lnTo>
                    <a:pt x="17135" y="15532"/>
                  </a:lnTo>
                  <a:lnTo>
                    <a:pt x="16995" y="14971"/>
                  </a:lnTo>
                  <a:lnTo>
                    <a:pt x="16835" y="14370"/>
                  </a:lnTo>
                  <a:lnTo>
                    <a:pt x="16634" y="13768"/>
                  </a:lnTo>
                  <a:lnTo>
                    <a:pt x="16414" y="13127"/>
                  </a:lnTo>
                  <a:lnTo>
                    <a:pt x="16153" y="12486"/>
                  </a:lnTo>
                  <a:lnTo>
                    <a:pt x="15853" y="11844"/>
                  </a:lnTo>
                  <a:lnTo>
                    <a:pt x="15532" y="11183"/>
                  </a:lnTo>
                  <a:lnTo>
                    <a:pt x="15171" y="10542"/>
                  </a:lnTo>
                  <a:lnTo>
                    <a:pt x="14790" y="9880"/>
                  </a:lnTo>
                  <a:lnTo>
                    <a:pt x="14370" y="9239"/>
                  </a:lnTo>
                  <a:lnTo>
                    <a:pt x="13909" y="8618"/>
                  </a:lnTo>
                  <a:lnTo>
                    <a:pt x="13448" y="7997"/>
                  </a:lnTo>
                  <a:lnTo>
                    <a:pt x="12927" y="7395"/>
                  </a:lnTo>
                  <a:lnTo>
                    <a:pt x="12386" y="6814"/>
                  </a:lnTo>
                  <a:lnTo>
                    <a:pt x="11824" y="6273"/>
                  </a:lnTo>
                  <a:lnTo>
                    <a:pt x="11223" y="5752"/>
                  </a:lnTo>
                  <a:lnTo>
                    <a:pt x="10642" y="5271"/>
                  </a:lnTo>
                  <a:lnTo>
                    <a:pt x="10061" y="4830"/>
                  </a:lnTo>
                  <a:lnTo>
                    <a:pt x="9480" y="4429"/>
                  </a:lnTo>
                  <a:lnTo>
                    <a:pt x="8918" y="4028"/>
                  </a:lnTo>
                  <a:lnTo>
                    <a:pt x="8357" y="3668"/>
                  </a:lnTo>
                  <a:lnTo>
                    <a:pt x="7816" y="3347"/>
                  </a:lnTo>
                  <a:lnTo>
                    <a:pt x="7275" y="3046"/>
                  </a:lnTo>
                  <a:lnTo>
                    <a:pt x="6754" y="2746"/>
                  </a:lnTo>
                  <a:lnTo>
                    <a:pt x="5732" y="2245"/>
                  </a:lnTo>
                  <a:lnTo>
                    <a:pt x="4810" y="1824"/>
                  </a:lnTo>
                  <a:lnTo>
                    <a:pt x="3928" y="1463"/>
                  </a:lnTo>
                  <a:lnTo>
                    <a:pt x="3147" y="1142"/>
                  </a:lnTo>
                  <a:lnTo>
                    <a:pt x="2786" y="982"/>
                  </a:lnTo>
                  <a:lnTo>
                    <a:pt x="1784" y="621"/>
                  </a:lnTo>
                  <a:lnTo>
                    <a:pt x="1022" y="321"/>
                  </a:lnTo>
                  <a:lnTo>
                    <a:pt x="521" y="120"/>
                  </a:lnTo>
                  <a:lnTo>
                    <a:pt x="221" y="20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41875" y="3079950"/>
              <a:ext cx="433400" cy="483000"/>
            </a:xfrm>
            <a:custGeom>
              <a:avLst/>
              <a:gdLst/>
              <a:ahLst/>
              <a:cxnLst/>
              <a:rect l="l" t="t" r="r" b="b"/>
              <a:pathLst>
                <a:path w="17336" h="19320" extrusionOk="0">
                  <a:moveTo>
                    <a:pt x="121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20" y="161"/>
                  </a:lnTo>
                  <a:lnTo>
                    <a:pt x="40" y="181"/>
                  </a:lnTo>
                  <a:lnTo>
                    <a:pt x="60" y="201"/>
                  </a:lnTo>
                  <a:lnTo>
                    <a:pt x="982" y="702"/>
                  </a:lnTo>
                  <a:lnTo>
                    <a:pt x="2185" y="1363"/>
                  </a:lnTo>
                  <a:lnTo>
                    <a:pt x="3748" y="2225"/>
                  </a:lnTo>
                  <a:lnTo>
                    <a:pt x="4429" y="2606"/>
                  </a:lnTo>
                  <a:lnTo>
                    <a:pt x="5191" y="3026"/>
                  </a:lnTo>
                  <a:lnTo>
                    <a:pt x="6033" y="3528"/>
                  </a:lnTo>
                  <a:lnTo>
                    <a:pt x="6914" y="4089"/>
                  </a:lnTo>
                  <a:lnTo>
                    <a:pt x="7836" y="4710"/>
                  </a:lnTo>
                  <a:lnTo>
                    <a:pt x="8297" y="5051"/>
                  </a:lnTo>
                  <a:lnTo>
                    <a:pt x="8778" y="5411"/>
                  </a:lnTo>
                  <a:lnTo>
                    <a:pt x="9239" y="5772"/>
                  </a:lnTo>
                  <a:lnTo>
                    <a:pt x="9700" y="6153"/>
                  </a:lnTo>
                  <a:lnTo>
                    <a:pt x="10161" y="6554"/>
                  </a:lnTo>
                  <a:lnTo>
                    <a:pt x="10622" y="6975"/>
                  </a:lnTo>
                  <a:lnTo>
                    <a:pt x="11023" y="7375"/>
                  </a:lnTo>
                  <a:lnTo>
                    <a:pt x="11444" y="7776"/>
                  </a:lnTo>
                  <a:lnTo>
                    <a:pt x="11825" y="8197"/>
                  </a:lnTo>
                  <a:lnTo>
                    <a:pt x="12225" y="8638"/>
                  </a:lnTo>
                  <a:lnTo>
                    <a:pt x="12606" y="9099"/>
                  </a:lnTo>
                  <a:lnTo>
                    <a:pt x="12967" y="9560"/>
                  </a:lnTo>
                  <a:lnTo>
                    <a:pt x="13328" y="10041"/>
                  </a:lnTo>
                  <a:lnTo>
                    <a:pt x="13668" y="10522"/>
                  </a:lnTo>
                  <a:lnTo>
                    <a:pt x="13989" y="11003"/>
                  </a:lnTo>
                  <a:lnTo>
                    <a:pt x="14310" y="11504"/>
                  </a:lnTo>
                  <a:lnTo>
                    <a:pt x="14610" y="11985"/>
                  </a:lnTo>
                  <a:lnTo>
                    <a:pt x="14871" y="12486"/>
                  </a:lnTo>
                  <a:lnTo>
                    <a:pt x="15131" y="12987"/>
                  </a:lnTo>
                  <a:lnTo>
                    <a:pt x="15392" y="13488"/>
                  </a:lnTo>
                  <a:lnTo>
                    <a:pt x="15612" y="13989"/>
                  </a:lnTo>
                  <a:lnTo>
                    <a:pt x="15813" y="14490"/>
                  </a:lnTo>
                  <a:lnTo>
                    <a:pt x="16093" y="15232"/>
                  </a:lnTo>
                  <a:lnTo>
                    <a:pt x="16334" y="15933"/>
                  </a:lnTo>
                  <a:lnTo>
                    <a:pt x="16534" y="16594"/>
                  </a:lnTo>
                  <a:lnTo>
                    <a:pt x="16694" y="17216"/>
                  </a:lnTo>
                  <a:lnTo>
                    <a:pt x="16835" y="17777"/>
                  </a:lnTo>
                  <a:lnTo>
                    <a:pt x="16935" y="18258"/>
                  </a:lnTo>
                  <a:lnTo>
                    <a:pt x="17055" y="18959"/>
                  </a:lnTo>
                  <a:lnTo>
                    <a:pt x="17095" y="19160"/>
                  </a:lnTo>
                  <a:lnTo>
                    <a:pt x="17115" y="19260"/>
                  </a:lnTo>
                  <a:lnTo>
                    <a:pt x="17155" y="19320"/>
                  </a:lnTo>
                  <a:lnTo>
                    <a:pt x="17276" y="19320"/>
                  </a:lnTo>
                  <a:lnTo>
                    <a:pt x="17316" y="19280"/>
                  </a:lnTo>
                  <a:lnTo>
                    <a:pt x="17336" y="19220"/>
                  </a:lnTo>
                  <a:lnTo>
                    <a:pt x="17316" y="19160"/>
                  </a:lnTo>
                  <a:lnTo>
                    <a:pt x="17276" y="18919"/>
                  </a:lnTo>
                  <a:lnTo>
                    <a:pt x="17135" y="18198"/>
                  </a:lnTo>
                  <a:lnTo>
                    <a:pt x="17035" y="17717"/>
                  </a:lnTo>
                  <a:lnTo>
                    <a:pt x="16895" y="17155"/>
                  </a:lnTo>
                  <a:lnTo>
                    <a:pt x="16735" y="16534"/>
                  </a:lnTo>
                  <a:lnTo>
                    <a:pt x="16534" y="15873"/>
                  </a:lnTo>
                  <a:lnTo>
                    <a:pt x="16294" y="15151"/>
                  </a:lnTo>
                  <a:lnTo>
                    <a:pt x="16013" y="14410"/>
                  </a:lnTo>
                  <a:lnTo>
                    <a:pt x="15813" y="13909"/>
                  </a:lnTo>
                  <a:lnTo>
                    <a:pt x="15572" y="13408"/>
                  </a:lnTo>
                  <a:lnTo>
                    <a:pt x="15332" y="12907"/>
                  </a:lnTo>
                  <a:lnTo>
                    <a:pt x="15071" y="12386"/>
                  </a:lnTo>
                  <a:lnTo>
                    <a:pt x="14791" y="11885"/>
                  </a:lnTo>
                  <a:lnTo>
                    <a:pt x="14490" y="11384"/>
                  </a:lnTo>
                  <a:lnTo>
                    <a:pt x="14169" y="10883"/>
                  </a:lnTo>
                  <a:lnTo>
                    <a:pt x="13849" y="10402"/>
                  </a:lnTo>
                  <a:lnTo>
                    <a:pt x="13488" y="9901"/>
                  </a:lnTo>
                  <a:lnTo>
                    <a:pt x="13147" y="9440"/>
                  </a:lnTo>
                  <a:lnTo>
                    <a:pt x="12766" y="8959"/>
                  </a:lnTo>
                  <a:lnTo>
                    <a:pt x="12386" y="8498"/>
                  </a:lnTo>
                  <a:lnTo>
                    <a:pt x="11985" y="8057"/>
                  </a:lnTo>
                  <a:lnTo>
                    <a:pt x="11584" y="7636"/>
                  </a:lnTo>
                  <a:lnTo>
                    <a:pt x="11183" y="7215"/>
                  </a:lnTo>
                  <a:lnTo>
                    <a:pt x="10762" y="6814"/>
                  </a:lnTo>
                  <a:lnTo>
                    <a:pt x="10341" y="6433"/>
                  </a:lnTo>
                  <a:lnTo>
                    <a:pt x="9921" y="6053"/>
                  </a:lnTo>
                  <a:lnTo>
                    <a:pt x="9480" y="5692"/>
                  </a:lnTo>
                  <a:lnTo>
                    <a:pt x="9059" y="5351"/>
                  </a:lnTo>
                  <a:lnTo>
                    <a:pt x="8177" y="4690"/>
                  </a:lnTo>
                  <a:lnTo>
                    <a:pt x="7295" y="4089"/>
                  </a:lnTo>
                  <a:lnTo>
                    <a:pt x="6413" y="3528"/>
                  </a:lnTo>
                  <a:lnTo>
                    <a:pt x="5532" y="2986"/>
                  </a:lnTo>
                  <a:lnTo>
                    <a:pt x="4690" y="2505"/>
                  </a:lnTo>
                  <a:lnTo>
                    <a:pt x="3848" y="2024"/>
                  </a:lnTo>
                  <a:lnTo>
                    <a:pt x="2285" y="1183"/>
                  </a:lnTo>
                  <a:lnTo>
                    <a:pt x="1083" y="521"/>
                  </a:lnTo>
                  <a:lnTo>
                    <a:pt x="461" y="181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940450" y="2936150"/>
              <a:ext cx="562675" cy="301150"/>
            </a:xfrm>
            <a:custGeom>
              <a:avLst/>
              <a:gdLst/>
              <a:ahLst/>
              <a:cxnLst/>
              <a:rect l="l" t="t" r="r" b="b"/>
              <a:pathLst>
                <a:path w="22507" h="12046" extrusionOk="0">
                  <a:moveTo>
                    <a:pt x="462" y="221"/>
                  </a:moveTo>
                  <a:lnTo>
                    <a:pt x="923" y="241"/>
                  </a:lnTo>
                  <a:lnTo>
                    <a:pt x="1784" y="281"/>
                  </a:lnTo>
                  <a:lnTo>
                    <a:pt x="2947" y="301"/>
                  </a:lnTo>
                  <a:lnTo>
                    <a:pt x="3528" y="321"/>
                  </a:lnTo>
                  <a:lnTo>
                    <a:pt x="4350" y="361"/>
                  </a:lnTo>
                  <a:lnTo>
                    <a:pt x="5292" y="401"/>
                  </a:lnTo>
                  <a:lnTo>
                    <a:pt x="6294" y="481"/>
                  </a:lnTo>
                  <a:lnTo>
                    <a:pt x="7396" y="602"/>
                  </a:lnTo>
                  <a:lnTo>
                    <a:pt x="7977" y="682"/>
                  </a:lnTo>
                  <a:lnTo>
                    <a:pt x="8578" y="762"/>
                  </a:lnTo>
                  <a:lnTo>
                    <a:pt x="9180" y="882"/>
                  </a:lnTo>
                  <a:lnTo>
                    <a:pt x="9821" y="1003"/>
                  </a:lnTo>
                  <a:lnTo>
                    <a:pt x="10462" y="1163"/>
                  </a:lnTo>
                  <a:lnTo>
                    <a:pt x="11124" y="1343"/>
                  </a:lnTo>
                  <a:lnTo>
                    <a:pt x="11805" y="1524"/>
                  </a:lnTo>
                  <a:lnTo>
                    <a:pt x="12506" y="1744"/>
                  </a:lnTo>
                  <a:lnTo>
                    <a:pt x="13228" y="2005"/>
                  </a:lnTo>
                  <a:lnTo>
                    <a:pt x="13949" y="2305"/>
                  </a:lnTo>
                  <a:lnTo>
                    <a:pt x="14631" y="2646"/>
                  </a:lnTo>
                  <a:lnTo>
                    <a:pt x="15312" y="3027"/>
                  </a:lnTo>
                  <a:lnTo>
                    <a:pt x="15953" y="3407"/>
                  </a:lnTo>
                  <a:lnTo>
                    <a:pt x="16575" y="3828"/>
                  </a:lnTo>
                  <a:lnTo>
                    <a:pt x="17176" y="4289"/>
                  </a:lnTo>
                  <a:lnTo>
                    <a:pt x="17757" y="4730"/>
                  </a:lnTo>
                  <a:lnTo>
                    <a:pt x="18278" y="5211"/>
                  </a:lnTo>
                  <a:lnTo>
                    <a:pt x="18799" y="5692"/>
                  </a:lnTo>
                  <a:lnTo>
                    <a:pt x="19260" y="6173"/>
                  </a:lnTo>
                  <a:lnTo>
                    <a:pt x="19701" y="6674"/>
                  </a:lnTo>
                  <a:lnTo>
                    <a:pt x="20102" y="7155"/>
                  </a:lnTo>
                  <a:lnTo>
                    <a:pt x="20463" y="7636"/>
                  </a:lnTo>
                  <a:lnTo>
                    <a:pt x="20783" y="8097"/>
                  </a:lnTo>
                  <a:lnTo>
                    <a:pt x="21044" y="8558"/>
                  </a:lnTo>
                  <a:lnTo>
                    <a:pt x="21284" y="8979"/>
                  </a:lnTo>
                  <a:lnTo>
                    <a:pt x="21505" y="9380"/>
                  </a:lnTo>
                  <a:lnTo>
                    <a:pt x="21685" y="9781"/>
                  </a:lnTo>
                  <a:lnTo>
                    <a:pt x="21866" y="10161"/>
                  </a:lnTo>
                  <a:lnTo>
                    <a:pt x="21986" y="10522"/>
                  </a:lnTo>
                  <a:lnTo>
                    <a:pt x="22106" y="10883"/>
                  </a:lnTo>
                  <a:lnTo>
                    <a:pt x="22186" y="11244"/>
                  </a:lnTo>
                  <a:lnTo>
                    <a:pt x="22246" y="11564"/>
                  </a:lnTo>
                  <a:lnTo>
                    <a:pt x="22246" y="11564"/>
                  </a:lnTo>
                  <a:lnTo>
                    <a:pt x="21966" y="11244"/>
                  </a:lnTo>
                  <a:lnTo>
                    <a:pt x="21605" y="10843"/>
                  </a:lnTo>
                  <a:lnTo>
                    <a:pt x="21184" y="10382"/>
                  </a:lnTo>
                  <a:lnTo>
                    <a:pt x="20703" y="9881"/>
                  </a:lnTo>
                  <a:lnTo>
                    <a:pt x="20182" y="9360"/>
                  </a:lnTo>
                  <a:lnTo>
                    <a:pt x="19621" y="8859"/>
                  </a:lnTo>
                  <a:lnTo>
                    <a:pt x="19040" y="8378"/>
                  </a:lnTo>
                  <a:lnTo>
                    <a:pt x="18459" y="7917"/>
                  </a:lnTo>
                  <a:lnTo>
                    <a:pt x="18038" y="7616"/>
                  </a:lnTo>
                  <a:lnTo>
                    <a:pt x="17617" y="7315"/>
                  </a:lnTo>
                  <a:lnTo>
                    <a:pt x="16755" y="6754"/>
                  </a:lnTo>
                  <a:lnTo>
                    <a:pt x="15893" y="6233"/>
                  </a:lnTo>
                  <a:lnTo>
                    <a:pt x="15032" y="5752"/>
                  </a:lnTo>
                  <a:lnTo>
                    <a:pt x="14170" y="5311"/>
                  </a:lnTo>
                  <a:lnTo>
                    <a:pt x="13288" y="4890"/>
                  </a:lnTo>
                  <a:lnTo>
                    <a:pt x="11564" y="4089"/>
                  </a:lnTo>
                  <a:lnTo>
                    <a:pt x="11504" y="4069"/>
                  </a:lnTo>
                  <a:lnTo>
                    <a:pt x="10282" y="3548"/>
                  </a:lnTo>
                  <a:lnTo>
                    <a:pt x="9039" y="3047"/>
                  </a:lnTo>
                  <a:lnTo>
                    <a:pt x="7777" y="2586"/>
                  </a:lnTo>
                  <a:lnTo>
                    <a:pt x="6554" y="2165"/>
                  </a:lnTo>
                  <a:lnTo>
                    <a:pt x="5372" y="1764"/>
                  </a:lnTo>
                  <a:lnTo>
                    <a:pt x="4249" y="1403"/>
                  </a:lnTo>
                  <a:lnTo>
                    <a:pt x="2326" y="822"/>
                  </a:lnTo>
                  <a:lnTo>
                    <a:pt x="1223" y="481"/>
                  </a:lnTo>
                  <a:lnTo>
                    <a:pt x="462" y="221"/>
                  </a:lnTo>
                  <a:close/>
                  <a:moveTo>
                    <a:pt x="482" y="0"/>
                  </a:moveTo>
                  <a:lnTo>
                    <a:pt x="201" y="21"/>
                  </a:lnTo>
                  <a:lnTo>
                    <a:pt x="121" y="21"/>
                  </a:lnTo>
                  <a:lnTo>
                    <a:pt x="61" y="41"/>
                  </a:lnTo>
                  <a:lnTo>
                    <a:pt x="21" y="81"/>
                  </a:lnTo>
                  <a:lnTo>
                    <a:pt x="1" y="121"/>
                  </a:lnTo>
                  <a:lnTo>
                    <a:pt x="1" y="181"/>
                  </a:lnTo>
                  <a:lnTo>
                    <a:pt x="41" y="241"/>
                  </a:lnTo>
                  <a:lnTo>
                    <a:pt x="81" y="281"/>
                  </a:lnTo>
                  <a:lnTo>
                    <a:pt x="121" y="321"/>
                  </a:lnTo>
                  <a:lnTo>
                    <a:pt x="422" y="441"/>
                  </a:lnTo>
                  <a:lnTo>
                    <a:pt x="883" y="582"/>
                  </a:lnTo>
                  <a:lnTo>
                    <a:pt x="2265" y="1023"/>
                  </a:lnTo>
                  <a:lnTo>
                    <a:pt x="4189" y="1604"/>
                  </a:lnTo>
                  <a:lnTo>
                    <a:pt x="5292" y="1964"/>
                  </a:lnTo>
                  <a:lnTo>
                    <a:pt x="6474" y="2365"/>
                  </a:lnTo>
                  <a:lnTo>
                    <a:pt x="7717" y="2786"/>
                  </a:lnTo>
                  <a:lnTo>
                    <a:pt x="8959" y="3247"/>
                  </a:lnTo>
                  <a:lnTo>
                    <a:pt x="10202" y="3748"/>
                  </a:lnTo>
                  <a:lnTo>
                    <a:pt x="11404" y="4269"/>
                  </a:lnTo>
                  <a:lnTo>
                    <a:pt x="11464" y="4289"/>
                  </a:lnTo>
                  <a:lnTo>
                    <a:pt x="13188" y="5091"/>
                  </a:lnTo>
                  <a:lnTo>
                    <a:pt x="14070" y="5492"/>
                  </a:lnTo>
                  <a:lnTo>
                    <a:pt x="14931" y="5933"/>
                  </a:lnTo>
                  <a:lnTo>
                    <a:pt x="15793" y="6414"/>
                  </a:lnTo>
                  <a:lnTo>
                    <a:pt x="16655" y="6935"/>
                  </a:lnTo>
                  <a:lnTo>
                    <a:pt x="17497" y="7476"/>
                  </a:lnTo>
                  <a:lnTo>
                    <a:pt x="17917" y="7776"/>
                  </a:lnTo>
                  <a:lnTo>
                    <a:pt x="18338" y="8097"/>
                  </a:lnTo>
                  <a:lnTo>
                    <a:pt x="18699" y="8378"/>
                  </a:lnTo>
                  <a:lnTo>
                    <a:pt x="19060" y="8658"/>
                  </a:lnTo>
                  <a:lnTo>
                    <a:pt x="19761" y="9280"/>
                  </a:lnTo>
                  <a:lnTo>
                    <a:pt x="20403" y="9901"/>
                  </a:lnTo>
                  <a:lnTo>
                    <a:pt x="20984" y="10482"/>
                  </a:lnTo>
                  <a:lnTo>
                    <a:pt x="21465" y="11023"/>
                  </a:lnTo>
                  <a:lnTo>
                    <a:pt x="21866" y="11464"/>
                  </a:lnTo>
                  <a:lnTo>
                    <a:pt x="22286" y="11965"/>
                  </a:lnTo>
                  <a:lnTo>
                    <a:pt x="22306" y="12005"/>
                  </a:lnTo>
                  <a:lnTo>
                    <a:pt x="22327" y="12025"/>
                  </a:lnTo>
                  <a:lnTo>
                    <a:pt x="22387" y="12045"/>
                  </a:lnTo>
                  <a:lnTo>
                    <a:pt x="22427" y="12045"/>
                  </a:lnTo>
                  <a:lnTo>
                    <a:pt x="22487" y="12005"/>
                  </a:lnTo>
                  <a:lnTo>
                    <a:pt x="22507" y="11965"/>
                  </a:lnTo>
                  <a:lnTo>
                    <a:pt x="22487" y="11905"/>
                  </a:lnTo>
                  <a:lnTo>
                    <a:pt x="22487" y="11825"/>
                  </a:lnTo>
                  <a:lnTo>
                    <a:pt x="22447" y="11444"/>
                  </a:lnTo>
                  <a:lnTo>
                    <a:pt x="22367" y="11063"/>
                  </a:lnTo>
                  <a:lnTo>
                    <a:pt x="22266" y="10662"/>
                  </a:lnTo>
                  <a:lnTo>
                    <a:pt x="22126" y="10241"/>
                  </a:lnTo>
                  <a:lnTo>
                    <a:pt x="21946" y="9821"/>
                  </a:lnTo>
                  <a:lnTo>
                    <a:pt x="21745" y="9380"/>
                  </a:lnTo>
                  <a:lnTo>
                    <a:pt x="21505" y="8919"/>
                  </a:lnTo>
                  <a:lnTo>
                    <a:pt x="21244" y="8458"/>
                  </a:lnTo>
                  <a:lnTo>
                    <a:pt x="20964" y="7997"/>
                  </a:lnTo>
                  <a:lnTo>
                    <a:pt x="20643" y="7516"/>
                  </a:lnTo>
                  <a:lnTo>
                    <a:pt x="20262" y="7035"/>
                  </a:lnTo>
                  <a:lnTo>
                    <a:pt x="19861" y="6534"/>
                  </a:lnTo>
                  <a:lnTo>
                    <a:pt x="19421" y="6033"/>
                  </a:lnTo>
                  <a:lnTo>
                    <a:pt x="18940" y="5552"/>
                  </a:lnTo>
                  <a:lnTo>
                    <a:pt x="18439" y="5051"/>
                  </a:lnTo>
                  <a:lnTo>
                    <a:pt x="17897" y="4570"/>
                  </a:lnTo>
                  <a:lnTo>
                    <a:pt x="17316" y="4109"/>
                  </a:lnTo>
                  <a:lnTo>
                    <a:pt x="16715" y="3668"/>
                  </a:lnTo>
                  <a:lnTo>
                    <a:pt x="16074" y="3227"/>
                  </a:lnTo>
                  <a:lnTo>
                    <a:pt x="15412" y="2826"/>
                  </a:lnTo>
                  <a:lnTo>
                    <a:pt x="14731" y="2466"/>
                  </a:lnTo>
                  <a:lnTo>
                    <a:pt x="14030" y="2125"/>
                  </a:lnTo>
                  <a:lnTo>
                    <a:pt x="13308" y="1804"/>
                  </a:lnTo>
                  <a:lnTo>
                    <a:pt x="12567" y="1544"/>
                  </a:lnTo>
                  <a:lnTo>
                    <a:pt x="11865" y="1323"/>
                  </a:lnTo>
                  <a:lnTo>
                    <a:pt x="11184" y="1123"/>
                  </a:lnTo>
                  <a:lnTo>
                    <a:pt x="10522" y="962"/>
                  </a:lnTo>
                  <a:lnTo>
                    <a:pt x="9861" y="802"/>
                  </a:lnTo>
                  <a:lnTo>
                    <a:pt x="9220" y="682"/>
                  </a:lnTo>
                  <a:lnTo>
                    <a:pt x="8618" y="562"/>
                  </a:lnTo>
                  <a:lnTo>
                    <a:pt x="8017" y="461"/>
                  </a:lnTo>
                  <a:lnTo>
                    <a:pt x="7436" y="381"/>
                  </a:lnTo>
                  <a:lnTo>
                    <a:pt x="6314" y="261"/>
                  </a:lnTo>
                  <a:lnTo>
                    <a:pt x="5292" y="181"/>
                  </a:lnTo>
                  <a:lnTo>
                    <a:pt x="4370" y="141"/>
                  </a:lnTo>
                  <a:lnTo>
                    <a:pt x="3528" y="101"/>
                  </a:lnTo>
                  <a:lnTo>
                    <a:pt x="2947" y="81"/>
                  </a:lnTo>
                  <a:lnTo>
                    <a:pt x="1784" y="61"/>
                  </a:lnTo>
                  <a:lnTo>
                    <a:pt x="923" y="21"/>
                  </a:lnTo>
                  <a:lnTo>
                    <a:pt x="48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42450" y="2939150"/>
              <a:ext cx="560675" cy="298150"/>
            </a:xfrm>
            <a:custGeom>
              <a:avLst/>
              <a:gdLst/>
              <a:ahLst/>
              <a:cxnLst/>
              <a:rect l="l" t="t" r="r" b="b"/>
              <a:pathLst>
                <a:path w="22427" h="11926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61"/>
                  </a:lnTo>
                  <a:lnTo>
                    <a:pt x="41" y="201"/>
                  </a:lnTo>
                  <a:lnTo>
                    <a:pt x="81" y="201"/>
                  </a:lnTo>
                  <a:lnTo>
                    <a:pt x="742" y="341"/>
                  </a:lnTo>
                  <a:lnTo>
                    <a:pt x="2165" y="622"/>
                  </a:lnTo>
                  <a:lnTo>
                    <a:pt x="3107" y="782"/>
                  </a:lnTo>
                  <a:lnTo>
                    <a:pt x="4169" y="963"/>
                  </a:lnTo>
                  <a:lnTo>
                    <a:pt x="4510" y="1023"/>
                  </a:lnTo>
                  <a:lnTo>
                    <a:pt x="6274" y="1343"/>
                  </a:lnTo>
                  <a:lnTo>
                    <a:pt x="7216" y="1524"/>
                  </a:lnTo>
                  <a:lnTo>
                    <a:pt x="8178" y="1744"/>
                  </a:lnTo>
                  <a:lnTo>
                    <a:pt x="9180" y="2005"/>
                  </a:lnTo>
                  <a:lnTo>
                    <a:pt x="10182" y="2305"/>
                  </a:lnTo>
                  <a:lnTo>
                    <a:pt x="11204" y="2646"/>
                  </a:lnTo>
                  <a:lnTo>
                    <a:pt x="11705" y="2827"/>
                  </a:lnTo>
                  <a:lnTo>
                    <a:pt x="12226" y="3027"/>
                  </a:lnTo>
                  <a:lnTo>
                    <a:pt x="12747" y="3247"/>
                  </a:lnTo>
                  <a:lnTo>
                    <a:pt x="13268" y="3488"/>
                  </a:lnTo>
                  <a:lnTo>
                    <a:pt x="13789" y="3748"/>
                  </a:lnTo>
                  <a:lnTo>
                    <a:pt x="14290" y="4009"/>
                  </a:lnTo>
                  <a:lnTo>
                    <a:pt x="14811" y="4290"/>
                  </a:lnTo>
                  <a:lnTo>
                    <a:pt x="15292" y="4590"/>
                  </a:lnTo>
                  <a:lnTo>
                    <a:pt x="15793" y="4891"/>
                  </a:lnTo>
                  <a:lnTo>
                    <a:pt x="16274" y="5211"/>
                  </a:lnTo>
                  <a:lnTo>
                    <a:pt x="16735" y="5552"/>
                  </a:lnTo>
                  <a:lnTo>
                    <a:pt x="17176" y="5873"/>
                  </a:lnTo>
                  <a:lnTo>
                    <a:pt x="17617" y="6233"/>
                  </a:lnTo>
                  <a:lnTo>
                    <a:pt x="18038" y="6574"/>
                  </a:lnTo>
                  <a:lnTo>
                    <a:pt x="18439" y="6935"/>
                  </a:lnTo>
                  <a:lnTo>
                    <a:pt x="18819" y="7316"/>
                  </a:lnTo>
                  <a:lnTo>
                    <a:pt x="19180" y="7676"/>
                  </a:lnTo>
                  <a:lnTo>
                    <a:pt x="19541" y="8057"/>
                  </a:lnTo>
                  <a:lnTo>
                    <a:pt x="20022" y="8598"/>
                  </a:lnTo>
                  <a:lnTo>
                    <a:pt x="20463" y="9160"/>
                  </a:lnTo>
                  <a:lnTo>
                    <a:pt x="20844" y="9681"/>
                  </a:lnTo>
                  <a:lnTo>
                    <a:pt x="21184" y="10182"/>
                  </a:lnTo>
                  <a:lnTo>
                    <a:pt x="21485" y="10623"/>
                  </a:lnTo>
                  <a:lnTo>
                    <a:pt x="21725" y="11023"/>
                  </a:lnTo>
                  <a:lnTo>
                    <a:pt x="22066" y="11605"/>
                  </a:lnTo>
                  <a:lnTo>
                    <a:pt x="22206" y="11865"/>
                  </a:lnTo>
                  <a:lnTo>
                    <a:pt x="22267" y="11925"/>
                  </a:lnTo>
                  <a:lnTo>
                    <a:pt x="22327" y="11925"/>
                  </a:lnTo>
                  <a:lnTo>
                    <a:pt x="22387" y="11905"/>
                  </a:lnTo>
                  <a:lnTo>
                    <a:pt x="22427" y="11845"/>
                  </a:lnTo>
                  <a:lnTo>
                    <a:pt x="22407" y="11785"/>
                  </a:lnTo>
                  <a:lnTo>
                    <a:pt x="22367" y="11725"/>
                  </a:lnTo>
                  <a:lnTo>
                    <a:pt x="22247" y="11504"/>
                  </a:lnTo>
                  <a:lnTo>
                    <a:pt x="21906" y="10903"/>
                  </a:lnTo>
                  <a:lnTo>
                    <a:pt x="21665" y="10502"/>
                  </a:lnTo>
                  <a:lnTo>
                    <a:pt x="21365" y="10061"/>
                  </a:lnTo>
                  <a:lnTo>
                    <a:pt x="21024" y="9560"/>
                  </a:lnTo>
                  <a:lnTo>
                    <a:pt x="20623" y="9019"/>
                  </a:lnTo>
                  <a:lnTo>
                    <a:pt x="20182" y="8478"/>
                  </a:lnTo>
                  <a:lnTo>
                    <a:pt x="19681" y="7917"/>
                  </a:lnTo>
                  <a:lnTo>
                    <a:pt x="19341" y="7536"/>
                  </a:lnTo>
                  <a:lnTo>
                    <a:pt x="18980" y="7155"/>
                  </a:lnTo>
                  <a:lnTo>
                    <a:pt x="18579" y="6795"/>
                  </a:lnTo>
                  <a:lnTo>
                    <a:pt x="18178" y="6414"/>
                  </a:lnTo>
                  <a:lnTo>
                    <a:pt x="17757" y="6073"/>
                  </a:lnTo>
                  <a:lnTo>
                    <a:pt x="17316" y="5712"/>
                  </a:lnTo>
                  <a:lnTo>
                    <a:pt x="16855" y="5372"/>
                  </a:lnTo>
                  <a:lnTo>
                    <a:pt x="16395" y="5051"/>
                  </a:lnTo>
                  <a:lnTo>
                    <a:pt x="15914" y="4710"/>
                  </a:lnTo>
                  <a:lnTo>
                    <a:pt x="15413" y="4410"/>
                  </a:lnTo>
                  <a:lnTo>
                    <a:pt x="14911" y="4109"/>
                  </a:lnTo>
                  <a:lnTo>
                    <a:pt x="14390" y="3829"/>
                  </a:lnTo>
                  <a:lnTo>
                    <a:pt x="13889" y="3548"/>
                  </a:lnTo>
                  <a:lnTo>
                    <a:pt x="13348" y="3307"/>
                  </a:lnTo>
                  <a:lnTo>
                    <a:pt x="12827" y="3067"/>
                  </a:lnTo>
                  <a:lnTo>
                    <a:pt x="12306" y="2827"/>
                  </a:lnTo>
                  <a:lnTo>
                    <a:pt x="11785" y="2626"/>
                  </a:lnTo>
                  <a:lnTo>
                    <a:pt x="11264" y="2446"/>
                  </a:lnTo>
                  <a:lnTo>
                    <a:pt x="10763" y="2265"/>
                  </a:lnTo>
                  <a:lnTo>
                    <a:pt x="10242" y="2085"/>
                  </a:lnTo>
                  <a:lnTo>
                    <a:pt x="9240" y="1804"/>
                  </a:lnTo>
                  <a:lnTo>
                    <a:pt x="8238" y="1544"/>
                  </a:lnTo>
                  <a:lnTo>
                    <a:pt x="7256" y="1323"/>
                  </a:lnTo>
                  <a:lnTo>
                    <a:pt x="6314" y="1143"/>
                  </a:lnTo>
                  <a:lnTo>
                    <a:pt x="4550" y="822"/>
                  </a:lnTo>
                  <a:lnTo>
                    <a:pt x="4210" y="762"/>
                  </a:lnTo>
                  <a:lnTo>
                    <a:pt x="3147" y="582"/>
                  </a:lnTo>
                  <a:lnTo>
                    <a:pt x="2205" y="402"/>
                  </a:lnTo>
                  <a:lnTo>
                    <a:pt x="783" y="121"/>
                  </a:lnTo>
                  <a:lnTo>
                    <a:pt x="342" y="41"/>
                  </a:lnTo>
                  <a:lnTo>
                    <a:pt x="10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2000" y="2779825"/>
              <a:ext cx="631300" cy="172375"/>
            </a:xfrm>
            <a:custGeom>
              <a:avLst/>
              <a:gdLst/>
              <a:ahLst/>
              <a:cxnLst/>
              <a:rect l="l" t="t" r="r" b="b"/>
              <a:pathLst>
                <a:path w="25252" h="6895" extrusionOk="0">
                  <a:moveTo>
                    <a:pt x="13448" y="201"/>
                  </a:moveTo>
                  <a:lnTo>
                    <a:pt x="14249" y="241"/>
                  </a:lnTo>
                  <a:lnTo>
                    <a:pt x="15011" y="341"/>
                  </a:lnTo>
                  <a:lnTo>
                    <a:pt x="15792" y="462"/>
                  </a:lnTo>
                  <a:lnTo>
                    <a:pt x="16534" y="622"/>
                  </a:lnTo>
                  <a:lnTo>
                    <a:pt x="17275" y="802"/>
                  </a:lnTo>
                  <a:lnTo>
                    <a:pt x="17977" y="1023"/>
                  </a:lnTo>
                  <a:lnTo>
                    <a:pt x="18658" y="1283"/>
                  </a:lnTo>
                  <a:lnTo>
                    <a:pt x="19320" y="1564"/>
                  </a:lnTo>
                  <a:lnTo>
                    <a:pt x="19961" y="1844"/>
                  </a:lnTo>
                  <a:lnTo>
                    <a:pt x="20542" y="2165"/>
                  </a:lnTo>
                  <a:lnTo>
                    <a:pt x="21123" y="2486"/>
                  </a:lnTo>
                  <a:lnTo>
                    <a:pt x="21644" y="2826"/>
                  </a:lnTo>
                  <a:lnTo>
                    <a:pt x="22125" y="3167"/>
                  </a:lnTo>
                  <a:lnTo>
                    <a:pt x="22566" y="3508"/>
                  </a:lnTo>
                  <a:lnTo>
                    <a:pt x="22967" y="3869"/>
                  </a:lnTo>
                  <a:lnTo>
                    <a:pt x="23328" y="4209"/>
                  </a:lnTo>
                  <a:lnTo>
                    <a:pt x="23649" y="4530"/>
                  </a:lnTo>
                  <a:lnTo>
                    <a:pt x="23949" y="4871"/>
                  </a:lnTo>
                  <a:lnTo>
                    <a:pt x="24210" y="5211"/>
                  </a:lnTo>
                  <a:lnTo>
                    <a:pt x="24450" y="5552"/>
                  </a:lnTo>
                  <a:lnTo>
                    <a:pt x="24651" y="5873"/>
                  </a:lnTo>
                  <a:lnTo>
                    <a:pt x="24811" y="6213"/>
                  </a:lnTo>
                  <a:lnTo>
                    <a:pt x="24951" y="6534"/>
                  </a:lnTo>
                  <a:lnTo>
                    <a:pt x="24590" y="6334"/>
                  </a:lnTo>
                  <a:lnTo>
                    <a:pt x="24109" y="6073"/>
                  </a:lnTo>
                  <a:lnTo>
                    <a:pt x="23548" y="5793"/>
                  </a:lnTo>
                  <a:lnTo>
                    <a:pt x="22927" y="5492"/>
                  </a:lnTo>
                  <a:lnTo>
                    <a:pt x="22246" y="5191"/>
                  </a:lnTo>
                  <a:lnTo>
                    <a:pt x="21524" y="4911"/>
                  </a:lnTo>
                  <a:lnTo>
                    <a:pt x="20803" y="4650"/>
                  </a:lnTo>
                  <a:lnTo>
                    <a:pt x="20081" y="4430"/>
                  </a:lnTo>
                  <a:lnTo>
                    <a:pt x="19179" y="4169"/>
                  </a:lnTo>
                  <a:lnTo>
                    <a:pt x="18278" y="3969"/>
                  </a:lnTo>
                  <a:lnTo>
                    <a:pt x="17376" y="3788"/>
                  </a:lnTo>
                  <a:lnTo>
                    <a:pt x="16474" y="3648"/>
                  </a:lnTo>
                  <a:lnTo>
                    <a:pt x="15592" y="3528"/>
                  </a:lnTo>
                  <a:lnTo>
                    <a:pt x="14710" y="3428"/>
                  </a:lnTo>
                  <a:lnTo>
                    <a:pt x="12967" y="3267"/>
                  </a:lnTo>
                  <a:lnTo>
                    <a:pt x="12185" y="3207"/>
                  </a:lnTo>
                  <a:lnTo>
                    <a:pt x="11183" y="3127"/>
                  </a:lnTo>
                  <a:lnTo>
                    <a:pt x="10201" y="3067"/>
                  </a:lnTo>
                  <a:lnTo>
                    <a:pt x="9199" y="3027"/>
                  </a:lnTo>
                  <a:lnTo>
                    <a:pt x="8217" y="3007"/>
                  </a:lnTo>
                  <a:lnTo>
                    <a:pt x="6293" y="2967"/>
                  </a:lnTo>
                  <a:lnTo>
                    <a:pt x="1463" y="2967"/>
                  </a:lnTo>
                  <a:lnTo>
                    <a:pt x="822" y="2947"/>
                  </a:lnTo>
                  <a:lnTo>
                    <a:pt x="361" y="2927"/>
                  </a:lnTo>
                  <a:lnTo>
                    <a:pt x="862" y="2786"/>
                  </a:lnTo>
                  <a:lnTo>
                    <a:pt x="1724" y="2526"/>
                  </a:lnTo>
                  <a:lnTo>
                    <a:pt x="2265" y="2345"/>
                  </a:lnTo>
                  <a:lnTo>
                    <a:pt x="2886" y="2145"/>
                  </a:lnTo>
                  <a:lnTo>
                    <a:pt x="3567" y="1925"/>
                  </a:lnTo>
                  <a:lnTo>
                    <a:pt x="4389" y="1684"/>
                  </a:lnTo>
                  <a:lnTo>
                    <a:pt x="5291" y="1404"/>
                  </a:lnTo>
                  <a:lnTo>
                    <a:pt x="6313" y="1143"/>
                  </a:lnTo>
                  <a:lnTo>
                    <a:pt x="7395" y="882"/>
                  </a:lnTo>
                  <a:lnTo>
                    <a:pt x="7976" y="742"/>
                  </a:lnTo>
                  <a:lnTo>
                    <a:pt x="8578" y="642"/>
                  </a:lnTo>
                  <a:lnTo>
                    <a:pt x="9219" y="522"/>
                  </a:lnTo>
                  <a:lnTo>
                    <a:pt x="9860" y="442"/>
                  </a:lnTo>
                  <a:lnTo>
                    <a:pt x="10522" y="361"/>
                  </a:lnTo>
                  <a:lnTo>
                    <a:pt x="11223" y="301"/>
                  </a:lnTo>
                  <a:lnTo>
                    <a:pt x="11925" y="241"/>
                  </a:lnTo>
                  <a:lnTo>
                    <a:pt x="12666" y="221"/>
                  </a:lnTo>
                  <a:lnTo>
                    <a:pt x="13448" y="201"/>
                  </a:lnTo>
                  <a:close/>
                  <a:moveTo>
                    <a:pt x="12646" y="1"/>
                  </a:moveTo>
                  <a:lnTo>
                    <a:pt x="11904" y="41"/>
                  </a:lnTo>
                  <a:lnTo>
                    <a:pt x="11203" y="81"/>
                  </a:lnTo>
                  <a:lnTo>
                    <a:pt x="10502" y="141"/>
                  </a:lnTo>
                  <a:lnTo>
                    <a:pt x="9840" y="221"/>
                  </a:lnTo>
                  <a:lnTo>
                    <a:pt x="9179" y="321"/>
                  </a:lnTo>
                  <a:lnTo>
                    <a:pt x="8558" y="421"/>
                  </a:lnTo>
                  <a:lnTo>
                    <a:pt x="7936" y="542"/>
                  </a:lnTo>
                  <a:lnTo>
                    <a:pt x="7355" y="662"/>
                  </a:lnTo>
                  <a:lnTo>
                    <a:pt x="6253" y="923"/>
                  </a:lnTo>
                  <a:lnTo>
                    <a:pt x="5251" y="1203"/>
                  </a:lnTo>
                  <a:lnTo>
                    <a:pt x="4329" y="1464"/>
                  </a:lnTo>
                  <a:lnTo>
                    <a:pt x="3507" y="1724"/>
                  </a:lnTo>
                  <a:lnTo>
                    <a:pt x="2826" y="1945"/>
                  </a:lnTo>
                  <a:lnTo>
                    <a:pt x="2205" y="2145"/>
                  </a:lnTo>
                  <a:lnTo>
                    <a:pt x="1663" y="2325"/>
                  </a:lnTo>
                  <a:lnTo>
                    <a:pt x="802" y="2566"/>
                  </a:lnTo>
                  <a:lnTo>
                    <a:pt x="401" y="2686"/>
                  </a:lnTo>
                  <a:lnTo>
                    <a:pt x="140" y="2766"/>
                  </a:lnTo>
                  <a:lnTo>
                    <a:pt x="80" y="2806"/>
                  </a:lnTo>
                  <a:lnTo>
                    <a:pt x="20" y="2846"/>
                  </a:lnTo>
                  <a:lnTo>
                    <a:pt x="0" y="2887"/>
                  </a:lnTo>
                  <a:lnTo>
                    <a:pt x="0" y="2947"/>
                  </a:lnTo>
                  <a:lnTo>
                    <a:pt x="0" y="3007"/>
                  </a:lnTo>
                  <a:lnTo>
                    <a:pt x="60" y="3047"/>
                  </a:lnTo>
                  <a:lnTo>
                    <a:pt x="100" y="3087"/>
                  </a:lnTo>
                  <a:lnTo>
                    <a:pt x="160" y="3107"/>
                  </a:lnTo>
                  <a:lnTo>
                    <a:pt x="341" y="3127"/>
                  </a:lnTo>
                  <a:lnTo>
                    <a:pt x="581" y="3147"/>
                  </a:lnTo>
                  <a:lnTo>
                    <a:pt x="1263" y="3167"/>
                  </a:lnTo>
                  <a:lnTo>
                    <a:pt x="5251" y="3167"/>
                  </a:lnTo>
                  <a:lnTo>
                    <a:pt x="7475" y="3207"/>
                  </a:lnTo>
                  <a:lnTo>
                    <a:pt x="8618" y="3227"/>
                  </a:lnTo>
                  <a:lnTo>
                    <a:pt x="9800" y="3267"/>
                  </a:lnTo>
                  <a:lnTo>
                    <a:pt x="10983" y="3327"/>
                  </a:lnTo>
                  <a:lnTo>
                    <a:pt x="12165" y="3428"/>
                  </a:lnTo>
                  <a:lnTo>
                    <a:pt x="12947" y="3488"/>
                  </a:lnTo>
                  <a:lnTo>
                    <a:pt x="14690" y="3648"/>
                  </a:lnTo>
                  <a:lnTo>
                    <a:pt x="15552" y="3748"/>
                  </a:lnTo>
                  <a:lnTo>
                    <a:pt x="16454" y="3869"/>
                  </a:lnTo>
                  <a:lnTo>
                    <a:pt x="17336" y="4009"/>
                  </a:lnTo>
                  <a:lnTo>
                    <a:pt x="18237" y="4169"/>
                  </a:lnTo>
                  <a:lnTo>
                    <a:pt x="19119" y="4390"/>
                  </a:lnTo>
                  <a:lnTo>
                    <a:pt x="20021" y="4630"/>
                  </a:lnTo>
                  <a:lnTo>
                    <a:pt x="20482" y="4770"/>
                  </a:lnTo>
                  <a:lnTo>
                    <a:pt x="20923" y="4911"/>
                  </a:lnTo>
                  <a:lnTo>
                    <a:pt x="21785" y="5231"/>
                  </a:lnTo>
                  <a:lnTo>
                    <a:pt x="22606" y="5592"/>
                  </a:lnTo>
                  <a:lnTo>
                    <a:pt x="23348" y="5933"/>
                  </a:lnTo>
                  <a:lnTo>
                    <a:pt x="23989" y="6253"/>
                  </a:lnTo>
                  <a:lnTo>
                    <a:pt x="24490" y="6534"/>
                  </a:lnTo>
                  <a:lnTo>
                    <a:pt x="25071" y="6855"/>
                  </a:lnTo>
                  <a:lnTo>
                    <a:pt x="25132" y="6895"/>
                  </a:lnTo>
                  <a:lnTo>
                    <a:pt x="25172" y="6895"/>
                  </a:lnTo>
                  <a:lnTo>
                    <a:pt x="25212" y="6875"/>
                  </a:lnTo>
                  <a:lnTo>
                    <a:pt x="25252" y="6835"/>
                  </a:lnTo>
                  <a:lnTo>
                    <a:pt x="25252" y="6775"/>
                  </a:lnTo>
                  <a:lnTo>
                    <a:pt x="25232" y="6734"/>
                  </a:lnTo>
                  <a:lnTo>
                    <a:pt x="25212" y="6654"/>
                  </a:lnTo>
                  <a:lnTo>
                    <a:pt x="25071" y="6294"/>
                  </a:lnTo>
                  <a:lnTo>
                    <a:pt x="24911" y="5933"/>
                  </a:lnTo>
                  <a:lnTo>
                    <a:pt x="24711" y="5552"/>
                  </a:lnTo>
                  <a:lnTo>
                    <a:pt x="24450" y="5191"/>
                  </a:lnTo>
                  <a:lnTo>
                    <a:pt x="24170" y="4810"/>
                  </a:lnTo>
                  <a:lnTo>
                    <a:pt x="23849" y="4450"/>
                  </a:lnTo>
                  <a:lnTo>
                    <a:pt x="23488" y="4069"/>
                  </a:lnTo>
                  <a:lnTo>
                    <a:pt x="23107" y="3708"/>
                  </a:lnTo>
                  <a:lnTo>
                    <a:pt x="22707" y="3347"/>
                  </a:lnTo>
                  <a:lnTo>
                    <a:pt x="22266" y="3007"/>
                  </a:lnTo>
                  <a:lnTo>
                    <a:pt x="21765" y="2646"/>
                  </a:lnTo>
                  <a:lnTo>
                    <a:pt x="21224" y="2305"/>
                  </a:lnTo>
                  <a:lnTo>
                    <a:pt x="20662" y="1985"/>
                  </a:lnTo>
                  <a:lnTo>
                    <a:pt x="20061" y="1664"/>
                  </a:lnTo>
                  <a:lnTo>
                    <a:pt x="19420" y="1363"/>
                  </a:lnTo>
                  <a:lnTo>
                    <a:pt x="18738" y="1083"/>
                  </a:lnTo>
                  <a:lnTo>
                    <a:pt x="18057" y="842"/>
                  </a:lnTo>
                  <a:lnTo>
                    <a:pt x="17336" y="602"/>
                  </a:lnTo>
                  <a:lnTo>
                    <a:pt x="16594" y="401"/>
                  </a:lnTo>
                  <a:lnTo>
                    <a:pt x="15833" y="241"/>
                  </a:lnTo>
                  <a:lnTo>
                    <a:pt x="15051" y="121"/>
                  </a:lnTo>
                  <a:lnTo>
                    <a:pt x="14249" y="41"/>
                  </a:lnTo>
                  <a:lnTo>
                    <a:pt x="1344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14000" y="2819900"/>
              <a:ext cx="629300" cy="132300"/>
            </a:xfrm>
            <a:custGeom>
              <a:avLst/>
              <a:gdLst/>
              <a:ahLst/>
              <a:cxnLst/>
              <a:rect l="l" t="t" r="r" b="b"/>
              <a:pathLst>
                <a:path w="25172" h="5292" extrusionOk="0">
                  <a:moveTo>
                    <a:pt x="10622" y="1"/>
                  </a:moveTo>
                  <a:lnTo>
                    <a:pt x="9620" y="61"/>
                  </a:lnTo>
                  <a:lnTo>
                    <a:pt x="8638" y="141"/>
                  </a:lnTo>
                  <a:lnTo>
                    <a:pt x="7676" y="241"/>
                  </a:lnTo>
                  <a:lnTo>
                    <a:pt x="6754" y="362"/>
                  </a:lnTo>
                  <a:lnTo>
                    <a:pt x="5031" y="622"/>
                  </a:lnTo>
                  <a:lnTo>
                    <a:pt x="4249" y="742"/>
                  </a:lnTo>
                  <a:lnTo>
                    <a:pt x="3127" y="923"/>
                  </a:lnTo>
                  <a:lnTo>
                    <a:pt x="2125" y="1063"/>
                  </a:lnTo>
                  <a:lnTo>
                    <a:pt x="1303" y="1163"/>
                  </a:lnTo>
                  <a:lnTo>
                    <a:pt x="662" y="1223"/>
                  </a:lnTo>
                  <a:lnTo>
                    <a:pt x="281" y="1264"/>
                  </a:lnTo>
                  <a:lnTo>
                    <a:pt x="80" y="1284"/>
                  </a:lnTo>
                  <a:lnTo>
                    <a:pt x="40" y="1304"/>
                  </a:lnTo>
                  <a:lnTo>
                    <a:pt x="20" y="1344"/>
                  </a:lnTo>
                  <a:lnTo>
                    <a:pt x="0" y="1384"/>
                  </a:lnTo>
                  <a:lnTo>
                    <a:pt x="0" y="1424"/>
                  </a:lnTo>
                  <a:lnTo>
                    <a:pt x="20" y="1464"/>
                  </a:lnTo>
                  <a:lnTo>
                    <a:pt x="40" y="1484"/>
                  </a:lnTo>
                  <a:lnTo>
                    <a:pt x="80" y="1504"/>
                  </a:lnTo>
                  <a:lnTo>
                    <a:pt x="121" y="1504"/>
                  </a:lnTo>
                  <a:lnTo>
                    <a:pt x="682" y="1444"/>
                  </a:lnTo>
                  <a:lnTo>
                    <a:pt x="1323" y="1364"/>
                  </a:lnTo>
                  <a:lnTo>
                    <a:pt x="2145" y="1284"/>
                  </a:lnTo>
                  <a:lnTo>
                    <a:pt x="3147" y="1143"/>
                  </a:lnTo>
                  <a:lnTo>
                    <a:pt x="4289" y="963"/>
                  </a:lnTo>
                  <a:lnTo>
                    <a:pt x="5051" y="843"/>
                  </a:lnTo>
                  <a:lnTo>
                    <a:pt x="6774" y="582"/>
                  </a:lnTo>
                  <a:lnTo>
                    <a:pt x="7696" y="462"/>
                  </a:lnTo>
                  <a:lnTo>
                    <a:pt x="8638" y="362"/>
                  </a:lnTo>
                  <a:lnTo>
                    <a:pt x="9620" y="281"/>
                  </a:lnTo>
                  <a:lnTo>
                    <a:pt x="10642" y="221"/>
                  </a:lnTo>
                  <a:lnTo>
                    <a:pt x="11664" y="201"/>
                  </a:lnTo>
                  <a:lnTo>
                    <a:pt x="12185" y="221"/>
                  </a:lnTo>
                  <a:lnTo>
                    <a:pt x="12706" y="241"/>
                  </a:lnTo>
                  <a:lnTo>
                    <a:pt x="13287" y="261"/>
                  </a:lnTo>
                  <a:lnTo>
                    <a:pt x="13869" y="322"/>
                  </a:lnTo>
                  <a:lnTo>
                    <a:pt x="14450" y="382"/>
                  </a:lnTo>
                  <a:lnTo>
                    <a:pt x="15031" y="462"/>
                  </a:lnTo>
                  <a:lnTo>
                    <a:pt x="15612" y="562"/>
                  </a:lnTo>
                  <a:lnTo>
                    <a:pt x="16173" y="682"/>
                  </a:lnTo>
                  <a:lnTo>
                    <a:pt x="16735" y="803"/>
                  </a:lnTo>
                  <a:lnTo>
                    <a:pt x="17296" y="943"/>
                  </a:lnTo>
                  <a:lnTo>
                    <a:pt x="17857" y="1103"/>
                  </a:lnTo>
                  <a:lnTo>
                    <a:pt x="18378" y="1264"/>
                  </a:lnTo>
                  <a:lnTo>
                    <a:pt x="18919" y="1444"/>
                  </a:lnTo>
                  <a:lnTo>
                    <a:pt x="19420" y="1644"/>
                  </a:lnTo>
                  <a:lnTo>
                    <a:pt x="19921" y="1845"/>
                  </a:lnTo>
                  <a:lnTo>
                    <a:pt x="20402" y="2065"/>
                  </a:lnTo>
                  <a:lnTo>
                    <a:pt x="20843" y="2286"/>
                  </a:lnTo>
                  <a:lnTo>
                    <a:pt x="21284" y="2526"/>
                  </a:lnTo>
                  <a:lnTo>
                    <a:pt x="21925" y="2887"/>
                  </a:lnTo>
                  <a:lnTo>
                    <a:pt x="22486" y="3248"/>
                  </a:lnTo>
                  <a:lnTo>
                    <a:pt x="23007" y="3608"/>
                  </a:lnTo>
                  <a:lnTo>
                    <a:pt x="23468" y="3969"/>
                  </a:lnTo>
                  <a:lnTo>
                    <a:pt x="23889" y="4290"/>
                  </a:lnTo>
                  <a:lnTo>
                    <a:pt x="24230" y="4590"/>
                  </a:lnTo>
                  <a:lnTo>
                    <a:pt x="24751" y="5051"/>
                  </a:lnTo>
                  <a:lnTo>
                    <a:pt x="24971" y="5252"/>
                  </a:lnTo>
                  <a:lnTo>
                    <a:pt x="25032" y="5292"/>
                  </a:lnTo>
                  <a:lnTo>
                    <a:pt x="25112" y="5292"/>
                  </a:lnTo>
                  <a:lnTo>
                    <a:pt x="25152" y="5252"/>
                  </a:lnTo>
                  <a:lnTo>
                    <a:pt x="25172" y="5192"/>
                  </a:lnTo>
                  <a:lnTo>
                    <a:pt x="25172" y="5151"/>
                  </a:lnTo>
                  <a:lnTo>
                    <a:pt x="25152" y="5111"/>
                  </a:lnTo>
                  <a:lnTo>
                    <a:pt x="25132" y="5091"/>
                  </a:lnTo>
                  <a:lnTo>
                    <a:pt x="25092" y="5071"/>
                  </a:lnTo>
                  <a:lnTo>
                    <a:pt x="24891" y="4891"/>
                  </a:lnTo>
                  <a:lnTo>
                    <a:pt x="24370" y="4430"/>
                  </a:lnTo>
                  <a:lnTo>
                    <a:pt x="24009" y="4129"/>
                  </a:lnTo>
                  <a:lnTo>
                    <a:pt x="23609" y="3789"/>
                  </a:lnTo>
                  <a:lnTo>
                    <a:pt x="23128" y="3448"/>
                  </a:lnTo>
                  <a:lnTo>
                    <a:pt x="22607" y="3067"/>
                  </a:lnTo>
                  <a:lnTo>
                    <a:pt x="22025" y="2706"/>
                  </a:lnTo>
                  <a:lnTo>
                    <a:pt x="21404" y="2346"/>
                  </a:lnTo>
                  <a:lnTo>
                    <a:pt x="20943" y="2105"/>
                  </a:lnTo>
                  <a:lnTo>
                    <a:pt x="20482" y="1865"/>
                  </a:lnTo>
                  <a:lnTo>
                    <a:pt x="20001" y="1644"/>
                  </a:lnTo>
                  <a:lnTo>
                    <a:pt x="19500" y="1444"/>
                  </a:lnTo>
                  <a:lnTo>
                    <a:pt x="18979" y="1243"/>
                  </a:lnTo>
                  <a:lnTo>
                    <a:pt x="18458" y="1063"/>
                  </a:lnTo>
                  <a:lnTo>
                    <a:pt x="17917" y="883"/>
                  </a:lnTo>
                  <a:lnTo>
                    <a:pt x="17356" y="742"/>
                  </a:lnTo>
                  <a:lnTo>
                    <a:pt x="16795" y="602"/>
                  </a:lnTo>
                  <a:lnTo>
                    <a:pt x="16233" y="462"/>
                  </a:lnTo>
                  <a:lnTo>
                    <a:pt x="15652" y="362"/>
                  </a:lnTo>
                  <a:lnTo>
                    <a:pt x="15071" y="261"/>
                  </a:lnTo>
                  <a:lnTo>
                    <a:pt x="14470" y="181"/>
                  </a:lnTo>
                  <a:lnTo>
                    <a:pt x="13889" y="101"/>
                  </a:lnTo>
                  <a:lnTo>
                    <a:pt x="13307" y="61"/>
                  </a:lnTo>
                  <a:lnTo>
                    <a:pt x="12706" y="21"/>
                  </a:lnTo>
                  <a:lnTo>
                    <a:pt x="1218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66475" y="2621500"/>
              <a:ext cx="645350" cy="209450"/>
            </a:xfrm>
            <a:custGeom>
              <a:avLst/>
              <a:gdLst/>
              <a:ahLst/>
              <a:cxnLst/>
              <a:rect l="l" t="t" r="r" b="b"/>
              <a:pathLst>
                <a:path w="25814" h="8378" extrusionOk="0">
                  <a:moveTo>
                    <a:pt x="16996" y="221"/>
                  </a:moveTo>
                  <a:lnTo>
                    <a:pt x="17858" y="241"/>
                  </a:lnTo>
                  <a:lnTo>
                    <a:pt x="18679" y="301"/>
                  </a:lnTo>
                  <a:lnTo>
                    <a:pt x="19481" y="421"/>
                  </a:lnTo>
                  <a:lnTo>
                    <a:pt x="20242" y="562"/>
                  </a:lnTo>
                  <a:lnTo>
                    <a:pt x="20964" y="742"/>
                  </a:lnTo>
                  <a:lnTo>
                    <a:pt x="21625" y="963"/>
                  </a:lnTo>
                  <a:lnTo>
                    <a:pt x="22247" y="1203"/>
                  </a:lnTo>
                  <a:lnTo>
                    <a:pt x="22808" y="1464"/>
                  </a:lnTo>
                  <a:lnTo>
                    <a:pt x="23249" y="1684"/>
                  </a:lnTo>
                  <a:lnTo>
                    <a:pt x="23669" y="1925"/>
                  </a:lnTo>
                  <a:lnTo>
                    <a:pt x="24050" y="2185"/>
                  </a:lnTo>
                  <a:lnTo>
                    <a:pt x="24411" y="2466"/>
                  </a:lnTo>
                  <a:lnTo>
                    <a:pt x="24732" y="2746"/>
                  </a:lnTo>
                  <a:lnTo>
                    <a:pt x="25012" y="3027"/>
                  </a:lnTo>
                  <a:lnTo>
                    <a:pt x="25253" y="3327"/>
                  </a:lnTo>
                  <a:lnTo>
                    <a:pt x="25473" y="3648"/>
                  </a:lnTo>
                  <a:lnTo>
                    <a:pt x="25072" y="3568"/>
                  </a:lnTo>
                  <a:lnTo>
                    <a:pt x="24531" y="3468"/>
                  </a:lnTo>
                  <a:lnTo>
                    <a:pt x="23910" y="3388"/>
                  </a:lnTo>
                  <a:lnTo>
                    <a:pt x="23188" y="3307"/>
                  </a:lnTo>
                  <a:lnTo>
                    <a:pt x="22427" y="3247"/>
                  </a:lnTo>
                  <a:lnTo>
                    <a:pt x="21625" y="3207"/>
                  </a:lnTo>
                  <a:lnTo>
                    <a:pt x="20824" y="3207"/>
                  </a:lnTo>
                  <a:lnTo>
                    <a:pt x="20062" y="3247"/>
                  </a:lnTo>
                  <a:lnTo>
                    <a:pt x="19140" y="3287"/>
                  </a:lnTo>
                  <a:lnTo>
                    <a:pt x="18258" y="3388"/>
                  </a:lnTo>
                  <a:lnTo>
                    <a:pt x="17377" y="3528"/>
                  </a:lnTo>
                  <a:lnTo>
                    <a:pt x="16495" y="3668"/>
                  </a:lnTo>
                  <a:lnTo>
                    <a:pt x="15653" y="3849"/>
                  </a:lnTo>
                  <a:lnTo>
                    <a:pt x="14811" y="4029"/>
                  </a:lnTo>
                  <a:lnTo>
                    <a:pt x="13148" y="4430"/>
                  </a:lnTo>
                  <a:lnTo>
                    <a:pt x="11945" y="4730"/>
                  </a:lnTo>
                  <a:lnTo>
                    <a:pt x="10903" y="5011"/>
                  </a:lnTo>
                  <a:lnTo>
                    <a:pt x="9861" y="5291"/>
                  </a:lnTo>
                  <a:lnTo>
                    <a:pt x="7797" y="5893"/>
                  </a:lnTo>
                  <a:lnTo>
                    <a:pt x="5813" y="6494"/>
                  </a:lnTo>
                  <a:lnTo>
                    <a:pt x="3989" y="7075"/>
                  </a:lnTo>
                  <a:lnTo>
                    <a:pt x="1684" y="7797"/>
                  </a:lnTo>
                  <a:lnTo>
                    <a:pt x="863" y="8017"/>
                  </a:lnTo>
                  <a:lnTo>
                    <a:pt x="542" y="8097"/>
                  </a:lnTo>
                  <a:lnTo>
                    <a:pt x="322" y="8137"/>
                  </a:lnTo>
                  <a:lnTo>
                    <a:pt x="803" y="7817"/>
                  </a:lnTo>
                  <a:lnTo>
                    <a:pt x="1584" y="7276"/>
                  </a:lnTo>
                  <a:lnTo>
                    <a:pt x="2065" y="6915"/>
                  </a:lnTo>
                  <a:lnTo>
                    <a:pt x="2626" y="6474"/>
                  </a:lnTo>
                  <a:lnTo>
                    <a:pt x="3288" y="5993"/>
                  </a:lnTo>
                  <a:lnTo>
                    <a:pt x="4009" y="5452"/>
                  </a:lnTo>
                  <a:lnTo>
                    <a:pt x="4831" y="4871"/>
                  </a:lnTo>
                  <a:lnTo>
                    <a:pt x="5733" y="4269"/>
                  </a:lnTo>
                  <a:lnTo>
                    <a:pt x="6735" y="3628"/>
                  </a:lnTo>
                  <a:lnTo>
                    <a:pt x="7256" y="3307"/>
                  </a:lnTo>
                  <a:lnTo>
                    <a:pt x="7817" y="2987"/>
                  </a:lnTo>
                  <a:lnTo>
                    <a:pt x="8398" y="2666"/>
                  </a:lnTo>
                  <a:lnTo>
                    <a:pt x="8999" y="2365"/>
                  </a:lnTo>
                  <a:lnTo>
                    <a:pt x="9641" y="2045"/>
                  </a:lnTo>
                  <a:lnTo>
                    <a:pt x="10302" y="1744"/>
                  </a:lnTo>
                  <a:lnTo>
                    <a:pt x="10963" y="1464"/>
                  </a:lnTo>
                  <a:lnTo>
                    <a:pt x="11685" y="1183"/>
                  </a:lnTo>
                  <a:lnTo>
                    <a:pt x="12346" y="943"/>
                  </a:lnTo>
                  <a:lnTo>
                    <a:pt x="13008" y="742"/>
                  </a:lnTo>
                  <a:lnTo>
                    <a:pt x="13689" y="582"/>
                  </a:lnTo>
                  <a:lnTo>
                    <a:pt x="14350" y="442"/>
                  </a:lnTo>
                  <a:lnTo>
                    <a:pt x="15032" y="341"/>
                  </a:lnTo>
                  <a:lnTo>
                    <a:pt x="15693" y="261"/>
                  </a:lnTo>
                  <a:lnTo>
                    <a:pt x="16354" y="221"/>
                  </a:lnTo>
                  <a:close/>
                  <a:moveTo>
                    <a:pt x="17136" y="1"/>
                  </a:moveTo>
                  <a:lnTo>
                    <a:pt x="16375" y="21"/>
                  </a:lnTo>
                  <a:lnTo>
                    <a:pt x="15593" y="61"/>
                  </a:lnTo>
                  <a:lnTo>
                    <a:pt x="14791" y="161"/>
                  </a:lnTo>
                  <a:lnTo>
                    <a:pt x="13990" y="281"/>
                  </a:lnTo>
                  <a:lnTo>
                    <a:pt x="13188" y="482"/>
                  </a:lnTo>
                  <a:lnTo>
                    <a:pt x="12787" y="582"/>
                  </a:lnTo>
                  <a:lnTo>
                    <a:pt x="12386" y="702"/>
                  </a:lnTo>
                  <a:lnTo>
                    <a:pt x="12006" y="842"/>
                  </a:lnTo>
                  <a:lnTo>
                    <a:pt x="11605" y="983"/>
                  </a:lnTo>
                  <a:lnTo>
                    <a:pt x="10883" y="1263"/>
                  </a:lnTo>
                  <a:lnTo>
                    <a:pt x="10202" y="1564"/>
                  </a:lnTo>
                  <a:lnTo>
                    <a:pt x="9541" y="1864"/>
                  </a:lnTo>
                  <a:lnTo>
                    <a:pt x="8919" y="2165"/>
                  </a:lnTo>
                  <a:lnTo>
                    <a:pt x="8298" y="2486"/>
                  </a:lnTo>
                  <a:lnTo>
                    <a:pt x="7717" y="2806"/>
                  </a:lnTo>
                  <a:lnTo>
                    <a:pt x="7156" y="3127"/>
                  </a:lnTo>
                  <a:lnTo>
                    <a:pt x="6615" y="3448"/>
                  </a:lnTo>
                  <a:lnTo>
                    <a:pt x="5612" y="4089"/>
                  </a:lnTo>
                  <a:lnTo>
                    <a:pt x="4711" y="4710"/>
                  </a:lnTo>
                  <a:lnTo>
                    <a:pt x="3889" y="5291"/>
                  </a:lnTo>
                  <a:lnTo>
                    <a:pt x="3167" y="5813"/>
                  </a:lnTo>
                  <a:lnTo>
                    <a:pt x="2506" y="6314"/>
                  </a:lnTo>
                  <a:lnTo>
                    <a:pt x="1945" y="6734"/>
                  </a:lnTo>
                  <a:lnTo>
                    <a:pt x="1444" y="7095"/>
                  </a:lnTo>
                  <a:lnTo>
                    <a:pt x="682" y="7636"/>
                  </a:lnTo>
                  <a:lnTo>
                    <a:pt x="342" y="7877"/>
                  </a:lnTo>
                  <a:lnTo>
                    <a:pt x="121" y="8037"/>
                  </a:lnTo>
                  <a:lnTo>
                    <a:pt x="61" y="8097"/>
                  </a:lnTo>
                  <a:lnTo>
                    <a:pt x="21" y="8137"/>
                  </a:lnTo>
                  <a:lnTo>
                    <a:pt x="1" y="8197"/>
                  </a:lnTo>
                  <a:lnTo>
                    <a:pt x="21" y="8258"/>
                  </a:lnTo>
                  <a:lnTo>
                    <a:pt x="61" y="8318"/>
                  </a:lnTo>
                  <a:lnTo>
                    <a:pt x="101" y="8338"/>
                  </a:lnTo>
                  <a:lnTo>
                    <a:pt x="161" y="8358"/>
                  </a:lnTo>
                  <a:lnTo>
                    <a:pt x="221" y="8378"/>
                  </a:lnTo>
                  <a:lnTo>
                    <a:pt x="422" y="8338"/>
                  </a:lnTo>
                  <a:lnTo>
                    <a:pt x="722" y="8278"/>
                  </a:lnTo>
                  <a:lnTo>
                    <a:pt x="1564" y="8057"/>
                  </a:lnTo>
                  <a:lnTo>
                    <a:pt x="2686" y="7696"/>
                  </a:lnTo>
                  <a:lnTo>
                    <a:pt x="4069" y="7276"/>
                  </a:lnTo>
                  <a:lnTo>
                    <a:pt x="5873" y="6694"/>
                  </a:lnTo>
                  <a:lnTo>
                    <a:pt x="7857" y="6093"/>
                  </a:lnTo>
                  <a:lnTo>
                    <a:pt x="9921" y="5492"/>
                  </a:lnTo>
                  <a:lnTo>
                    <a:pt x="10963" y="5211"/>
                  </a:lnTo>
                  <a:lnTo>
                    <a:pt x="12006" y="4931"/>
                  </a:lnTo>
                  <a:lnTo>
                    <a:pt x="13208" y="4650"/>
                  </a:lnTo>
                  <a:lnTo>
                    <a:pt x="14851" y="4249"/>
                  </a:lnTo>
                  <a:lnTo>
                    <a:pt x="15693" y="4049"/>
                  </a:lnTo>
                  <a:lnTo>
                    <a:pt x="16535" y="3889"/>
                  </a:lnTo>
                  <a:lnTo>
                    <a:pt x="17397" y="3728"/>
                  </a:lnTo>
                  <a:lnTo>
                    <a:pt x="18278" y="3608"/>
                  </a:lnTo>
                  <a:lnTo>
                    <a:pt x="19160" y="3508"/>
                  </a:lnTo>
                  <a:lnTo>
                    <a:pt x="20062" y="3448"/>
                  </a:lnTo>
                  <a:lnTo>
                    <a:pt x="20543" y="3428"/>
                  </a:lnTo>
                  <a:lnTo>
                    <a:pt x="21485" y="3428"/>
                  </a:lnTo>
                  <a:lnTo>
                    <a:pt x="21966" y="3448"/>
                  </a:lnTo>
                  <a:lnTo>
                    <a:pt x="22848" y="3488"/>
                  </a:lnTo>
                  <a:lnTo>
                    <a:pt x="23669" y="3588"/>
                  </a:lnTo>
                  <a:lnTo>
                    <a:pt x="24391" y="3668"/>
                  </a:lnTo>
                  <a:lnTo>
                    <a:pt x="24992" y="3768"/>
                  </a:lnTo>
                  <a:lnTo>
                    <a:pt x="25654" y="3889"/>
                  </a:lnTo>
                  <a:lnTo>
                    <a:pt x="25714" y="3909"/>
                  </a:lnTo>
                  <a:lnTo>
                    <a:pt x="25754" y="3889"/>
                  </a:lnTo>
                  <a:lnTo>
                    <a:pt x="25794" y="3869"/>
                  </a:lnTo>
                  <a:lnTo>
                    <a:pt x="25814" y="3808"/>
                  </a:lnTo>
                  <a:lnTo>
                    <a:pt x="25794" y="3748"/>
                  </a:lnTo>
                  <a:lnTo>
                    <a:pt x="25774" y="3728"/>
                  </a:lnTo>
                  <a:lnTo>
                    <a:pt x="25734" y="3648"/>
                  </a:lnTo>
                  <a:lnTo>
                    <a:pt x="25513" y="3307"/>
                  </a:lnTo>
                  <a:lnTo>
                    <a:pt x="25253" y="2987"/>
                  </a:lnTo>
                  <a:lnTo>
                    <a:pt x="24952" y="2666"/>
                  </a:lnTo>
                  <a:lnTo>
                    <a:pt x="24611" y="2345"/>
                  </a:lnTo>
                  <a:lnTo>
                    <a:pt x="24251" y="2065"/>
                  </a:lnTo>
                  <a:lnTo>
                    <a:pt x="23830" y="1784"/>
                  </a:lnTo>
                  <a:lnTo>
                    <a:pt x="23389" y="1524"/>
                  </a:lnTo>
                  <a:lnTo>
                    <a:pt x="22908" y="1263"/>
                  </a:lnTo>
                  <a:lnTo>
                    <a:pt x="22407" y="1043"/>
                  </a:lnTo>
                  <a:lnTo>
                    <a:pt x="21866" y="822"/>
                  </a:lnTo>
                  <a:lnTo>
                    <a:pt x="21305" y="622"/>
                  </a:lnTo>
                  <a:lnTo>
                    <a:pt x="20683" y="442"/>
                  </a:lnTo>
                  <a:lnTo>
                    <a:pt x="20022" y="301"/>
                  </a:lnTo>
                  <a:lnTo>
                    <a:pt x="19341" y="181"/>
                  </a:lnTo>
                  <a:lnTo>
                    <a:pt x="18639" y="81"/>
                  </a:lnTo>
                  <a:lnTo>
                    <a:pt x="17898" y="21"/>
                  </a:lnTo>
                  <a:lnTo>
                    <a:pt x="1713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69500" y="2668100"/>
              <a:ext cx="642325" cy="162850"/>
            </a:xfrm>
            <a:custGeom>
              <a:avLst/>
              <a:gdLst/>
              <a:ahLst/>
              <a:cxnLst/>
              <a:rect l="l" t="t" r="r" b="b"/>
              <a:pathLst>
                <a:path w="25693" h="6514" extrusionOk="0">
                  <a:moveTo>
                    <a:pt x="17396" y="0"/>
                  </a:moveTo>
                  <a:lnTo>
                    <a:pt x="16795" y="41"/>
                  </a:lnTo>
                  <a:lnTo>
                    <a:pt x="16213" y="81"/>
                  </a:lnTo>
                  <a:lnTo>
                    <a:pt x="15612" y="141"/>
                  </a:lnTo>
                  <a:lnTo>
                    <a:pt x="15011" y="241"/>
                  </a:lnTo>
                  <a:lnTo>
                    <a:pt x="14410" y="321"/>
                  </a:lnTo>
                  <a:lnTo>
                    <a:pt x="13809" y="441"/>
                  </a:lnTo>
                  <a:lnTo>
                    <a:pt x="13207" y="582"/>
                  </a:lnTo>
                  <a:lnTo>
                    <a:pt x="12626" y="722"/>
                  </a:lnTo>
                  <a:lnTo>
                    <a:pt x="12025" y="882"/>
                  </a:lnTo>
                  <a:lnTo>
                    <a:pt x="11524" y="1043"/>
                  </a:lnTo>
                  <a:lnTo>
                    <a:pt x="11023" y="1203"/>
                  </a:lnTo>
                  <a:lnTo>
                    <a:pt x="10061" y="1544"/>
                  </a:lnTo>
                  <a:lnTo>
                    <a:pt x="9099" y="1924"/>
                  </a:lnTo>
                  <a:lnTo>
                    <a:pt x="8197" y="2325"/>
                  </a:lnTo>
                  <a:lnTo>
                    <a:pt x="7315" y="2746"/>
                  </a:lnTo>
                  <a:lnTo>
                    <a:pt x="6453" y="3167"/>
                  </a:lnTo>
                  <a:lnTo>
                    <a:pt x="4890" y="3969"/>
                  </a:lnTo>
                  <a:lnTo>
                    <a:pt x="3968" y="4450"/>
                  </a:lnTo>
                  <a:lnTo>
                    <a:pt x="2886" y="5011"/>
                  </a:lnTo>
                  <a:lnTo>
                    <a:pt x="1944" y="5452"/>
                  </a:lnTo>
                  <a:lnTo>
                    <a:pt x="1163" y="5812"/>
                  </a:lnTo>
                  <a:lnTo>
                    <a:pt x="561" y="6073"/>
                  </a:lnTo>
                  <a:lnTo>
                    <a:pt x="221" y="6213"/>
                  </a:lnTo>
                  <a:lnTo>
                    <a:pt x="40" y="6313"/>
                  </a:lnTo>
                  <a:lnTo>
                    <a:pt x="0" y="6333"/>
                  </a:lnTo>
                  <a:lnTo>
                    <a:pt x="0" y="6374"/>
                  </a:lnTo>
                  <a:lnTo>
                    <a:pt x="0" y="6414"/>
                  </a:lnTo>
                  <a:lnTo>
                    <a:pt x="0" y="6454"/>
                  </a:lnTo>
                  <a:lnTo>
                    <a:pt x="40" y="6494"/>
                  </a:lnTo>
                  <a:lnTo>
                    <a:pt x="100" y="6514"/>
                  </a:lnTo>
                  <a:lnTo>
                    <a:pt x="161" y="6494"/>
                  </a:lnTo>
                  <a:lnTo>
                    <a:pt x="321" y="6414"/>
                  </a:lnTo>
                  <a:lnTo>
                    <a:pt x="642" y="6273"/>
                  </a:lnTo>
                  <a:lnTo>
                    <a:pt x="1243" y="6013"/>
                  </a:lnTo>
                  <a:lnTo>
                    <a:pt x="2044" y="5652"/>
                  </a:lnTo>
                  <a:lnTo>
                    <a:pt x="2986" y="5191"/>
                  </a:lnTo>
                  <a:lnTo>
                    <a:pt x="4049" y="4630"/>
                  </a:lnTo>
                  <a:lnTo>
                    <a:pt x="4990" y="4149"/>
                  </a:lnTo>
                  <a:lnTo>
                    <a:pt x="6554" y="3347"/>
                  </a:lnTo>
                  <a:lnTo>
                    <a:pt x="7395" y="2947"/>
                  </a:lnTo>
                  <a:lnTo>
                    <a:pt x="8277" y="2526"/>
                  </a:lnTo>
                  <a:lnTo>
                    <a:pt x="9179" y="2125"/>
                  </a:lnTo>
                  <a:lnTo>
                    <a:pt x="10121" y="1744"/>
                  </a:lnTo>
                  <a:lnTo>
                    <a:pt x="11103" y="1403"/>
                  </a:lnTo>
                  <a:lnTo>
                    <a:pt x="11584" y="1243"/>
                  </a:lnTo>
                  <a:lnTo>
                    <a:pt x="12085" y="1103"/>
                  </a:lnTo>
                  <a:lnTo>
                    <a:pt x="12666" y="942"/>
                  </a:lnTo>
                  <a:lnTo>
                    <a:pt x="13267" y="782"/>
                  </a:lnTo>
                  <a:lnTo>
                    <a:pt x="13849" y="662"/>
                  </a:lnTo>
                  <a:lnTo>
                    <a:pt x="14450" y="542"/>
                  </a:lnTo>
                  <a:lnTo>
                    <a:pt x="15031" y="441"/>
                  </a:lnTo>
                  <a:lnTo>
                    <a:pt x="15632" y="361"/>
                  </a:lnTo>
                  <a:lnTo>
                    <a:pt x="16213" y="301"/>
                  </a:lnTo>
                  <a:lnTo>
                    <a:pt x="16815" y="261"/>
                  </a:lnTo>
                  <a:lnTo>
                    <a:pt x="17396" y="221"/>
                  </a:lnTo>
                  <a:lnTo>
                    <a:pt x="18518" y="221"/>
                  </a:lnTo>
                  <a:lnTo>
                    <a:pt x="19079" y="241"/>
                  </a:lnTo>
                  <a:lnTo>
                    <a:pt x="19620" y="281"/>
                  </a:lnTo>
                  <a:lnTo>
                    <a:pt x="20141" y="341"/>
                  </a:lnTo>
                  <a:lnTo>
                    <a:pt x="20663" y="421"/>
                  </a:lnTo>
                  <a:lnTo>
                    <a:pt x="21164" y="522"/>
                  </a:lnTo>
                  <a:lnTo>
                    <a:pt x="21865" y="662"/>
                  </a:lnTo>
                  <a:lnTo>
                    <a:pt x="22526" y="842"/>
                  </a:lnTo>
                  <a:lnTo>
                    <a:pt x="23128" y="1023"/>
                  </a:lnTo>
                  <a:lnTo>
                    <a:pt x="23669" y="1223"/>
                  </a:lnTo>
                  <a:lnTo>
                    <a:pt x="24170" y="1423"/>
                  </a:lnTo>
                  <a:lnTo>
                    <a:pt x="24591" y="1604"/>
                  </a:lnTo>
                  <a:lnTo>
                    <a:pt x="25212" y="1904"/>
                  </a:lnTo>
                  <a:lnTo>
                    <a:pt x="25533" y="2045"/>
                  </a:lnTo>
                  <a:lnTo>
                    <a:pt x="25613" y="2045"/>
                  </a:lnTo>
                  <a:lnTo>
                    <a:pt x="25653" y="2025"/>
                  </a:lnTo>
                  <a:lnTo>
                    <a:pt x="25693" y="1964"/>
                  </a:lnTo>
                  <a:lnTo>
                    <a:pt x="25693" y="1904"/>
                  </a:lnTo>
                  <a:lnTo>
                    <a:pt x="25673" y="1884"/>
                  </a:lnTo>
                  <a:lnTo>
                    <a:pt x="25653" y="1844"/>
                  </a:lnTo>
                  <a:lnTo>
                    <a:pt x="25613" y="1824"/>
                  </a:lnTo>
                  <a:lnTo>
                    <a:pt x="25573" y="1824"/>
                  </a:lnTo>
                  <a:lnTo>
                    <a:pt x="25312" y="1704"/>
                  </a:lnTo>
                  <a:lnTo>
                    <a:pt x="24671" y="1403"/>
                  </a:lnTo>
                  <a:lnTo>
                    <a:pt x="24250" y="1223"/>
                  </a:lnTo>
                  <a:lnTo>
                    <a:pt x="23749" y="1023"/>
                  </a:lnTo>
                  <a:lnTo>
                    <a:pt x="23188" y="822"/>
                  </a:lnTo>
                  <a:lnTo>
                    <a:pt x="22586" y="642"/>
                  </a:lnTo>
                  <a:lnTo>
                    <a:pt x="21905" y="461"/>
                  </a:lnTo>
                  <a:lnTo>
                    <a:pt x="21204" y="301"/>
                  </a:lnTo>
                  <a:lnTo>
                    <a:pt x="20703" y="201"/>
                  </a:lnTo>
                  <a:lnTo>
                    <a:pt x="20182" y="121"/>
                  </a:lnTo>
                  <a:lnTo>
                    <a:pt x="19640" y="81"/>
                  </a:lnTo>
                  <a:lnTo>
                    <a:pt x="19099" y="20"/>
                  </a:lnTo>
                  <a:lnTo>
                    <a:pt x="1853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217475" y="2496250"/>
              <a:ext cx="605775" cy="373800"/>
            </a:xfrm>
            <a:custGeom>
              <a:avLst/>
              <a:gdLst/>
              <a:ahLst/>
              <a:cxnLst/>
              <a:rect l="l" t="t" r="r" b="b"/>
              <a:pathLst>
                <a:path w="24231" h="14952" extrusionOk="0">
                  <a:moveTo>
                    <a:pt x="18759" y="201"/>
                  </a:moveTo>
                  <a:lnTo>
                    <a:pt x="19260" y="221"/>
                  </a:lnTo>
                  <a:lnTo>
                    <a:pt x="19741" y="261"/>
                  </a:lnTo>
                  <a:lnTo>
                    <a:pt x="20202" y="301"/>
                  </a:lnTo>
                  <a:lnTo>
                    <a:pt x="20643" y="381"/>
                  </a:lnTo>
                  <a:lnTo>
                    <a:pt x="21164" y="501"/>
                  </a:lnTo>
                  <a:lnTo>
                    <a:pt x="21645" y="622"/>
                  </a:lnTo>
                  <a:lnTo>
                    <a:pt x="22106" y="782"/>
                  </a:lnTo>
                  <a:lnTo>
                    <a:pt x="22527" y="962"/>
                  </a:lnTo>
                  <a:lnTo>
                    <a:pt x="22907" y="1183"/>
                  </a:lnTo>
                  <a:lnTo>
                    <a:pt x="23268" y="1403"/>
                  </a:lnTo>
                  <a:lnTo>
                    <a:pt x="23589" y="1664"/>
                  </a:lnTo>
                  <a:lnTo>
                    <a:pt x="23890" y="1944"/>
                  </a:lnTo>
                  <a:lnTo>
                    <a:pt x="23469" y="1984"/>
                  </a:lnTo>
                  <a:lnTo>
                    <a:pt x="22928" y="2085"/>
                  </a:lnTo>
                  <a:lnTo>
                    <a:pt x="22266" y="2205"/>
                  </a:lnTo>
                  <a:lnTo>
                    <a:pt x="21545" y="2365"/>
                  </a:lnTo>
                  <a:lnTo>
                    <a:pt x="20763" y="2566"/>
                  </a:lnTo>
                  <a:lnTo>
                    <a:pt x="19941" y="2786"/>
                  </a:lnTo>
                  <a:lnTo>
                    <a:pt x="19160" y="3047"/>
                  </a:lnTo>
                  <a:lnTo>
                    <a:pt x="18378" y="3347"/>
                  </a:lnTo>
                  <a:lnTo>
                    <a:pt x="17536" y="3688"/>
                  </a:lnTo>
                  <a:lnTo>
                    <a:pt x="16695" y="4069"/>
                  </a:lnTo>
                  <a:lnTo>
                    <a:pt x="15893" y="4470"/>
                  </a:lnTo>
                  <a:lnTo>
                    <a:pt x="15112" y="4910"/>
                  </a:lnTo>
                  <a:lnTo>
                    <a:pt x="14330" y="5351"/>
                  </a:lnTo>
                  <a:lnTo>
                    <a:pt x="13588" y="5812"/>
                  </a:lnTo>
                  <a:lnTo>
                    <a:pt x="12105" y="6754"/>
                  </a:lnTo>
                  <a:lnTo>
                    <a:pt x="10823" y="7556"/>
                  </a:lnTo>
                  <a:lnTo>
                    <a:pt x="9079" y="8698"/>
                  </a:lnTo>
                  <a:lnTo>
                    <a:pt x="7356" y="9861"/>
                  </a:lnTo>
                  <a:lnTo>
                    <a:pt x="5712" y="11003"/>
                  </a:lnTo>
                  <a:lnTo>
                    <a:pt x="4189" y="12085"/>
                  </a:lnTo>
                  <a:lnTo>
                    <a:pt x="2846" y="13027"/>
                  </a:lnTo>
                  <a:lnTo>
                    <a:pt x="1704" y="13829"/>
                  </a:lnTo>
                  <a:lnTo>
                    <a:pt x="822" y="14410"/>
                  </a:lnTo>
                  <a:lnTo>
                    <a:pt x="502" y="14610"/>
                  </a:lnTo>
                  <a:lnTo>
                    <a:pt x="261" y="14711"/>
                  </a:lnTo>
                  <a:lnTo>
                    <a:pt x="421" y="14490"/>
                  </a:lnTo>
                  <a:lnTo>
                    <a:pt x="662" y="14169"/>
                  </a:lnTo>
                  <a:lnTo>
                    <a:pt x="1283" y="13348"/>
                  </a:lnTo>
                  <a:lnTo>
                    <a:pt x="1664" y="12807"/>
                  </a:lnTo>
                  <a:lnTo>
                    <a:pt x="2105" y="12165"/>
                  </a:lnTo>
                  <a:lnTo>
                    <a:pt x="2626" y="11424"/>
                  </a:lnTo>
                  <a:lnTo>
                    <a:pt x="3207" y="10622"/>
                  </a:lnTo>
                  <a:lnTo>
                    <a:pt x="3848" y="9760"/>
                  </a:lnTo>
                  <a:lnTo>
                    <a:pt x="4570" y="8818"/>
                  </a:lnTo>
                  <a:lnTo>
                    <a:pt x="5372" y="7816"/>
                  </a:lnTo>
                  <a:lnTo>
                    <a:pt x="5812" y="7295"/>
                  </a:lnTo>
                  <a:lnTo>
                    <a:pt x="6273" y="6794"/>
                  </a:lnTo>
                  <a:lnTo>
                    <a:pt x="6754" y="6253"/>
                  </a:lnTo>
                  <a:lnTo>
                    <a:pt x="7275" y="5732"/>
                  </a:lnTo>
                  <a:lnTo>
                    <a:pt x="7797" y="5211"/>
                  </a:lnTo>
                  <a:lnTo>
                    <a:pt x="8358" y="4670"/>
                  </a:lnTo>
                  <a:lnTo>
                    <a:pt x="8959" y="4149"/>
                  </a:lnTo>
                  <a:lnTo>
                    <a:pt x="9580" y="3628"/>
                  </a:lnTo>
                  <a:lnTo>
                    <a:pt x="10141" y="3187"/>
                  </a:lnTo>
                  <a:lnTo>
                    <a:pt x="10703" y="2786"/>
                  </a:lnTo>
                  <a:lnTo>
                    <a:pt x="11284" y="2405"/>
                  </a:lnTo>
                  <a:lnTo>
                    <a:pt x="11865" y="2065"/>
                  </a:lnTo>
                  <a:lnTo>
                    <a:pt x="12466" y="1764"/>
                  </a:lnTo>
                  <a:lnTo>
                    <a:pt x="13047" y="1483"/>
                  </a:lnTo>
                  <a:lnTo>
                    <a:pt x="13649" y="1223"/>
                  </a:lnTo>
                  <a:lnTo>
                    <a:pt x="14250" y="1002"/>
                  </a:lnTo>
                  <a:lnTo>
                    <a:pt x="14851" y="802"/>
                  </a:lnTo>
                  <a:lnTo>
                    <a:pt x="15432" y="642"/>
                  </a:lnTo>
                  <a:lnTo>
                    <a:pt x="16013" y="501"/>
                  </a:lnTo>
                  <a:lnTo>
                    <a:pt x="16595" y="401"/>
                  </a:lnTo>
                  <a:lnTo>
                    <a:pt x="17156" y="321"/>
                  </a:lnTo>
                  <a:lnTo>
                    <a:pt x="17697" y="261"/>
                  </a:lnTo>
                  <a:lnTo>
                    <a:pt x="18238" y="221"/>
                  </a:lnTo>
                  <a:lnTo>
                    <a:pt x="18759" y="201"/>
                  </a:lnTo>
                  <a:close/>
                  <a:moveTo>
                    <a:pt x="18278" y="0"/>
                  </a:moveTo>
                  <a:lnTo>
                    <a:pt x="17577" y="60"/>
                  </a:lnTo>
                  <a:lnTo>
                    <a:pt x="16875" y="141"/>
                  </a:lnTo>
                  <a:lnTo>
                    <a:pt x="16154" y="261"/>
                  </a:lnTo>
                  <a:lnTo>
                    <a:pt x="15412" y="441"/>
                  </a:lnTo>
                  <a:lnTo>
                    <a:pt x="14651" y="642"/>
                  </a:lnTo>
                  <a:lnTo>
                    <a:pt x="13889" y="902"/>
                  </a:lnTo>
                  <a:lnTo>
                    <a:pt x="13127" y="1203"/>
                  </a:lnTo>
                  <a:lnTo>
                    <a:pt x="12366" y="1564"/>
                  </a:lnTo>
                  <a:lnTo>
                    <a:pt x="12005" y="1744"/>
                  </a:lnTo>
                  <a:lnTo>
                    <a:pt x="11624" y="1964"/>
                  </a:lnTo>
                  <a:lnTo>
                    <a:pt x="11244" y="2185"/>
                  </a:lnTo>
                  <a:lnTo>
                    <a:pt x="10883" y="2405"/>
                  </a:lnTo>
                  <a:lnTo>
                    <a:pt x="10522" y="2646"/>
                  </a:lnTo>
                  <a:lnTo>
                    <a:pt x="10141" y="2906"/>
                  </a:lnTo>
                  <a:lnTo>
                    <a:pt x="9801" y="3187"/>
                  </a:lnTo>
                  <a:lnTo>
                    <a:pt x="9440" y="3467"/>
                  </a:lnTo>
                  <a:lnTo>
                    <a:pt x="8819" y="3989"/>
                  </a:lnTo>
                  <a:lnTo>
                    <a:pt x="8217" y="4530"/>
                  </a:lnTo>
                  <a:lnTo>
                    <a:pt x="7656" y="5051"/>
                  </a:lnTo>
                  <a:lnTo>
                    <a:pt x="7115" y="5592"/>
                  </a:lnTo>
                  <a:lnTo>
                    <a:pt x="6594" y="6113"/>
                  </a:lnTo>
                  <a:lnTo>
                    <a:pt x="6113" y="6634"/>
                  </a:lnTo>
                  <a:lnTo>
                    <a:pt x="5652" y="7155"/>
                  </a:lnTo>
                  <a:lnTo>
                    <a:pt x="5211" y="7676"/>
                  </a:lnTo>
                  <a:lnTo>
                    <a:pt x="4390" y="8678"/>
                  </a:lnTo>
                  <a:lnTo>
                    <a:pt x="3668" y="9620"/>
                  </a:lnTo>
                  <a:lnTo>
                    <a:pt x="3027" y="10502"/>
                  </a:lnTo>
                  <a:lnTo>
                    <a:pt x="2466" y="11304"/>
                  </a:lnTo>
                  <a:lnTo>
                    <a:pt x="1925" y="12045"/>
                  </a:lnTo>
                  <a:lnTo>
                    <a:pt x="1504" y="12686"/>
                  </a:lnTo>
                  <a:lnTo>
                    <a:pt x="1103" y="13227"/>
                  </a:lnTo>
                  <a:lnTo>
                    <a:pt x="502" y="14049"/>
                  </a:lnTo>
                  <a:lnTo>
                    <a:pt x="221" y="14390"/>
                  </a:lnTo>
                  <a:lnTo>
                    <a:pt x="61" y="14630"/>
                  </a:lnTo>
                  <a:lnTo>
                    <a:pt x="21" y="14711"/>
                  </a:lnTo>
                  <a:lnTo>
                    <a:pt x="1" y="14771"/>
                  </a:lnTo>
                  <a:lnTo>
                    <a:pt x="1" y="14831"/>
                  </a:lnTo>
                  <a:lnTo>
                    <a:pt x="21" y="14891"/>
                  </a:lnTo>
                  <a:lnTo>
                    <a:pt x="61" y="14911"/>
                  </a:lnTo>
                  <a:lnTo>
                    <a:pt x="81" y="14931"/>
                  </a:lnTo>
                  <a:lnTo>
                    <a:pt x="181" y="14951"/>
                  </a:lnTo>
                  <a:lnTo>
                    <a:pt x="261" y="14951"/>
                  </a:lnTo>
                  <a:lnTo>
                    <a:pt x="482" y="14851"/>
                  </a:lnTo>
                  <a:lnTo>
                    <a:pt x="802" y="14670"/>
                  </a:lnTo>
                  <a:lnTo>
                    <a:pt x="1203" y="14410"/>
                  </a:lnTo>
                  <a:lnTo>
                    <a:pt x="1684" y="14089"/>
                  </a:lnTo>
                  <a:lnTo>
                    <a:pt x="2887" y="13268"/>
                  </a:lnTo>
                  <a:lnTo>
                    <a:pt x="4329" y="12245"/>
                  </a:lnTo>
                  <a:lnTo>
                    <a:pt x="5833" y="11183"/>
                  </a:lnTo>
                  <a:lnTo>
                    <a:pt x="7476" y="10041"/>
                  </a:lnTo>
                  <a:lnTo>
                    <a:pt x="9199" y="8879"/>
                  </a:lnTo>
                  <a:lnTo>
                    <a:pt x="10923" y="7736"/>
                  </a:lnTo>
                  <a:lnTo>
                    <a:pt x="12206" y="6935"/>
                  </a:lnTo>
                  <a:lnTo>
                    <a:pt x="13689" y="5993"/>
                  </a:lnTo>
                  <a:lnTo>
                    <a:pt x="14430" y="5552"/>
                  </a:lnTo>
                  <a:lnTo>
                    <a:pt x="15212" y="5091"/>
                  </a:lnTo>
                  <a:lnTo>
                    <a:pt x="15993" y="4670"/>
                  </a:lnTo>
                  <a:lnTo>
                    <a:pt x="16795" y="4269"/>
                  </a:lnTo>
                  <a:lnTo>
                    <a:pt x="17617" y="3888"/>
                  </a:lnTo>
                  <a:lnTo>
                    <a:pt x="18458" y="3528"/>
                  </a:lnTo>
                  <a:lnTo>
                    <a:pt x="18919" y="3347"/>
                  </a:lnTo>
                  <a:lnTo>
                    <a:pt x="19380" y="3187"/>
                  </a:lnTo>
                  <a:lnTo>
                    <a:pt x="19861" y="3027"/>
                  </a:lnTo>
                  <a:lnTo>
                    <a:pt x="20322" y="2886"/>
                  </a:lnTo>
                  <a:lnTo>
                    <a:pt x="21224" y="2646"/>
                  </a:lnTo>
                  <a:lnTo>
                    <a:pt x="22046" y="2465"/>
                  </a:lnTo>
                  <a:lnTo>
                    <a:pt x="22787" y="2325"/>
                  </a:lnTo>
                  <a:lnTo>
                    <a:pt x="23388" y="2225"/>
                  </a:lnTo>
                  <a:lnTo>
                    <a:pt x="24090" y="2125"/>
                  </a:lnTo>
                  <a:lnTo>
                    <a:pt x="24150" y="2125"/>
                  </a:lnTo>
                  <a:lnTo>
                    <a:pt x="24210" y="2085"/>
                  </a:lnTo>
                  <a:lnTo>
                    <a:pt x="24230" y="2045"/>
                  </a:lnTo>
                  <a:lnTo>
                    <a:pt x="24230" y="1984"/>
                  </a:lnTo>
                  <a:lnTo>
                    <a:pt x="24190" y="1944"/>
                  </a:lnTo>
                  <a:lnTo>
                    <a:pt x="24170" y="1924"/>
                  </a:lnTo>
                  <a:lnTo>
                    <a:pt x="24110" y="1864"/>
                  </a:lnTo>
                  <a:lnTo>
                    <a:pt x="23809" y="1564"/>
                  </a:lnTo>
                  <a:lnTo>
                    <a:pt x="23469" y="1283"/>
                  </a:lnTo>
                  <a:lnTo>
                    <a:pt x="23088" y="1022"/>
                  </a:lnTo>
                  <a:lnTo>
                    <a:pt x="22667" y="802"/>
                  </a:lnTo>
                  <a:lnTo>
                    <a:pt x="22226" y="602"/>
                  </a:lnTo>
                  <a:lnTo>
                    <a:pt x="21745" y="441"/>
                  </a:lnTo>
                  <a:lnTo>
                    <a:pt x="21224" y="301"/>
                  </a:lnTo>
                  <a:lnTo>
                    <a:pt x="20683" y="181"/>
                  </a:lnTo>
                  <a:lnTo>
                    <a:pt x="20142" y="81"/>
                  </a:lnTo>
                  <a:lnTo>
                    <a:pt x="19541" y="20"/>
                  </a:lnTo>
                  <a:lnTo>
                    <a:pt x="1891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20475" y="2536825"/>
              <a:ext cx="602775" cy="333225"/>
            </a:xfrm>
            <a:custGeom>
              <a:avLst/>
              <a:gdLst/>
              <a:ahLst/>
              <a:cxnLst/>
              <a:rect l="l" t="t" r="r" b="b"/>
              <a:pathLst>
                <a:path w="24111" h="13329" extrusionOk="0">
                  <a:moveTo>
                    <a:pt x="20683" y="1"/>
                  </a:moveTo>
                  <a:lnTo>
                    <a:pt x="19982" y="21"/>
                  </a:lnTo>
                  <a:lnTo>
                    <a:pt x="19240" y="101"/>
                  </a:lnTo>
                  <a:lnTo>
                    <a:pt x="18719" y="161"/>
                  </a:lnTo>
                  <a:lnTo>
                    <a:pt x="18178" y="241"/>
                  </a:lnTo>
                  <a:lnTo>
                    <a:pt x="17637" y="341"/>
                  </a:lnTo>
                  <a:lnTo>
                    <a:pt x="17096" y="482"/>
                  </a:lnTo>
                  <a:lnTo>
                    <a:pt x="16535" y="642"/>
                  </a:lnTo>
                  <a:lnTo>
                    <a:pt x="15974" y="802"/>
                  </a:lnTo>
                  <a:lnTo>
                    <a:pt x="15392" y="1003"/>
                  </a:lnTo>
                  <a:lnTo>
                    <a:pt x="14831" y="1223"/>
                  </a:lnTo>
                  <a:lnTo>
                    <a:pt x="14250" y="1464"/>
                  </a:lnTo>
                  <a:lnTo>
                    <a:pt x="13689" y="1724"/>
                  </a:lnTo>
                  <a:lnTo>
                    <a:pt x="13108" y="2005"/>
                  </a:lnTo>
                  <a:lnTo>
                    <a:pt x="12547" y="2305"/>
                  </a:lnTo>
                  <a:lnTo>
                    <a:pt x="11985" y="2626"/>
                  </a:lnTo>
                  <a:lnTo>
                    <a:pt x="11424" y="2947"/>
                  </a:lnTo>
                  <a:lnTo>
                    <a:pt x="10883" y="3287"/>
                  </a:lnTo>
                  <a:lnTo>
                    <a:pt x="10362" y="3668"/>
                  </a:lnTo>
                  <a:lnTo>
                    <a:pt x="9901" y="3969"/>
                  </a:lnTo>
                  <a:lnTo>
                    <a:pt x="9460" y="4289"/>
                  </a:lnTo>
                  <a:lnTo>
                    <a:pt x="8618" y="4971"/>
                  </a:lnTo>
                  <a:lnTo>
                    <a:pt x="7797" y="5652"/>
                  </a:lnTo>
                  <a:lnTo>
                    <a:pt x="7015" y="6354"/>
                  </a:lnTo>
                  <a:lnTo>
                    <a:pt x="6274" y="7055"/>
                  </a:lnTo>
                  <a:lnTo>
                    <a:pt x="5572" y="7757"/>
                  </a:lnTo>
                  <a:lnTo>
                    <a:pt x="4250" y="9079"/>
                  </a:lnTo>
                  <a:lnTo>
                    <a:pt x="3368" y="9981"/>
                  </a:lnTo>
                  <a:lnTo>
                    <a:pt x="2907" y="10462"/>
                  </a:lnTo>
                  <a:lnTo>
                    <a:pt x="2466" y="10903"/>
                  </a:lnTo>
                  <a:lnTo>
                    <a:pt x="1664" y="11685"/>
                  </a:lnTo>
                  <a:lnTo>
                    <a:pt x="983" y="12306"/>
                  </a:lnTo>
                  <a:lnTo>
                    <a:pt x="462" y="12767"/>
                  </a:lnTo>
                  <a:lnTo>
                    <a:pt x="161" y="13007"/>
                  </a:lnTo>
                  <a:lnTo>
                    <a:pt x="21" y="13148"/>
                  </a:lnTo>
                  <a:lnTo>
                    <a:pt x="1" y="13188"/>
                  </a:lnTo>
                  <a:lnTo>
                    <a:pt x="1" y="13228"/>
                  </a:lnTo>
                  <a:lnTo>
                    <a:pt x="1" y="13268"/>
                  </a:lnTo>
                  <a:lnTo>
                    <a:pt x="41" y="13308"/>
                  </a:lnTo>
                  <a:lnTo>
                    <a:pt x="61" y="13328"/>
                  </a:lnTo>
                  <a:lnTo>
                    <a:pt x="101" y="13328"/>
                  </a:lnTo>
                  <a:lnTo>
                    <a:pt x="141" y="13308"/>
                  </a:lnTo>
                  <a:lnTo>
                    <a:pt x="181" y="13288"/>
                  </a:lnTo>
                  <a:lnTo>
                    <a:pt x="321" y="13148"/>
                  </a:lnTo>
                  <a:lnTo>
                    <a:pt x="602" y="12927"/>
                  </a:lnTo>
                  <a:lnTo>
                    <a:pt x="1123" y="12466"/>
                  </a:lnTo>
                  <a:lnTo>
                    <a:pt x="1805" y="11845"/>
                  </a:lnTo>
                  <a:lnTo>
                    <a:pt x="2626" y="11063"/>
                  </a:lnTo>
                  <a:lnTo>
                    <a:pt x="3067" y="10622"/>
                  </a:lnTo>
                  <a:lnTo>
                    <a:pt x="3528" y="10141"/>
                  </a:lnTo>
                  <a:lnTo>
                    <a:pt x="4410" y="9240"/>
                  </a:lnTo>
                  <a:lnTo>
                    <a:pt x="5713" y="7917"/>
                  </a:lnTo>
                  <a:lnTo>
                    <a:pt x="6414" y="7215"/>
                  </a:lnTo>
                  <a:lnTo>
                    <a:pt x="7155" y="6514"/>
                  </a:lnTo>
                  <a:lnTo>
                    <a:pt x="7937" y="5813"/>
                  </a:lnTo>
                  <a:lnTo>
                    <a:pt x="8739" y="5131"/>
                  </a:lnTo>
                  <a:lnTo>
                    <a:pt x="9600" y="4470"/>
                  </a:lnTo>
                  <a:lnTo>
                    <a:pt x="10021" y="4149"/>
                  </a:lnTo>
                  <a:lnTo>
                    <a:pt x="10482" y="3829"/>
                  </a:lnTo>
                  <a:lnTo>
                    <a:pt x="11003" y="3468"/>
                  </a:lnTo>
                  <a:lnTo>
                    <a:pt x="11544" y="3127"/>
                  </a:lnTo>
                  <a:lnTo>
                    <a:pt x="12086" y="2806"/>
                  </a:lnTo>
                  <a:lnTo>
                    <a:pt x="12647" y="2486"/>
                  </a:lnTo>
                  <a:lnTo>
                    <a:pt x="13208" y="2205"/>
                  </a:lnTo>
                  <a:lnTo>
                    <a:pt x="13769" y="1925"/>
                  </a:lnTo>
                  <a:lnTo>
                    <a:pt x="14330" y="1664"/>
                  </a:lnTo>
                  <a:lnTo>
                    <a:pt x="14891" y="1424"/>
                  </a:lnTo>
                  <a:lnTo>
                    <a:pt x="15473" y="1203"/>
                  </a:lnTo>
                  <a:lnTo>
                    <a:pt x="16034" y="1023"/>
                  </a:lnTo>
                  <a:lnTo>
                    <a:pt x="16595" y="842"/>
                  </a:lnTo>
                  <a:lnTo>
                    <a:pt x="17136" y="682"/>
                  </a:lnTo>
                  <a:lnTo>
                    <a:pt x="17677" y="562"/>
                  </a:lnTo>
                  <a:lnTo>
                    <a:pt x="18218" y="442"/>
                  </a:lnTo>
                  <a:lnTo>
                    <a:pt x="18739" y="361"/>
                  </a:lnTo>
                  <a:lnTo>
                    <a:pt x="19260" y="301"/>
                  </a:lnTo>
                  <a:lnTo>
                    <a:pt x="19982" y="241"/>
                  </a:lnTo>
                  <a:lnTo>
                    <a:pt x="20683" y="221"/>
                  </a:lnTo>
                  <a:lnTo>
                    <a:pt x="21324" y="221"/>
                  </a:lnTo>
                  <a:lnTo>
                    <a:pt x="21926" y="241"/>
                  </a:lnTo>
                  <a:lnTo>
                    <a:pt x="22447" y="301"/>
                  </a:lnTo>
                  <a:lnTo>
                    <a:pt x="22908" y="361"/>
                  </a:lnTo>
                  <a:lnTo>
                    <a:pt x="23609" y="462"/>
                  </a:lnTo>
                  <a:lnTo>
                    <a:pt x="23970" y="522"/>
                  </a:lnTo>
                  <a:lnTo>
                    <a:pt x="24050" y="502"/>
                  </a:lnTo>
                  <a:lnTo>
                    <a:pt x="24090" y="462"/>
                  </a:lnTo>
                  <a:lnTo>
                    <a:pt x="24110" y="422"/>
                  </a:lnTo>
                  <a:lnTo>
                    <a:pt x="24110" y="361"/>
                  </a:lnTo>
                  <a:lnTo>
                    <a:pt x="24070" y="321"/>
                  </a:lnTo>
                  <a:lnTo>
                    <a:pt x="24050" y="301"/>
                  </a:lnTo>
                  <a:lnTo>
                    <a:pt x="24010" y="281"/>
                  </a:lnTo>
                  <a:lnTo>
                    <a:pt x="23970" y="301"/>
                  </a:lnTo>
                  <a:lnTo>
                    <a:pt x="23950" y="301"/>
                  </a:lnTo>
                  <a:lnTo>
                    <a:pt x="23649" y="261"/>
                  </a:lnTo>
                  <a:lnTo>
                    <a:pt x="22948" y="141"/>
                  </a:lnTo>
                  <a:lnTo>
                    <a:pt x="22467" y="81"/>
                  </a:lnTo>
                  <a:lnTo>
                    <a:pt x="21926" y="41"/>
                  </a:lnTo>
                  <a:lnTo>
                    <a:pt x="213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75975" y="2425600"/>
              <a:ext cx="516600" cy="556175"/>
            </a:xfrm>
            <a:custGeom>
              <a:avLst/>
              <a:gdLst/>
              <a:ahLst/>
              <a:cxnLst/>
              <a:rect l="l" t="t" r="r" b="b"/>
              <a:pathLst>
                <a:path w="20664" h="22247" extrusionOk="0">
                  <a:moveTo>
                    <a:pt x="17857" y="221"/>
                  </a:moveTo>
                  <a:lnTo>
                    <a:pt x="18258" y="261"/>
                  </a:lnTo>
                  <a:lnTo>
                    <a:pt x="18659" y="321"/>
                  </a:lnTo>
                  <a:lnTo>
                    <a:pt x="19020" y="421"/>
                  </a:lnTo>
                  <a:lnTo>
                    <a:pt x="19380" y="542"/>
                  </a:lnTo>
                  <a:lnTo>
                    <a:pt x="19721" y="682"/>
                  </a:lnTo>
                  <a:lnTo>
                    <a:pt x="20022" y="842"/>
                  </a:lnTo>
                  <a:lnTo>
                    <a:pt x="20322" y="1023"/>
                  </a:lnTo>
                  <a:lnTo>
                    <a:pt x="19501" y="1444"/>
                  </a:lnTo>
                  <a:lnTo>
                    <a:pt x="18920" y="1744"/>
                  </a:lnTo>
                  <a:lnTo>
                    <a:pt x="18238" y="2145"/>
                  </a:lnTo>
                  <a:lnTo>
                    <a:pt x="17497" y="2586"/>
                  </a:lnTo>
                  <a:lnTo>
                    <a:pt x="16735" y="3087"/>
                  </a:lnTo>
                  <a:lnTo>
                    <a:pt x="15974" y="3648"/>
                  </a:lnTo>
                  <a:lnTo>
                    <a:pt x="15593" y="3949"/>
                  </a:lnTo>
                  <a:lnTo>
                    <a:pt x="15212" y="4269"/>
                  </a:lnTo>
                  <a:lnTo>
                    <a:pt x="14470" y="4891"/>
                  </a:lnTo>
                  <a:lnTo>
                    <a:pt x="13769" y="5552"/>
                  </a:lnTo>
                  <a:lnTo>
                    <a:pt x="13088" y="6233"/>
                  </a:lnTo>
                  <a:lnTo>
                    <a:pt x="12426" y="6915"/>
                  </a:lnTo>
                  <a:lnTo>
                    <a:pt x="11805" y="7616"/>
                  </a:lnTo>
                  <a:lnTo>
                    <a:pt x="11184" y="8338"/>
                  </a:lnTo>
                  <a:lnTo>
                    <a:pt x="10001" y="9761"/>
                  </a:lnTo>
                  <a:lnTo>
                    <a:pt x="8859" y="11143"/>
                  </a:lnTo>
                  <a:lnTo>
                    <a:pt x="7576" y="12727"/>
                  </a:lnTo>
                  <a:lnTo>
                    <a:pt x="6314" y="14330"/>
                  </a:lnTo>
                  <a:lnTo>
                    <a:pt x="3909" y="17456"/>
                  </a:lnTo>
                  <a:lnTo>
                    <a:pt x="2646" y="19100"/>
                  </a:lnTo>
                  <a:lnTo>
                    <a:pt x="1584" y="20483"/>
                  </a:lnTo>
                  <a:lnTo>
                    <a:pt x="1143" y="21024"/>
                  </a:lnTo>
                  <a:lnTo>
                    <a:pt x="762" y="21465"/>
                  </a:lnTo>
                  <a:lnTo>
                    <a:pt x="462" y="21805"/>
                  </a:lnTo>
                  <a:lnTo>
                    <a:pt x="221" y="22006"/>
                  </a:lnTo>
                  <a:lnTo>
                    <a:pt x="321" y="21705"/>
                  </a:lnTo>
                  <a:lnTo>
                    <a:pt x="502" y="21244"/>
                  </a:lnTo>
                  <a:lnTo>
                    <a:pt x="883" y="20162"/>
                  </a:lnTo>
                  <a:lnTo>
                    <a:pt x="1123" y="19460"/>
                  </a:lnTo>
                  <a:lnTo>
                    <a:pt x="1384" y="18619"/>
                  </a:lnTo>
                  <a:lnTo>
                    <a:pt x="1704" y="17637"/>
                  </a:lnTo>
                  <a:lnTo>
                    <a:pt x="2045" y="16595"/>
                  </a:lnTo>
                  <a:lnTo>
                    <a:pt x="2446" y="15452"/>
                  </a:lnTo>
                  <a:lnTo>
                    <a:pt x="2907" y="14210"/>
                  </a:lnTo>
                  <a:lnTo>
                    <a:pt x="3428" y="12887"/>
                  </a:lnTo>
                  <a:lnTo>
                    <a:pt x="3728" y="12206"/>
                  </a:lnTo>
                  <a:lnTo>
                    <a:pt x="4049" y="11504"/>
                  </a:lnTo>
                  <a:lnTo>
                    <a:pt x="4390" y="10783"/>
                  </a:lnTo>
                  <a:lnTo>
                    <a:pt x="4751" y="10061"/>
                  </a:lnTo>
                  <a:lnTo>
                    <a:pt x="5131" y="9320"/>
                  </a:lnTo>
                  <a:lnTo>
                    <a:pt x="5552" y="8578"/>
                  </a:lnTo>
                  <a:lnTo>
                    <a:pt x="5993" y="7817"/>
                  </a:lnTo>
                  <a:lnTo>
                    <a:pt x="6474" y="7075"/>
                  </a:lnTo>
                  <a:lnTo>
                    <a:pt x="6755" y="6654"/>
                  </a:lnTo>
                  <a:lnTo>
                    <a:pt x="7015" y="6273"/>
                  </a:lnTo>
                  <a:lnTo>
                    <a:pt x="7316" y="5893"/>
                  </a:lnTo>
                  <a:lnTo>
                    <a:pt x="7596" y="5512"/>
                  </a:lnTo>
                  <a:lnTo>
                    <a:pt x="7897" y="5151"/>
                  </a:lnTo>
                  <a:lnTo>
                    <a:pt x="8218" y="4810"/>
                  </a:lnTo>
                  <a:lnTo>
                    <a:pt x="8518" y="4490"/>
                  </a:lnTo>
                  <a:lnTo>
                    <a:pt x="8839" y="4169"/>
                  </a:lnTo>
                  <a:lnTo>
                    <a:pt x="9180" y="3848"/>
                  </a:lnTo>
                  <a:lnTo>
                    <a:pt x="9500" y="3568"/>
                  </a:lnTo>
                  <a:lnTo>
                    <a:pt x="10162" y="3007"/>
                  </a:lnTo>
                  <a:lnTo>
                    <a:pt x="10843" y="2526"/>
                  </a:lnTo>
                  <a:lnTo>
                    <a:pt x="11524" y="2065"/>
                  </a:lnTo>
                  <a:lnTo>
                    <a:pt x="12206" y="1664"/>
                  </a:lnTo>
                  <a:lnTo>
                    <a:pt x="12887" y="1323"/>
                  </a:lnTo>
                  <a:lnTo>
                    <a:pt x="13569" y="1023"/>
                  </a:lnTo>
                  <a:lnTo>
                    <a:pt x="14230" y="762"/>
                  </a:lnTo>
                  <a:lnTo>
                    <a:pt x="14871" y="562"/>
                  </a:lnTo>
                  <a:lnTo>
                    <a:pt x="15493" y="421"/>
                  </a:lnTo>
                  <a:lnTo>
                    <a:pt x="16094" y="321"/>
                  </a:lnTo>
                  <a:lnTo>
                    <a:pt x="16655" y="261"/>
                  </a:lnTo>
                  <a:lnTo>
                    <a:pt x="17056" y="221"/>
                  </a:lnTo>
                  <a:close/>
                  <a:moveTo>
                    <a:pt x="17216" y="1"/>
                  </a:moveTo>
                  <a:lnTo>
                    <a:pt x="16635" y="41"/>
                  </a:lnTo>
                  <a:lnTo>
                    <a:pt x="16054" y="101"/>
                  </a:lnTo>
                  <a:lnTo>
                    <a:pt x="15452" y="201"/>
                  </a:lnTo>
                  <a:lnTo>
                    <a:pt x="14831" y="361"/>
                  </a:lnTo>
                  <a:lnTo>
                    <a:pt x="14170" y="562"/>
                  </a:lnTo>
                  <a:lnTo>
                    <a:pt x="13488" y="822"/>
                  </a:lnTo>
                  <a:lnTo>
                    <a:pt x="12807" y="1123"/>
                  </a:lnTo>
                  <a:lnTo>
                    <a:pt x="12126" y="1484"/>
                  </a:lnTo>
                  <a:lnTo>
                    <a:pt x="11424" y="1884"/>
                  </a:lnTo>
                  <a:lnTo>
                    <a:pt x="10723" y="2345"/>
                  </a:lnTo>
                  <a:lnTo>
                    <a:pt x="10041" y="2846"/>
                  </a:lnTo>
                  <a:lnTo>
                    <a:pt x="9701" y="3107"/>
                  </a:lnTo>
                  <a:lnTo>
                    <a:pt x="9360" y="3388"/>
                  </a:lnTo>
                  <a:lnTo>
                    <a:pt x="9039" y="3688"/>
                  </a:lnTo>
                  <a:lnTo>
                    <a:pt x="8699" y="4009"/>
                  </a:lnTo>
                  <a:lnTo>
                    <a:pt x="8378" y="4329"/>
                  </a:lnTo>
                  <a:lnTo>
                    <a:pt x="8057" y="4670"/>
                  </a:lnTo>
                  <a:lnTo>
                    <a:pt x="7757" y="5011"/>
                  </a:lnTo>
                  <a:lnTo>
                    <a:pt x="7436" y="5372"/>
                  </a:lnTo>
                  <a:lnTo>
                    <a:pt x="7135" y="5752"/>
                  </a:lnTo>
                  <a:lnTo>
                    <a:pt x="6855" y="6133"/>
                  </a:lnTo>
                  <a:lnTo>
                    <a:pt x="6574" y="6534"/>
                  </a:lnTo>
                  <a:lnTo>
                    <a:pt x="6294" y="6955"/>
                  </a:lnTo>
                  <a:lnTo>
                    <a:pt x="5813" y="7716"/>
                  </a:lnTo>
                  <a:lnTo>
                    <a:pt x="5372" y="8458"/>
                  </a:lnTo>
                  <a:lnTo>
                    <a:pt x="4951" y="9219"/>
                  </a:lnTo>
                  <a:lnTo>
                    <a:pt x="4570" y="9961"/>
                  </a:lnTo>
                  <a:lnTo>
                    <a:pt x="4189" y="10682"/>
                  </a:lnTo>
                  <a:lnTo>
                    <a:pt x="3849" y="11404"/>
                  </a:lnTo>
                  <a:lnTo>
                    <a:pt x="3528" y="12105"/>
                  </a:lnTo>
                  <a:lnTo>
                    <a:pt x="3247" y="12807"/>
                  </a:lnTo>
                  <a:lnTo>
                    <a:pt x="2706" y="14130"/>
                  </a:lnTo>
                  <a:lnTo>
                    <a:pt x="2245" y="15372"/>
                  </a:lnTo>
                  <a:lnTo>
                    <a:pt x="1845" y="16534"/>
                  </a:lnTo>
                  <a:lnTo>
                    <a:pt x="1504" y="17577"/>
                  </a:lnTo>
                  <a:lnTo>
                    <a:pt x="1183" y="18559"/>
                  </a:lnTo>
                  <a:lnTo>
                    <a:pt x="923" y="19380"/>
                  </a:lnTo>
                  <a:lnTo>
                    <a:pt x="682" y="20102"/>
                  </a:lnTo>
                  <a:lnTo>
                    <a:pt x="301" y="21164"/>
                  </a:lnTo>
                  <a:lnTo>
                    <a:pt x="121" y="21625"/>
                  </a:lnTo>
                  <a:lnTo>
                    <a:pt x="41" y="21926"/>
                  </a:lnTo>
                  <a:lnTo>
                    <a:pt x="21" y="22026"/>
                  </a:lnTo>
                  <a:lnTo>
                    <a:pt x="1" y="22106"/>
                  </a:lnTo>
                  <a:lnTo>
                    <a:pt x="21" y="22166"/>
                  </a:lnTo>
                  <a:lnTo>
                    <a:pt x="61" y="22206"/>
                  </a:lnTo>
                  <a:lnTo>
                    <a:pt x="121" y="22246"/>
                  </a:lnTo>
                  <a:lnTo>
                    <a:pt x="161" y="22246"/>
                  </a:lnTo>
                  <a:lnTo>
                    <a:pt x="241" y="22226"/>
                  </a:lnTo>
                  <a:lnTo>
                    <a:pt x="301" y="22206"/>
                  </a:lnTo>
                  <a:lnTo>
                    <a:pt x="422" y="22126"/>
                  </a:lnTo>
                  <a:lnTo>
                    <a:pt x="542" y="22026"/>
                  </a:lnTo>
                  <a:lnTo>
                    <a:pt x="843" y="21705"/>
                  </a:lnTo>
                  <a:lnTo>
                    <a:pt x="1223" y="21264"/>
                  </a:lnTo>
                  <a:lnTo>
                    <a:pt x="1664" y="20703"/>
                  </a:lnTo>
                  <a:lnTo>
                    <a:pt x="2766" y="19300"/>
                  </a:lnTo>
                  <a:lnTo>
                    <a:pt x="4089" y="17577"/>
                  </a:lnTo>
                  <a:lnTo>
                    <a:pt x="6474" y="14470"/>
                  </a:lnTo>
                  <a:lnTo>
                    <a:pt x="7737" y="12867"/>
                  </a:lnTo>
                  <a:lnTo>
                    <a:pt x="9019" y="11264"/>
                  </a:lnTo>
                  <a:lnTo>
                    <a:pt x="10162" y="9901"/>
                  </a:lnTo>
                  <a:lnTo>
                    <a:pt x="11344" y="8478"/>
                  </a:lnTo>
                  <a:lnTo>
                    <a:pt x="11965" y="7777"/>
                  </a:lnTo>
                  <a:lnTo>
                    <a:pt x="12587" y="7075"/>
                  </a:lnTo>
                  <a:lnTo>
                    <a:pt x="13248" y="6374"/>
                  </a:lnTo>
                  <a:lnTo>
                    <a:pt x="13909" y="5712"/>
                  </a:lnTo>
                  <a:lnTo>
                    <a:pt x="14611" y="5051"/>
                  </a:lnTo>
                  <a:lnTo>
                    <a:pt x="15352" y="4430"/>
                  </a:lnTo>
                  <a:lnTo>
                    <a:pt x="15753" y="4089"/>
                  </a:lnTo>
                  <a:lnTo>
                    <a:pt x="16154" y="3768"/>
                  </a:lnTo>
                  <a:lnTo>
                    <a:pt x="16575" y="3468"/>
                  </a:lnTo>
                  <a:lnTo>
                    <a:pt x="16996" y="3167"/>
                  </a:lnTo>
                  <a:lnTo>
                    <a:pt x="17817" y="2646"/>
                  </a:lnTo>
                  <a:lnTo>
                    <a:pt x="18579" y="2185"/>
                  </a:lnTo>
                  <a:lnTo>
                    <a:pt x="19280" y="1804"/>
                  </a:lnTo>
                  <a:lnTo>
                    <a:pt x="19861" y="1504"/>
                  </a:lnTo>
                  <a:lnTo>
                    <a:pt x="20563" y="1163"/>
                  </a:lnTo>
                  <a:lnTo>
                    <a:pt x="20603" y="1143"/>
                  </a:lnTo>
                  <a:lnTo>
                    <a:pt x="20643" y="1103"/>
                  </a:lnTo>
                  <a:lnTo>
                    <a:pt x="20663" y="1043"/>
                  </a:lnTo>
                  <a:lnTo>
                    <a:pt x="20663" y="1003"/>
                  </a:lnTo>
                  <a:lnTo>
                    <a:pt x="20623" y="942"/>
                  </a:lnTo>
                  <a:lnTo>
                    <a:pt x="20563" y="922"/>
                  </a:lnTo>
                  <a:lnTo>
                    <a:pt x="20503" y="902"/>
                  </a:lnTo>
                  <a:lnTo>
                    <a:pt x="20322" y="762"/>
                  </a:lnTo>
                  <a:lnTo>
                    <a:pt x="20122" y="642"/>
                  </a:lnTo>
                  <a:lnTo>
                    <a:pt x="19922" y="542"/>
                  </a:lnTo>
                  <a:lnTo>
                    <a:pt x="19701" y="441"/>
                  </a:lnTo>
                  <a:lnTo>
                    <a:pt x="19260" y="261"/>
                  </a:lnTo>
                  <a:lnTo>
                    <a:pt x="18779" y="141"/>
                  </a:lnTo>
                  <a:lnTo>
                    <a:pt x="18298" y="61"/>
                  </a:lnTo>
                  <a:lnTo>
                    <a:pt x="1775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979500" y="2448650"/>
              <a:ext cx="513075" cy="532625"/>
            </a:xfrm>
            <a:custGeom>
              <a:avLst/>
              <a:gdLst/>
              <a:ahLst/>
              <a:cxnLst/>
              <a:rect l="l" t="t" r="r" b="b"/>
              <a:pathLst>
                <a:path w="20523" h="21305" extrusionOk="0">
                  <a:moveTo>
                    <a:pt x="20442" y="0"/>
                  </a:moveTo>
                  <a:lnTo>
                    <a:pt x="20402" y="20"/>
                  </a:lnTo>
                  <a:lnTo>
                    <a:pt x="20362" y="20"/>
                  </a:lnTo>
                  <a:lnTo>
                    <a:pt x="20342" y="41"/>
                  </a:lnTo>
                  <a:lnTo>
                    <a:pt x="20021" y="81"/>
                  </a:lnTo>
                  <a:lnTo>
                    <a:pt x="19280" y="181"/>
                  </a:lnTo>
                  <a:lnTo>
                    <a:pt x="18799" y="261"/>
                  </a:lnTo>
                  <a:lnTo>
                    <a:pt x="18257" y="361"/>
                  </a:lnTo>
                  <a:lnTo>
                    <a:pt x="17636" y="522"/>
                  </a:lnTo>
                  <a:lnTo>
                    <a:pt x="16995" y="702"/>
                  </a:lnTo>
                  <a:lnTo>
                    <a:pt x="16314" y="942"/>
                  </a:lnTo>
                  <a:lnTo>
                    <a:pt x="15592" y="1243"/>
                  </a:lnTo>
                  <a:lnTo>
                    <a:pt x="15091" y="1463"/>
                  </a:lnTo>
                  <a:lnTo>
                    <a:pt x="14590" y="1704"/>
                  </a:lnTo>
                  <a:lnTo>
                    <a:pt x="14069" y="1985"/>
                  </a:lnTo>
                  <a:lnTo>
                    <a:pt x="13548" y="2305"/>
                  </a:lnTo>
                  <a:lnTo>
                    <a:pt x="13047" y="2646"/>
                  </a:lnTo>
                  <a:lnTo>
                    <a:pt x="12526" y="3007"/>
                  </a:lnTo>
                  <a:lnTo>
                    <a:pt x="12025" y="3387"/>
                  </a:lnTo>
                  <a:lnTo>
                    <a:pt x="11504" y="3788"/>
                  </a:lnTo>
                  <a:lnTo>
                    <a:pt x="11003" y="4229"/>
                  </a:lnTo>
                  <a:lnTo>
                    <a:pt x="10502" y="4670"/>
                  </a:lnTo>
                  <a:lnTo>
                    <a:pt x="10021" y="5151"/>
                  </a:lnTo>
                  <a:lnTo>
                    <a:pt x="9540" y="5652"/>
                  </a:lnTo>
                  <a:lnTo>
                    <a:pt x="9059" y="6153"/>
                  </a:lnTo>
                  <a:lnTo>
                    <a:pt x="8598" y="6674"/>
                  </a:lnTo>
                  <a:lnTo>
                    <a:pt x="8157" y="7215"/>
                  </a:lnTo>
                  <a:lnTo>
                    <a:pt x="7716" y="7776"/>
                  </a:lnTo>
                  <a:lnTo>
                    <a:pt x="7355" y="8237"/>
                  </a:lnTo>
                  <a:lnTo>
                    <a:pt x="7014" y="8718"/>
                  </a:lnTo>
                  <a:lnTo>
                    <a:pt x="6353" y="9680"/>
                  </a:lnTo>
                  <a:lnTo>
                    <a:pt x="5752" y="10682"/>
                  </a:lnTo>
                  <a:lnTo>
                    <a:pt x="5171" y="11664"/>
                  </a:lnTo>
                  <a:lnTo>
                    <a:pt x="4630" y="12646"/>
                  </a:lnTo>
                  <a:lnTo>
                    <a:pt x="4109" y="13588"/>
                  </a:lnTo>
                  <a:lnTo>
                    <a:pt x="3187" y="15412"/>
                  </a:lnTo>
                  <a:lnTo>
                    <a:pt x="2505" y="16735"/>
                  </a:lnTo>
                  <a:lnTo>
                    <a:pt x="2185" y="17396"/>
                  </a:lnTo>
                  <a:lnTo>
                    <a:pt x="1864" y="18017"/>
                  </a:lnTo>
                  <a:lnTo>
                    <a:pt x="1243" y="19100"/>
                  </a:lnTo>
                  <a:lnTo>
                    <a:pt x="742" y="19961"/>
                  </a:lnTo>
                  <a:lnTo>
                    <a:pt x="321" y="20623"/>
                  </a:lnTo>
                  <a:lnTo>
                    <a:pt x="120" y="20963"/>
                  </a:lnTo>
                  <a:lnTo>
                    <a:pt x="20" y="21164"/>
                  </a:lnTo>
                  <a:lnTo>
                    <a:pt x="0" y="21204"/>
                  </a:lnTo>
                  <a:lnTo>
                    <a:pt x="20" y="21244"/>
                  </a:lnTo>
                  <a:lnTo>
                    <a:pt x="40" y="21264"/>
                  </a:lnTo>
                  <a:lnTo>
                    <a:pt x="60" y="21304"/>
                  </a:lnTo>
                  <a:lnTo>
                    <a:pt x="100" y="21304"/>
                  </a:lnTo>
                  <a:lnTo>
                    <a:pt x="160" y="21284"/>
                  </a:lnTo>
                  <a:lnTo>
                    <a:pt x="201" y="21244"/>
                  </a:lnTo>
                  <a:lnTo>
                    <a:pt x="321" y="21064"/>
                  </a:lnTo>
                  <a:lnTo>
                    <a:pt x="521" y="20743"/>
                  </a:lnTo>
                  <a:lnTo>
                    <a:pt x="922" y="20082"/>
                  </a:lnTo>
                  <a:lnTo>
                    <a:pt x="1443" y="19200"/>
                  </a:lnTo>
                  <a:lnTo>
                    <a:pt x="2044" y="18118"/>
                  </a:lnTo>
                  <a:lnTo>
                    <a:pt x="2365" y="17496"/>
                  </a:lnTo>
                  <a:lnTo>
                    <a:pt x="2706" y="16815"/>
                  </a:lnTo>
                  <a:lnTo>
                    <a:pt x="3367" y="15512"/>
                  </a:lnTo>
                  <a:lnTo>
                    <a:pt x="4289" y="13709"/>
                  </a:lnTo>
                  <a:lnTo>
                    <a:pt x="4810" y="12747"/>
                  </a:lnTo>
                  <a:lnTo>
                    <a:pt x="5351" y="11765"/>
                  </a:lnTo>
                  <a:lnTo>
                    <a:pt x="5932" y="10783"/>
                  </a:lnTo>
                  <a:lnTo>
                    <a:pt x="6533" y="9801"/>
                  </a:lnTo>
                  <a:lnTo>
                    <a:pt x="7195" y="8839"/>
                  </a:lnTo>
                  <a:lnTo>
                    <a:pt x="7536" y="8378"/>
                  </a:lnTo>
                  <a:lnTo>
                    <a:pt x="7896" y="7897"/>
                  </a:lnTo>
                  <a:lnTo>
                    <a:pt x="8317" y="7356"/>
                  </a:lnTo>
                  <a:lnTo>
                    <a:pt x="8758" y="6814"/>
                  </a:lnTo>
                  <a:lnTo>
                    <a:pt x="9219" y="6293"/>
                  </a:lnTo>
                  <a:lnTo>
                    <a:pt x="9680" y="5792"/>
                  </a:lnTo>
                  <a:lnTo>
                    <a:pt x="10161" y="5311"/>
                  </a:lnTo>
                  <a:lnTo>
                    <a:pt x="10642" y="4830"/>
                  </a:lnTo>
                  <a:lnTo>
                    <a:pt x="11143" y="4389"/>
                  </a:lnTo>
                  <a:lnTo>
                    <a:pt x="11644" y="3969"/>
                  </a:lnTo>
                  <a:lnTo>
                    <a:pt x="12145" y="3548"/>
                  </a:lnTo>
                  <a:lnTo>
                    <a:pt x="12646" y="3167"/>
                  </a:lnTo>
                  <a:lnTo>
                    <a:pt x="13147" y="2826"/>
                  </a:lnTo>
                  <a:lnTo>
                    <a:pt x="13668" y="2486"/>
                  </a:lnTo>
                  <a:lnTo>
                    <a:pt x="14169" y="2185"/>
                  </a:lnTo>
                  <a:lnTo>
                    <a:pt x="14670" y="1904"/>
                  </a:lnTo>
                  <a:lnTo>
                    <a:pt x="15171" y="1664"/>
                  </a:lnTo>
                  <a:lnTo>
                    <a:pt x="15672" y="1443"/>
                  </a:lnTo>
                  <a:lnTo>
                    <a:pt x="16374" y="1143"/>
                  </a:lnTo>
                  <a:lnTo>
                    <a:pt x="17055" y="902"/>
                  </a:lnTo>
                  <a:lnTo>
                    <a:pt x="17696" y="722"/>
                  </a:lnTo>
                  <a:lnTo>
                    <a:pt x="18298" y="582"/>
                  </a:lnTo>
                  <a:lnTo>
                    <a:pt x="18839" y="461"/>
                  </a:lnTo>
                  <a:lnTo>
                    <a:pt x="19320" y="381"/>
                  </a:lnTo>
                  <a:lnTo>
                    <a:pt x="20041" y="301"/>
                  </a:lnTo>
                  <a:lnTo>
                    <a:pt x="20402" y="241"/>
                  </a:lnTo>
                  <a:lnTo>
                    <a:pt x="20482" y="221"/>
                  </a:lnTo>
                  <a:lnTo>
                    <a:pt x="20522" y="161"/>
                  </a:lnTo>
                  <a:lnTo>
                    <a:pt x="20522" y="101"/>
                  </a:lnTo>
                  <a:lnTo>
                    <a:pt x="20502" y="61"/>
                  </a:lnTo>
                  <a:lnTo>
                    <a:pt x="20482" y="20"/>
                  </a:lnTo>
                  <a:lnTo>
                    <a:pt x="204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39875" y="3078950"/>
              <a:ext cx="154825" cy="549150"/>
            </a:xfrm>
            <a:custGeom>
              <a:avLst/>
              <a:gdLst/>
              <a:ahLst/>
              <a:cxnLst/>
              <a:rect l="l" t="t" r="r" b="b"/>
              <a:pathLst>
                <a:path w="6193" h="21966" extrusionOk="0">
                  <a:moveTo>
                    <a:pt x="421" y="501"/>
                  </a:moveTo>
                  <a:lnTo>
                    <a:pt x="641" y="782"/>
                  </a:lnTo>
                  <a:lnTo>
                    <a:pt x="922" y="1143"/>
                  </a:lnTo>
                  <a:lnTo>
                    <a:pt x="1223" y="1583"/>
                  </a:lnTo>
                  <a:lnTo>
                    <a:pt x="1543" y="2104"/>
                  </a:lnTo>
                  <a:lnTo>
                    <a:pt x="1884" y="2686"/>
                  </a:lnTo>
                  <a:lnTo>
                    <a:pt x="2245" y="3307"/>
                  </a:lnTo>
                  <a:lnTo>
                    <a:pt x="2626" y="3988"/>
                  </a:lnTo>
                  <a:lnTo>
                    <a:pt x="2986" y="4710"/>
                  </a:lnTo>
                  <a:lnTo>
                    <a:pt x="3347" y="5471"/>
                  </a:lnTo>
                  <a:lnTo>
                    <a:pt x="3708" y="6273"/>
                  </a:lnTo>
                  <a:lnTo>
                    <a:pt x="4028" y="7075"/>
                  </a:lnTo>
                  <a:lnTo>
                    <a:pt x="4349" y="7916"/>
                  </a:lnTo>
                  <a:lnTo>
                    <a:pt x="4630" y="8758"/>
                  </a:lnTo>
                  <a:lnTo>
                    <a:pt x="4870" y="9600"/>
                  </a:lnTo>
                  <a:lnTo>
                    <a:pt x="5071" y="10442"/>
                  </a:lnTo>
                  <a:lnTo>
                    <a:pt x="5151" y="10842"/>
                  </a:lnTo>
                  <a:lnTo>
                    <a:pt x="5211" y="11263"/>
                  </a:lnTo>
                  <a:lnTo>
                    <a:pt x="5371" y="12085"/>
                  </a:lnTo>
                  <a:lnTo>
                    <a:pt x="5491" y="12867"/>
                  </a:lnTo>
                  <a:lnTo>
                    <a:pt x="5592" y="13668"/>
                  </a:lnTo>
                  <a:lnTo>
                    <a:pt x="5672" y="14430"/>
                  </a:lnTo>
                  <a:lnTo>
                    <a:pt x="5732" y="15211"/>
                  </a:lnTo>
                  <a:lnTo>
                    <a:pt x="5772" y="15953"/>
                  </a:lnTo>
                  <a:lnTo>
                    <a:pt x="5832" y="17456"/>
                  </a:lnTo>
                  <a:lnTo>
                    <a:pt x="5852" y="17977"/>
                  </a:lnTo>
                  <a:lnTo>
                    <a:pt x="5912" y="20121"/>
                  </a:lnTo>
                  <a:lnTo>
                    <a:pt x="5952" y="21584"/>
                  </a:lnTo>
                  <a:lnTo>
                    <a:pt x="5952" y="21584"/>
                  </a:lnTo>
                  <a:lnTo>
                    <a:pt x="5792" y="21344"/>
                  </a:lnTo>
                  <a:lnTo>
                    <a:pt x="5572" y="21023"/>
                  </a:lnTo>
                  <a:lnTo>
                    <a:pt x="5451" y="20803"/>
                  </a:lnTo>
                  <a:lnTo>
                    <a:pt x="5331" y="20562"/>
                  </a:lnTo>
                  <a:lnTo>
                    <a:pt x="5211" y="20262"/>
                  </a:lnTo>
                  <a:lnTo>
                    <a:pt x="5091" y="19941"/>
                  </a:lnTo>
                  <a:lnTo>
                    <a:pt x="4870" y="19340"/>
                  </a:lnTo>
                  <a:lnTo>
                    <a:pt x="4670" y="18638"/>
                  </a:lnTo>
                  <a:lnTo>
                    <a:pt x="4469" y="17817"/>
                  </a:lnTo>
                  <a:lnTo>
                    <a:pt x="4289" y="16915"/>
                  </a:lnTo>
                  <a:lnTo>
                    <a:pt x="4109" y="15893"/>
                  </a:lnTo>
                  <a:lnTo>
                    <a:pt x="3948" y="14791"/>
                  </a:lnTo>
                  <a:lnTo>
                    <a:pt x="3788" y="13588"/>
                  </a:lnTo>
                  <a:lnTo>
                    <a:pt x="3648" y="12305"/>
                  </a:lnTo>
                  <a:lnTo>
                    <a:pt x="3487" y="11023"/>
                  </a:lnTo>
                  <a:lnTo>
                    <a:pt x="3287" y="9760"/>
                  </a:lnTo>
                  <a:lnTo>
                    <a:pt x="3066" y="8498"/>
                  </a:lnTo>
                  <a:lnTo>
                    <a:pt x="2806" y="7255"/>
                  </a:lnTo>
                  <a:lnTo>
                    <a:pt x="2525" y="6093"/>
                  </a:lnTo>
                  <a:lnTo>
                    <a:pt x="2225" y="4970"/>
                  </a:lnTo>
                  <a:lnTo>
                    <a:pt x="1904" y="3948"/>
                  </a:lnTo>
                  <a:lnTo>
                    <a:pt x="1724" y="3467"/>
                  </a:lnTo>
                  <a:lnTo>
                    <a:pt x="1563" y="3006"/>
                  </a:lnTo>
                  <a:lnTo>
                    <a:pt x="1223" y="2185"/>
                  </a:lnTo>
                  <a:lnTo>
                    <a:pt x="902" y="1483"/>
                  </a:lnTo>
                  <a:lnTo>
                    <a:pt x="641" y="922"/>
                  </a:lnTo>
                  <a:lnTo>
                    <a:pt x="421" y="501"/>
                  </a:lnTo>
                  <a:close/>
                  <a:moveTo>
                    <a:pt x="100" y="0"/>
                  </a:moveTo>
                  <a:lnTo>
                    <a:pt x="40" y="4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20" y="181"/>
                  </a:lnTo>
                  <a:lnTo>
                    <a:pt x="80" y="321"/>
                  </a:lnTo>
                  <a:lnTo>
                    <a:pt x="201" y="541"/>
                  </a:lnTo>
                  <a:lnTo>
                    <a:pt x="401" y="962"/>
                  </a:lnTo>
                  <a:lnTo>
                    <a:pt x="682" y="1523"/>
                  </a:lnTo>
                  <a:lnTo>
                    <a:pt x="1002" y="2225"/>
                  </a:lnTo>
                  <a:lnTo>
                    <a:pt x="1363" y="3087"/>
                  </a:lnTo>
                  <a:lnTo>
                    <a:pt x="1523" y="3547"/>
                  </a:lnTo>
                  <a:lnTo>
                    <a:pt x="1704" y="4008"/>
                  </a:lnTo>
                  <a:lnTo>
                    <a:pt x="2024" y="5031"/>
                  </a:lnTo>
                  <a:lnTo>
                    <a:pt x="2325" y="6153"/>
                  </a:lnTo>
                  <a:lnTo>
                    <a:pt x="2605" y="7315"/>
                  </a:lnTo>
                  <a:lnTo>
                    <a:pt x="2866" y="8538"/>
                  </a:lnTo>
                  <a:lnTo>
                    <a:pt x="3086" y="9780"/>
                  </a:lnTo>
                  <a:lnTo>
                    <a:pt x="3267" y="11063"/>
                  </a:lnTo>
                  <a:lnTo>
                    <a:pt x="3427" y="12325"/>
                  </a:lnTo>
                  <a:lnTo>
                    <a:pt x="3567" y="13628"/>
                  </a:lnTo>
                  <a:lnTo>
                    <a:pt x="3728" y="14851"/>
                  </a:lnTo>
                  <a:lnTo>
                    <a:pt x="3888" y="15953"/>
                  </a:lnTo>
                  <a:lnTo>
                    <a:pt x="4068" y="16975"/>
                  </a:lnTo>
                  <a:lnTo>
                    <a:pt x="4269" y="17877"/>
                  </a:lnTo>
                  <a:lnTo>
                    <a:pt x="4449" y="18699"/>
                  </a:lnTo>
                  <a:lnTo>
                    <a:pt x="4670" y="19400"/>
                  </a:lnTo>
                  <a:lnTo>
                    <a:pt x="4890" y="20021"/>
                  </a:lnTo>
                  <a:lnTo>
                    <a:pt x="5050" y="20442"/>
                  </a:lnTo>
                  <a:lnTo>
                    <a:pt x="5211" y="20823"/>
                  </a:lnTo>
                  <a:lnTo>
                    <a:pt x="5371" y="21124"/>
                  </a:lnTo>
                  <a:lnTo>
                    <a:pt x="5531" y="21364"/>
                  </a:lnTo>
                  <a:lnTo>
                    <a:pt x="5672" y="21564"/>
                  </a:lnTo>
                  <a:lnTo>
                    <a:pt x="5792" y="21705"/>
                  </a:lnTo>
                  <a:lnTo>
                    <a:pt x="5952" y="21885"/>
                  </a:lnTo>
                  <a:lnTo>
                    <a:pt x="5972" y="21905"/>
                  </a:lnTo>
                  <a:lnTo>
                    <a:pt x="6012" y="21965"/>
                  </a:lnTo>
                  <a:lnTo>
                    <a:pt x="6153" y="21965"/>
                  </a:lnTo>
                  <a:lnTo>
                    <a:pt x="6173" y="21945"/>
                  </a:lnTo>
                  <a:lnTo>
                    <a:pt x="6173" y="21905"/>
                  </a:lnTo>
                  <a:lnTo>
                    <a:pt x="6193" y="21865"/>
                  </a:lnTo>
                  <a:lnTo>
                    <a:pt x="6173" y="21825"/>
                  </a:lnTo>
                  <a:lnTo>
                    <a:pt x="6173" y="21584"/>
                  </a:lnTo>
                  <a:lnTo>
                    <a:pt x="6133" y="20121"/>
                  </a:lnTo>
                  <a:lnTo>
                    <a:pt x="6053" y="17977"/>
                  </a:lnTo>
                  <a:lnTo>
                    <a:pt x="6053" y="17456"/>
                  </a:lnTo>
                  <a:lnTo>
                    <a:pt x="5972" y="15953"/>
                  </a:lnTo>
                  <a:lnTo>
                    <a:pt x="5932" y="15191"/>
                  </a:lnTo>
                  <a:lnTo>
                    <a:pt x="5892" y="14410"/>
                  </a:lnTo>
                  <a:lnTo>
                    <a:pt x="5812" y="13628"/>
                  </a:lnTo>
                  <a:lnTo>
                    <a:pt x="5712" y="12847"/>
                  </a:lnTo>
                  <a:lnTo>
                    <a:pt x="5592" y="12045"/>
                  </a:lnTo>
                  <a:lnTo>
                    <a:pt x="5431" y="11223"/>
                  </a:lnTo>
                  <a:lnTo>
                    <a:pt x="5351" y="10762"/>
                  </a:lnTo>
                  <a:lnTo>
                    <a:pt x="5251" y="10301"/>
                  </a:lnTo>
                  <a:lnTo>
                    <a:pt x="5151" y="9840"/>
                  </a:lnTo>
                  <a:lnTo>
                    <a:pt x="5030" y="9359"/>
                  </a:lnTo>
                  <a:lnTo>
                    <a:pt x="4750" y="8417"/>
                  </a:lnTo>
                  <a:lnTo>
                    <a:pt x="4409" y="7496"/>
                  </a:lnTo>
                  <a:lnTo>
                    <a:pt x="4048" y="6574"/>
                  </a:lnTo>
                  <a:lnTo>
                    <a:pt x="3668" y="5672"/>
                  </a:lnTo>
                  <a:lnTo>
                    <a:pt x="3267" y="4810"/>
                  </a:lnTo>
                  <a:lnTo>
                    <a:pt x="2846" y="4008"/>
                  </a:lnTo>
                  <a:lnTo>
                    <a:pt x="2445" y="3227"/>
                  </a:lnTo>
                  <a:lnTo>
                    <a:pt x="2044" y="2525"/>
                  </a:lnTo>
                  <a:lnTo>
                    <a:pt x="1643" y="1884"/>
                  </a:lnTo>
                  <a:lnTo>
                    <a:pt x="1283" y="1323"/>
                  </a:lnTo>
                  <a:lnTo>
                    <a:pt x="962" y="862"/>
                  </a:lnTo>
                  <a:lnTo>
                    <a:pt x="661" y="481"/>
                  </a:lnTo>
                  <a:lnTo>
                    <a:pt x="441" y="221"/>
                  </a:lnTo>
                  <a:lnTo>
                    <a:pt x="341" y="120"/>
                  </a:lnTo>
                  <a:lnTo>
                    <a:pt x="261" y="60"/>
                  </a:lnTo>
                  <a:lnTo>
                    <a:pt x="221" y="40"/>
                  </a:lnTo>
                  <a:lnTo>
                    <a:pt x="160" y="20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41875" y="3079950"/>
              <a:ext cx="152825" cy="548150"/>
            </a:xfrm>
            <a:custGeom>
              <a:avLst/>
              <a:gdLst/>
              <a:ahLst/>
              <a:cxnLst/>
              <a:rect l="l" t="t" r="r" b="b"/>
              <a:pathLst>
                <a:path w="6113" h="21926" extrusionOk="0">
                  <a:moveTo>
                    <a:pt x="100" y="0"/>
                  </a:moveTo>
                  <a:lnTo>
                    <a:pt x="60" y="20"/>
                  </a:lnTo>
                  <a:lnTo>
                    <a:pt x="20" y="40"/>
                  </a:lnTo>
                  <a:lnTo>
                    <a:pt x="0" y="80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181" y="401"/>
                  </a:lnTo>
                  <a:lnTo>
                    <a:pt x="541" y="942"/>
                  </a:lnTo>
                  <a:lnTo>
                    <a:pt x="782" y="1323"/>
                  </a:lnTo>
                  <a:lnTo>
                    <a:pt x="1042" y="1764"/>
                  </a:lnTo>
                  <a:lnTo>
                    <a:pt x="1323" y="2285"/>
                  </a:lnTo>
                  <a:lnTo>
                    <a:pt x="1624" y="2866"/>
                  </a:lnTo>
                  <a:lnTo>
                    <a:pt x="1924" y="3487"/>
                  </a:lnTo>
                  <a:lnTo>
                    <a:pt x="2225" y="4169"/>
                  </a:lnTo>
                  <a:lnTo>
                    <a:pt x="2546" y="4950"/>
                  </a:lnTo>
                  <a:lnTo>
                    <a:pt x="2846" y="5812"/>
                  </a:lnTo>
                  <a:lnTo>
                    <a:pt x="3127" y="6714"/>
                  </a:lnTo>
                  <a:lnTo>
                    <a:pt x="3407" y="7696"/>
                  </a:lnTo>
                  <a:lnTo>
                    <a:pt x="3648" y="8718"/>
                  </a:lnTo>
                  <a:lnTo>
                    <a:pt x="3888" y="9800"/>
                  </a:lnTo>
                  <a:lnTo>
                    <a:pt x="4109" y="10923"/>
                  </a:lnTo>
                  <a:lnTo>
                    <a:pt x="4289" y="12065"/>
                  </a:lnTo>
                  <a:lnTo>
                    <a:pt x="4449" y="13027"/>
                  </a:lnTo>
                  <a:lnTo>
                    <a:pt x="4570" y="13949"/>
                  </a:lnTo>
                  <a:lnTo>
                    <a:pt x="4790" y="15692"/>
                  </a:lnTo>
                  <a:lnTo>
                    <a:pt x="5031" y="17416"/>
                  </a:lnTo>
                  <a:lnTo>
                    <a:pt x="5131" y="18198"/>
                  </a:lnTo>
                  <a:lnTo>
                    <a:pt x="5251" y="18919"/>
                  </a:lnTo>
                  <a:lnTo>
                    <a:pt x="5411" y="19741"/>
                  </a:lnTo>
                  <a:lnTo>
                    <a:pt x="5572" y="20442"/>
                  </a:lnTo>
                  <a:lnTo>
                    <a:pt x="5812" y="21484"/>
                  </a:lnTo>
                  <a:lnTo>
                    <a:pt x="5892" y="21805"/>
                  </a:lnTo>
                  <a:lnTo>
                    <a:pt x="5892" y="21845"/>
                  </a:lnTo>
                  <a:lnTo>
                    <a:pt x="5912" y="21885"/>
                  </a:lnTo>
                  <a:lnTo>
                    <a:pt x="5932" y="21905"/>
                  </a:lnTo>
                  <a:lnTo>
                    <a:pt x="5973" y="21925"/>
                  </a:lnTo>
                  <a:lnTo>
                    <a:pt x="6033" y="21925"/>
                  </a:lnTo>
                  <a:lnTo>
                    <a:pt x="6073" y="21905"/>
                  </a:lnTo>
                  <a:lnTo>
                    <a:pt x="6113" y="21865"/>
                  </a:lnTo>
                  <a:lnTo>
                    <a:pt x="6113" y="21805"/>
                  </a:lnTo>
                  <a:lnTo>
                    <a:pt x="6013" y="21424"/>
                  </a:lnTo>
                  <a:lnTo>
                    <a:pt x="5772" y="20402"/>
                  </a:lnTo>
                  <a:lnTo>
                    <a:pt x="5612" y="19701"/>
                  </a:lnTo>
                  <a:lnTo>
                    <a:pt x="5471" y="18879"/>
                  </a:lnTo>
                  <a:lnTo>
                    <a:pt x="5351" y="18158"/>
                  </a:lnTo>
                  <a:lnTo>
                    <a:pt x="5231" y="17396"/>
                  </a:lnTo>
                  <a:lnTo>
                    <a:pt x="5011" y="15652"/>
                  </a:lnTo>
                  <a:lnTo>
                    <a:pt x="4790" y="13929"/>
                  </a:lnTo>
                  <a:lnTo>
                    <a:pt x="4650" y="12987"/>
                  </a:lnTo>
                  <a:lnTo>
                    <a:pt x="4510" y="12025"/>
                  </a:lnTo>
                  <a:lnTo>
                    <a:pt x="4309" y="10883"/>
                  </a:lnTo>
                  <a:lnTo>
                    <a:pt x="4089" y="9760"/>
                  </a:lnTo>
                  <a:lnTo>
                    <a:pt x="3868" y="8678"/>
                  </a:lnTo>
                  <a:lnTo>
                    <a:pt x="3608" y="7636"/>
                  </a:lnTo>
                  <a:lnTo>
                    <a:pt x="3327" y="6654"/>
                  </a:lnTo>
                  <a:lnTo>
                    <a:pt x="3047" y="5732"/>
                  </a:lnTo>
                  <a:lnTo>
                    <a:pt x="2746" y="4870"/>
                  </a:lnTo>
                  <a:lnTo>
                    <a:pt x="2425" y="4089"/>
                  </a:lnTo>
                  <a:lnTo>
                    <a:pt x="2125" y="3407"/>
                  </a:lnTo>
                  <a:lnTo>
                    <a:pt x="1824" y="2766"/>
                  </a:lnTo>
                  <a:lnTo>
                    <a:pt x="1523" y="2185"/>
                  </a:lnTo>
                  <a:lnTo>
                    <a:pt x="1223" y="1664"/>
                  </a:lnTo>
                  <a:lnTo>
                    <a:pt x="962" y="1203"/>
                  </a:lnTo>
                  <a:lnTo>
                    <a:pt x="722" y="822"/>
                  </a:lnTo>
                  <a:lnTo>
                    <a:pt x="341" y="281"/>
                  </a:lnTo>
                  <a:lnTo>
                    <a:pt x="201" y="60"/>
                  </a:lnTo>
                  <a:lnTo>
                    <a:pt x="181" y="20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39950" y="2938650"/>
              <a:ext cx="257050" cy="525600"/>
            </a:xfrm>
            <a:custGeom>
              <a:avLst/>
              <a:gdLst/>
              <a:ahLst/>
              <a:cxnLst/>
              <a:rect l="l" t="t" r="r" b="b"/>
              <a:pathLst>
                <a:path w="10282" h="21024" extrusionOk="0">
                  <a:moveTo>
                    <a:pt x="422" y="361"/>
                  </a:moveTo>
                  <a:lnTo>
                    <a:pt x="702" y="562"/>
                  </a:lnTo>
                  <a:lnTo>
                    <a:pt x="1043" y="862"/>
                  </a:lnTo>
                  <a:lnTo>
                    <a:pt x="1444" y="1223"/>
                  </a:lnTo>
                  <a:lnTo>
                    <a:pt x="1865" y="1644"/>
                  </a:lnTo>
                  <a:lnTo>
                    <a:pt x="2346" y="2145"/>
                  </a:lnTo>
                  <a:lnTo>
                    <a:pt x="2847" y="2706"/>
                  </a:lnTo>
                  <a:lnTo>
                    <a:pt x="3368" y="3307"/>
                  </a:lnTo>
                  <a:lnTo>
                    <a:pt x="3909" y="3969"/>
                  </a:lnTo>
                  <a:lnTo>
                    <a:pt x="4450" y="4650"/>
                  </a:lnTo>
                  <a:lnTo>
                    <a:pt x="4971" y="5372"/>
                  </a:lnTo>
                  <a:lnTo>
                    <a:pt x="5492" y="6133"/>
                  </a:lnTo>
                  <a:lnTo>
                    <a:pt x="5973" y="6915"/>
                  </a:lnTo>
                  <a:lnTo>
                    <a:pt x="6434" y="7716"/>
                  </a:lnTo>
                  <a:lnTo>
                    <a:pt x="6855" y="8518"/>
                  </a:lnTo>
                  <a:lnTo>
                    <a:pt x="7055" y="8939"/>
                  </a:lnTo>
                  <a:lnTo>
                    <a:pt x="7236" y="9340"/>
                  </a:lnTo>
                  <a:lnTo>
                    <a:pt x="7396" y="9741"/>
                  </a:lnTo>
                  <a:lnTo>
                    <a:pt x="7556" y="10162"/>
                  </a:lnTo>
                  <a:lnTo>
                    <a:pt x="7897" y="11023"/>
                  </a:lnTo>
                  <a:lnTo>
                    <a:pt x="8198" y="11905"/>
                  </a:lnTo>
                  <a:lnTo>
                    <a:pt x="8458" y="12767"/>
                  </a:lnTo>
                  <a:lnTo>
                    <a:pt x="8679" y="13629"/>
                  </a:lnTo>
                  <a:lnTo>
                    <a:pt x="8899" y="14490"/>
                  </a:lnTo>
                  <a:lnTo>
                    <a:pt x="9079" y="15332"/>
                  </a:lnTo>
                  <a:lnTo>
                    <a:pt x="9400" y="16955"/>
                  </a:lnTo>
                  <a:lnTo>
                    <a:pt x="9801" y="19300"/>
                  </a:lnTo>
                  <a:lnTo>
                    <a:pt x="10041" y="20743"/>
                  </a:lnTo>
                  <a:lnTo>
                    <a:pt x="9821" y="20623"/>
                  </a:lnTo>
                  <a:lnTo>
                    <a:pt x="9681" y="20523"/>
                  </a:lnTo>
                  <a:lnTo>
                    <a:pt x="9540" y="20403"/>
                  </a:lnTo>
                  <a:lnTo>
                    <a:pt x="9380" y="20242"/>
                  </a:lnTo>
                  <a:lnTo>
                    <a:pt x="9200" y="20042"/>
                  </a:lnTo>
                  <a:lnTo>
                    <a:pt x="9019" y="19801"/>
                  </a:lnTo>
                  <a:lnTo>
                    <a:pt x="8839" y="19501"/>
                  </a:lnTo>
                  <a:lnTo>
                    <a:pt x="8699" y="19280"/>
                  </a:lnTo>
                  <a:lnTo>
                    <a:pt x="8558" y="19020"/>
                  </a:lnTo>
                  <a:lnTo>
                    <a:pt x="8258" y="18418"/>
                  </a:lnTo>
                  <a:lnTo>
                    <a:pt x="7957" y="17697"/>
                  </a:lnTo>
                  <a:lnTo>
                    <a:pt x="7636" y="16855"/>
                  </a:lnTo>
                  <a:lnTo>
                    <a:pt x="7296" y="15873"/>
                  </a:lnTo>
                  <a:lnTo>
                    <a:pt x="6935" y="14751"/>
                  </a:lnTo>
                  <a:lnTo>
                    <a:pt x="6554" y="13488"/>
                  </a:lnTo>
                  <a:lnTo>
                    <a:pt x="6153" y="12065"/>
                  </a:lnTo>
                  <a:lnTo>
                    <a:pt x="5773" y="10783"/>
                  </a:lnTo>
                  <a:lnTo>
                    <a:pt x="5332" y="9480"/>
                  </a:lnTo>
                  <a:lnTo>
                    <a:pt x="4871" y="8218"/>
                  </a:lnTo>
                  <a:lnTo>
                    <a:pt x="4370" y="6995"/>
                  </a:lnTo>
                  <a:lnTo>
                    <a:pt x="3829" y="5813"/>
                  </a:lnTo>
                  <a:lnTo>
                    <a:pt x="3287" y="4710"/>
                  </a:lnTo>
                  <a:lnTo>
                    <a:pt x="3027" y="4189"/>
                  </a:lnTo>
                  <a:lnTo>
                    <a:pt x="2746" y="3708"/>
                  </a:lnTo>
                  <a:lnTo>
                    <a:pt x="2466" y="3227"/>
                  </a:lnTo>
                  <a:lnTo>
                    <a:pt x="2185" y="2786"/>
                  </a:lnTo>
                  <a:lnTo>
                    <a:pt x="1905" y="2345"/>
                  </a:lnTo>
                  <a:lnTo>
                    <a:pt x="1644" y="1965"/>
                  </a:lnTo>
                  <a:lnTo>
                    <a:pt x="1163" y="1303"/>
                  </a:lnTo>
                  <a:lnTo>
                    <a:pt x="762" y="782"/>
                  </a:lnTo>
                  <a:lnTo>
                    <a:pt x="462" y="401"/>
                  </a:lnTo>
                  <a:lnTo>
                    <a:pt x="422" y="361"/>
                  </a:lnTo>
                  <a:close/>
                  <a:moveTo>
                    <a:pt x="81" y="1"/>
                  </a:moveTo>
                  <a:lnTo>
                    <a:pt x="2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201"/>
                  </a:lnTo>
                  <a:lnTo>
                    <a:pt x="121" y="341"/>
                  </a:lnTo>
                  <a:lnTo>
                    <a:pt x="281" y="542"/>
                  </a:lnTo>
                  <a:lnTo>
                    <a:pt x="602" y="903"/>
                  </a:lnTo>
                  <a:lnTo>
                    <a:pt x="1003" y="1424"/>
                  </a:lnTo>
                  <a:lnTo>
                    <a:pt x="1464" y="2085"/>
                  </a:lnTo>
                  <a:lnTo>
                    <a:pt x="1724" y="2466"/>
                  </a:lnTo>
                  <a:lnTo>
                    <a:pt x="2005" y="2907"/>
                  </a:lnTo>
                  <a:lnTo>
                    <a:pt x="2285" y="3348"/>
                  </a:lnTo>
                  <a:lnTo>
                    <a:pt x="2566" y="3808"/>
                  </a:lnTo>
                  <a:lnTo>
                    <a:pt x="2827" y="4310"/>
                  </a:lnTo>
                  <a:lnTo>
                    <a:pt x="3107" y="4811"/>
                  </a:lnTo>
                  <a:lnTo>
                    <a:pt x="3648" y="5913"/>
                  </a:lnTo>
                  <a:lnTo>
                    <a:pt x="4169" y="7075"/>
                  </a:lnTo>
                  <a:lnTo>
                    <a:pt x="4670" y="8298"/>
                  </a:lnTo>
                  <a:lnTo>
                    <a:pt x="5131" y="9560"/>
                  </a:lnTo>
                  <a:lnTo>
                    <a:pt x="5552" y="10843"/>
                  </a:lnTo>
                  <a:lnTo>
                    <a:pt x="5933" y="12126"/>
                  </a:lnTo>
                  <a:lnTo>
                    <a:pt x="6354" y="13548"/>
                  </a:lnTo>
                  <a:lnTo>
                    <a:pt x="6735" y="14831"/>
                  </a:lnTo>
                  <a:lnTo>
                    <a:pt x="7095" y="15953"/>
                  </a:lnTo>
                  <a:lnTo>
                    <a:pt x="7436" y="16935"/>
                  </a:lnTo>
                  <a:lnTo>
                    <a:pt x="7757" y="17797"/>
                  </a:lnTo>
                  <a:lnTo>
                    <a:pt x="8077" y="18519"/>
                  </a:lnTo>
                  <a:lnTo>
                    <a:pt x="8358" y="19120"/>
                  </a:lnTo>
                  <a:lnTo>
                    <a:pt x="8518" y="19380"/>
                  </a:lnTo>
                  <a:lnTo>
                    <a:pt x="8658" y="19621"/>
                  </a:lnTo>
                  <a:lnTo>
                    <a:pt x="8899" y="19982"/>
                  </a:lnTo>
                  <a:lnTo>
                    <a:pt x="9119" y="20282"/>
                  </a:lnTo>
                  <a:lnTo>
                    <a:pt x="9340" y="20503"/>
                  </a:lnTo>
                  <a:lnTo>
                    <a:pt x="9540" y="20683"/>
                  </a:lnTo>
                  <a:lnTo>
                    <a:pt x="9721" y="20803"/>
                  </a:lnTo>
                  <a:lnTo>
                    <a:pt x="9861" y="20904"/>
                  </a:lnTo>
                  <a:lnTo>
                    <a:pt x="10081" y="20984"/>
                  </a:lnTo>
                  <a:lnTo>
                    <a:pt x="10101" y="21004"/>
                  </a:lnTo>
                  <a:lnTo>
                    <a:pt x="10142" y="21024"/>
                  </a:lnTo>
                  <a:lnTo>
                    <a:pt x="10222" y="21024"/>
                  </a:lnTo>
                  <a:lnTo>
                    <a:pt x="10262" y="20984"/>
                  </a:lnTo>
                  <a:lnTo>
                    <a:pt x="10282" y="20944"/>
                  </a:lnTo>
                  <a:lnTo>
                    <a:pt x="10282" y="20884"/>
                  </a:lnTo>
                  <a:lnTo>
                    <a:pt x="10262" y="20843"/>
                  </a:lnTo>
                  <a:lnTo>
                    <a:pt x="10222" y="20483"/>
                  </a:lnTo>
                  <a:lnTo>
                    <a:pt x="10101" y="19781"/>
                  </a:lnTo>
                  <a:lnTo>
                    <a:pt x="9600" y="16935"/>
                  </a:lnTo>
                  <a:lnTo>
                    <a:pt x="9280" y="15292"/>
                  </a:lnTo>
                  <a:lnTo>
                    <a:pt x="9099" y="14450"/>
                  </a:lnTo>
                  <a:lnTo>
                    <a:pt x="8899" y="13589"/>
                  </a:lnTo>
                  <a:lnTo>
                    <a:pt x="8658" y="12707"/>
                  </a:lnTo>
                  <a:lnTo>
                    <a:pt x="8398" y="11825"/>
                  </a:lnTo>
                  <a:lnTo>
                    <a:pt x="8097" y="10943"/>
                  </a:lnTo>
                  <a:lnTo>
                    <a:pt x="7757" y="10081"/>
                  </a:lnTo>
                  <a:lnTo>
                    <a:pt x="7576" y="9620"/>
                  </a:lnTo>
                  <a:lnTo>
                    <a:pt x="7396" y="9159"/>
                  </a:lnTo>
                  <a:lnTo>
                    <a:pt x="7195" y="8719"/>
                  </a:lnTo>
                  <a:lnTo>
                    <a:pt x="6975" y="8258"/>
                  </a:lnTo>
                  <a:lnTo>
                    <a:pt x="6755" y="7817"/>
                  </a:lnTo>
                  <a:lnTo>
                    <a:pt x="6494" y="7376"/>
                  </a:lnTo>
                  <a:lnTo>
                    <a:pt x="5993" y="6514"/>
                  </a:lnTo>
                  <a:lnTo>
                    <a:pt x="5432" y="5652"/>
                  </a:lnTo>
                  <a:lnTo>
                    <a:pt x="4871" y="4851"/>
                  </a:lnTo>
                  <a:lnTo>
                    <a:pt x="4290" y="4069"/>
                  </a:lnTo>
                  <a:lnTo>
                    <a:pt x="3688" y="3348"/>
                  </a:lnTo>
                  <a:lnTo>
                    <a:pt x="3127" y="2666"/>
                  </a:lnTo>
                  <a:lnTo>
                    <a:pt x="2566" y="2065"/>
                  </a:lnTo>
                  <a:lnTo>
                    <a:pt x="2045" y="1504"/>
                  </a:lnTo>
                  <a:lnTo>
                    <a:pt x="1544" y="1043"/>
                  </a:lnTo>
                  <a:lnTo>
                    <a:pt x="1123" y="642"/>
                  </a:lnTo>
                  <a:lnTo>
                    <a:pt x="742" y="341"/>
                  </a:lnTo>
                  <a:lnTo>
                    <a:pt x="442" y="121"/>
                  </a:lnTo>
                  <a:lnTo>
                    <a:pt x="341" y="61"/>
                  </a:lnTo>
                  <a:lnTo>
                    <a:pt x="241" y="21"/>
                  </a:lnTo>
                  <a:lnTo>
                    <a:pt x="1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42450" y="2939150"/>
              <a:ext cx="254550" cy="525100"/>
            </a:xfrm>
            <a:custGeom>
              <a:avLst/>
              <a:gdLst/>
              <a:ahLst/>
              <a:cxnLst/>
              <a:rect l="l" t="t" r="r" b="b"/>
              <a:pathLst>
                <a:path w="10182" h="21004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221" y="381"/>
                  </a:lnTo>
                  <a:lnTo>
                    <a:pt x="702" y="842"/>
                  </a:lnTo>
                  <a:lnTo>
                    <a:pt x="1023" y="1163"/>
                  </a:lnTo>
                  <a:lnTo>
                    <a:pt x="1404" y="1564"/>
                  </a:lnTo>
                  <a:lnTo>
                    <a:pt x="1785" y="2005"/>
                  </a:lnTo>
                  <a:lnTo>
                    <a:pt x="2205" y="2526"/>
                  </a:lnTo>
                  <a:lnTo>
                    <a:pt x="2646" y="3107"/>
                  </a:lnTo>
                  <a:lnTo>
                    <a:pt x="3087" y="3728"/>
                  </a:lnTo>
                  <a:lnTo>
                    <a:pt x="3408" y="4209"/>
                  </a:lnTo>
                  <a:lnTo>
                    <a:pt x="3729" y="4730"/>
                  </a:lnTo>
                  <a:lnTo>
                    <a:pt x="4029" y="5231"/>
                  </a:lnTo>
                  <a:lnTo>
                    <a:pt x="4330" y="5753"/>
                  </a:lnTo>
                  <a:lnTo>
                    <a:pt x="4590" y="6294"/>
                  </a:lnTo>
                  <a:lnTo>
                    <a:pt x="4871" y="6815"/>
                  </a:lnTo>
                  <a:lnTo>
                    <a:pt x="5352" y="7877"/>
                  </a:lnTo>
                  <a:lnTo>
                    <a:pt x="5793" y="8879"/>
                  </a:lnTo>
                  <a:lnTo>
                    <a:pt x="6174" y="9841"/>
                  </a:lnTo>
                  <a:lnTo>
                    <a:pt x="6494" y="10683"/>
                  </a:lnTo>
                  <a:lnTo>
                    <a:pt x="6755" y="11424"/>
                  </a:lnTo>
                  <a:lnTo>
                    <a:pt x="7116" y="12506"/>
                  </a:lnTo>
                  <a:lnTo>
                    <a:pt x="7456" y="13549"/>
                  </a:lnTo>
                  <a:lnTo>
                    <a:pt x="8037" y="15513"/>
                  </a:lnTo>
                  <a:lnTo>
                    <a:pt x="8478" y="16976"/>
                  </a:lnTo>
                  <a:lnTo>
                    <a:pt x="8699" y="17617"/>
                  </a:lnTo>
                  <a:lnTo>
                    <a:pt x="8899" y="18218"/>
                  </a:lnTo>
                  <a:lnTo>
                    <a:pt x="9180" y="19000"/>
                  </a:lnTo>
                  <a:lnTo>
                    <a:pt x="9440" y="19681"/>
                  </a:lnTo>
                  <a:lnTo>
                    <a:pt x="9661" y="20202"/>
                  </a:lnTo>
                  <a:lnTo>
                    <a:pt x="9841" y="20603"/>
                  </a:lnTo>
                  <a:lnTo>
                    <a:pt x="9961" y="20904"/>
                  </a:lnTo>
                  <a:lnTo>
                    <a:pt x="9981" y="20924"/>
                  </a:lnTo>
                  <a:lnTo>
                    <a:pt x="10001" y="20984"/>
                  </a:lnTo>
                  <a:lnTo>
                    <a:pt x="10082" y="21004"/>
                  </a:lnTo>
                  <a:lnTo>
                    <a:pt x="10102" y="21004"/>
                  </a:lnTo>
                  <a:lnTo>
                    <a:pt x="10142" y="20984"/>
                  </a:lnTo>
                  <a:lnTo>
                    <a:pt x="10182" y="20944"/>
                  </a:lnTo>
                  <a:lnTo>
                    <a:pt x="10182" y="20904"/>
                  </a:lnTo>
                  <a:lnTo>
                    <a:pt x="10182" y="20843"/>
                  </a:lnTo>
                  <a:lnTo>
                    <a:pt x="10042" y="20523"/>
                  </a:lnTo>
                  <a:lnTo>
                    <a:pt x="9861" y="20122"/>
                  </a:lnTo>
                  <a:lnTo>
                    <a:pt x="9641" y="19581"/>
                  </a:lnTo>
                  <a:lnTo>
                    <a:pt x="9380" y="18940"/>
                  </a:lnTo>
                  <a:lnTo>
                    <a:pt x="9100" y="18158"/>
                  </a:lnTo>
                  <a:lnTo>
                    <a:pt x="8899" y="17557"/>
                  </a:lnTo>
                  <a:lnTo>
                    <a:pt x="8699" y="16915"/>
                  </a:lnTo>
                  <a:lnTo>
                    <a:pt x="8258" y="15452"/>
                  </a:lnTo>
                  <a:lnTo>
                    <a:pt x="7657" y="13488"/>
                  </a:lnTo>
                  <a:lnTo>
                    <a:pt x="7336" y="12446"/>
                  </a:lnTo>
                  <a:lnTo>
                    <a:pt x="6955" y="11364"/>
                  </a:lnTo>
                  <a:lnTo>
                    <a:pt x="6695" y="10623"/>
                  </a:lnTo>
                  <a:lnTo>
                    <a:pt x="6374" y="9761"/>
                  </a:lnTo>
                  <a:lnTo>
                    <a:pt x="5993" y="8799"/>
                  </a:lnTo>
                  <a:lnTo>
                    <a:pt x="5552" y="7777"/>
                  </a:lnTo>
                  <a:lnTo>
                    <a:pt x="5051" y="6714"/>
                  </a:lnTo>
                  <a:lnTo>
                    <a:pt x="4791" y="6193"/>
                  </a:lnTo>
                  <a:lnTo>
                    <a:pt x="4510" y="5652"/>
                  </a:lnTo>
                  <a:lnTo>
                    <a:pt x="4210" y="5131"/>
                  </a:lnTo>
                  <a:lnTo>
                    <a:pt x="3909" y="4610"/>
                  </a:lnTo>
                  <a:lnTo>
                    <a:pt x="3588" y="4109"/>
                  </a:lnTo>
                  <a:lnTo>
                    <a:pt x="3268" y="3608"/>
                  </a:lnTo>
                  <a:lnTo>
                    <a:pt x="2827" y="2967"/>
                  </a:lnTo>
                  <a:lnTo>
                    <a:pt x="2386" y="2386"/>
                  </a:lnTo>
                  <a:lnTo>
                    <a:pt x="1965" y="1885"/>
                  </a:lnTo>
                  <a:lnTo>
                    <a:pt x="1564" y="1424"/>
                  </a:lnTo>
                  <a:lnTo>
                    <a:pt x="1183" y="1023"/>
                  </a:lnTo>
                  <a:lnTo>
                    <a:pt x="863" y="682"/>
                  </a:lnTo>
                  <a:lnTo>
                    <a:pt x="382" y="221"/>
                  </a:lnTo>
                  <a:lnTo>
                    <a:pt x="181" y="41"/>
                  </a:lnTo>
                  <a:lnTo>
                    <a:pt x="1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11500" y="2851975"/>
              <a:ext cx="360750" cy="488025"/>
            </a:xfrm>
            <a:custGeom>
              <a:avLst/>
              <a:gdLst/>
              <a:ahLst/>
              <a:cxnLst/>
              <a:rect l="l" t="t" r="r" b="b"/>
              <a:pathLst>
                <a:path w="14430" h="19521" extrusionOk="0">
                  <a:moveTo>
                    <a:pt x="401" y="261"/>
                  </a:moveTo>
                  <a:lnTo>
                    <a:pt x="701" y="381"/>
                  </a:lnTo>
                  <a:lnTo>
                    <a:pt x="1102" y="582"/>
                  </a:lnTo>
                  <a:lnTo>
                    <a:pt x="1563" y="842"/>
                  </a:lnTo>
                  <a:lnTo>
                    <a:pt x="2104" y="1163"/>
                  </a:lnTo>
                  <a:lnTo>
                    <a:pt x="2686" y="1564"/>
                  </a:lnTo>
                  <a:lnTo>
                    <a:pt x="3307" y="2005"/>
                  </a:lnTo>
                  <a:lnTo>
                    <a:pt x="3968" y="2506"/>
                  </a:lnTo>
                  <a:lnTo>
                    <a:pt x="4650" y="3047"/>
                  </a:lnTo>
                  <a:lnTo>
                    <a:pt x="5331" y="3628"/>
                  </a:lnTo>
                  <a:lnTo>
                    <a:pt x="6032" y="4269"/>
                  </a:lnTo>
                  <a:lnTo>
                    <a:pt x="6734" y="4931"/>
                  </a:lnTo>
                  <a:lnTo>
                    <a:pt x="7395" y="5632"/>
                  </a:lnTo>
                  <a:lnTo>
                    <a:pt x="8037" y="6354"/>
                  </a:lnTo>
                  <a:lnTo>
                    <a:pt x="8357" y="6734"/>
                  </a:lnTo>
                  <a:lnTo>
                    <a:pt x="8638" y="7115"/>
                  </a:lnTo>
                  <a:lnTo>
                    <a:pt x="8938" y="7496"/>
                  </a:lnTo>
                  <a:lnTo>
                    <a:pt x="9199" y="7877"/>
                  </a:lnTo>
                  <a:lnTo>
                    <a:pt x="9459" y="8278"/>
                  </a:lnTo>
                  <a:lnTo>
                    <a:pt x="9700" y="8678"/>
                  </a:lnTo>
                  <a:lnTo>
                    <a:pt x="10201" y="9480"/>
                  </a:lnTo>
                  <a:lnTo>
                    <a:pt x="10682" y="10302"/>
                  </a:lnTo>
                  <a:lnTo>
                    <a:pt x="11103" y="11143"/>
                  </a:lnTo>
                  <a:lnTo>
                    <a:pt x="11504" y="11985"/>
                  </a:lnTo>
                  <a:lnTo>
                    <a:pt x="11864" y="12827"/>
                  </a:lnTo>
                  <a:lnTo>
                    <a:pt x="12225" y="13689"/>
                  </a:lnTo>
                  <a:lnTo>
                    <a:pt x="12546" y="14550"/>
                  </a:lnTo>
                  <a:lnTo>
                    <a:pt x="12886" y="15432"/>
                  </a:lnTo>
                  <a:lnTo>
                    <a:pt x="13327" y="16715"/>
                  </a:lnTo>
                  <a:lnTo>
                    <a:pt x="13708" y="17857"/>
                  </a:lnTo>
                  <a:lnTo>
                    <a:pt x="14189" y="19300"/>
                  </a:lnTo>
                  <a:lnTo>
                    <a:pt x="14089" y="19300"/>
                  </a:lnTo>
                  <a:lnTo>
                    <a:pt x="13949" y="19280"/>
                  </a:lnTo>
                  <a:lnTo>
                    <a:pt x="13808" y="19240"/>
                  </a:lnTo>
                  <a:lnTo>
                    <a:pt x="13628" y="19180"/>
                  </a:lnTo>
                  <a:lnTo>
                    <a:pt x="13448" y="19080"/>
                  </a:lnTo>
                  <a:lnTo>
                    <a:pt x="13227" y="18939"/>
                  </a:lnTo>
                  <a:lnTo>
                    <a:pt x="13007" y="18759"/>
                  </a:lnTo>
                  <a:lnTo>
                    <a:pt x="12766" y="18499"/>
                  </a:lnTo>
                  <a:lnTo>
                    <a:pt x="12586" y="18298"/>
                  </a:lnTo>
                  <a:lnTo>
                    <a:pt x="12385" y="18058"/>
                  </a:lnTo>
                  <a:lnTo>
                    <a:pt x="12185" y="17797"/>
                  </a:lnTo>
                  <a:lnTo>
                    <a:pt x="11985" y="17496"/>
                  </a:lnTo>
                  <a:lnTo>
                    <a:pt x="11524" y="16795"/>
                  </a:lnTo>
                  <a:lnTo>
                    <a:pt x="11043" y="15953"/>
                  </a:lnTo>
                  <a:lnTo>
                    <a:pt x="10542" y="14991"/>
                  </a:lnTo>
                  <a:lnTo>
                    <a:pt x="9980" y="13909"/>
                  </a:lnTo>
                  <a:lnTo>
                    <a:pt x="9399" y="12707"/>
                  </a:lnTo>
                  <a:lnTo>
                    <a:pt x="8758" y="11404"/>
                  </a:lnTo>
                  <a:lnTo>
                    <a:pt x="8397" y="10642"/>
                  </a:lnTo>
                  <a:lnTo>
                    <a:pt x="8016" y="9901"/>
                  </a:lnTo>
                  <a:lnTo>
                    <a:pt x="7616" y="9199"/>
                  </a:lnTo>
                  <a:lnTo>
                    <a:pt x="7235" y="8518"/>
                  </a:lnTo>
                  <a:lnTo>
                    <a:pt x="6834" y="7857"/>
                  </a:lnTo>
                  <a:lnTo>
                    <a:pt x="6433" y="7215"/>
                  </a:lnTo>
                  <a:lnTo>
                    <a:pt x="6032" y="6594"/>
                  </a:lnTo>
                  <a:lnTo>
                    <a:pt x="5652" y="6013"/>
                  </a:lnTo>
                  <a:lnTo>
                    <a:pt x="5251" y="5472"/>
                  </a:lnTo>
                  <a:lnTo>
                    <a:pt x="4870" y="4931"/>
                  </a:lnTo>
                  <a:lnTo>
                    <a:pt x="4129" y="3969"/>
                  </a:lnTo>
                  <a:lnTo>
                    <a:pt x="3427" y="3147"/>
                  </a:lnTo>
                  <a:lnTo>
                    <a:pt x="2806" y="2446"/>
                  </a:lnTo>
                  <a:lnTo>
                    <a:pt x="2425" y="2065"/>
                  </a:lnTo>
                  <a:lnTo>
                    <a:pt x="2064" y="1704"/>
                  </a:lnTo>
                  <a:lnTo>
                    <a:pt x="1443" y="1123"/>
                  </a:lnTo>
                  <a:lnTo>
                    <a:pt x="922" y="682"/>
                  </a:lnTo>
                  <a:lnTo>
                    <a:pt x="541" y="361"/>
                  </a:lnTo>
                  <a:lnTo>
                    <a:pt x="401" y="261"/>
                  </a:lnTo>
                  <a:close/>
                  <a:moveTo>
                    <a:pt x="221" y="1"/>
                  </a:moveTo>
                  <a:lnTo>
                    <a:pt x="120" y="21"/>
                  </a:lnTo>
                  <a:lnTo>
                    <a:pt x="60" y="41"/>
                  </a:lnTo>
                  <a:lnTo>
                    <a:pt x="20" y="81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60" y="241"/>
                  </a:lnTo>
                  <a:lnTo>
                    <a:pt x="180" y="361"/>
                  </a:lnTo>
                  <a:lnTo>
                    <a:pt x="401" y="542"/>
                  </a:lnTo>
                  <a:lnTo>
                    <a:pt x="782" y="842"/>
                  </a:lnTo>
                  <a:lnTo>
                    <a:pt x="1303" y="1283"/>
                  </a:lnTo>
                  <a:lnTo>
                    <a:pt x="1924" y="1864"/>
                  </a:lnTo>
                  <a:lnTo>
                    <a:pt x="2265" y="2205"/>
                  </a:lnTo>
                  <a:lnTo>
                    <a:pt x="2645" y="2606"/>
                  </a:lnTo>
                  <a:lnTo>
                    <a:pt x="3267" y="3287"/>
                  </a:lnTo>
                  <a:lnTo>
                    <a:pt x="3968" y="4109"/>
                  </a:lnTo>
                  <a:lnTo>
                    <a:pt x="4710" y="5071"/>
                  </a:lnTo>
                  <a:lnTo>
                    <a:pt x="5090" y="5592"/>
                  </a:lnTo>
                  <a:lnTo>
                    <a:pt x="5471" y="6133"/>
                  </a:lnTo>
                  <a:lnTo>
                    <a:pt x="5872" y="6714"/>
                  </a:lnTo>
                  <a:lnTo>
                    <a:pt x="6253" y="7336"/>
                  </a:lnTo>
                  <a:lnTo>
                    <a:pt x="6654" y="7957"/>
                  </a:lnTo>
                  <a:lnTo>
                    <a:pt x="7054" y="8618"/>
                  </a:lnTo>
                  <a:lnTo>
                    <a:pt x="7435" y="9300"/>
                  </a:lnTo>
                  <a:lnTo>
                    <a:pt x="7816" y="10001"/>
                  </a:lnTo>
                  <a:lnTo>
                    <a:pt x="8197" y="10743"/>
                  </a:lnTo>
                  <a:lnTo>
                    <a:pt x="8578" y="11484"/>
                  </a:lnTo>
                  <a:lnTo>
                    <a:pt x="9199" y="12807"/>
                  </a:lnTo>
                  <a:lnTo>
                    <a:pt x="9800" y="14009"/>
                  </a:lnTo>
                  <a:lnTo>
                    <a:pt x="10361" y="15112"/>
                  </a:lnTo>
                  <a:lnTo>
                    <a:pt x="10882" y="16074"/>
                  </a:lnTo>
                  <a:lnTo>
                    <a:pt x="11363" y="16915"/>
                  </a:lnTo>
                  <a:lnTo>
                    <a:pt x="11804" y="17617"/>
                  </a:lnTo>
                  <a:lnTo>
                    <a:pt x="12025" y="17937"/>
                  </a:lnTo>
                  <a:lnTo>
                    <a:pt x="12225" y="18198"/>
                  </a:lnTo>
                  <a:lnTo>
                    <a:pt x="12425" y="18438"/>
                  </a:lnTo>
                  <a:lnTo>
                    <a:pt x="12626" y="18659"/>
                  </a:lnTo>
                  <a:lnTo>
                    <a:pt x="12906" y="18959"/>
                  </a:lnTo>
                  <a:lnTo>
                    <a:pt x="13187" y="19180"/>
                  </a:lnTo>
                  <a:lnTo>
                    <a:pt x="13448" y="19320"/>
                  </a:lnTo>
                  <a:lnTo>
                    <a:pt x="13668" y="19420"/>
                  </a:lnTo>
                  <a:lnTo>
                    <a:pt x="13868" y="19481"/>
                  </a:lnTo>
                  <a:lnTo>
                    <a:pt x="14049" y="19521"/>
                  </a:lnTo>
                  <a:lnTo>
                    <a:pt x="14369" y="19521"/>
                  </a:lnTo>
                  <a:lnTo>
                    <a:pt x="14410" y="19501"/>
                  </a:lnTo>
                  <a:lnTo>
                    <a:pt x="14430" y="19460"/>
                  </a:lnTo>
                  <a:lnTo>
                    <a:pt x="14430" y="19400"/>
                  </a:lnTo>
                  <a:lnTo>
                    <a:pt x="14410" y="19360"/>
                  </a:lnTo>
                  <a:lnTo>
                    <a:pt x="14410" y="19340"/>
                  </a:lnTo>
                  <a:lnTo>
                    <a:pt x="14289" y="18959"/>
                  </a:lnTo>
                  <a:lnTo>
                    <a:pt x="14049" y="18158"/>
                  </a:lnTo>
                  <a:lnTo>
                    <a:pt x="13628" y="16935"/>
                  </a:lnTo>
                  <a:lnTo>
                    <a:pt x="13087" y="15352"/>
                  </a:lnTo>
                  <a:lnTo>
                    <a:pt x="12746" y="14470"/>
                  </a:lnTo>
                  <a:lnTo>
                    <a:pt x="12405" y="13608"/>
                  </a:lnTo>
                  <a:lnTo>
                    <a:pt x="12065" y="12747"/>
                  </a:lnTo>
                  <a:lnTo>
                    <a:pt x="11684" y="11885"/>
                  </a:lnTo>
                  <a:lnTo>
                    <a:pt x="11303" y="11043"/>
                  </a:lnTo>
                  <a:lnTo>
                    <a:pt x="10862" y="10201"/>
                  </a:lnTo>
                  <a:lnTo>
                    <a:pt x="10401" y="9380"/>
                  </a:lnTo>
                  <a:lnTo>
                    <a:pt x="9880" y="8558"/>
                  </a:lnTo>
                  <a:lnTo>
                    <a:pt x="9620" y="8137"/>
                  </a:lnTo>
                  <a:lnTo>
                    <a:pt x="9339" y="7696"/>
                  </a:lnTo>
                  <a:lnTo>
                    <a:pt x="9039" y="7275"/>
                  </a:lnTo>
                  <a:lnTo>
                    <a:pt x="8718" y="6855"/>
                  </a:lnTo>
                  <a:lnTo>
                    <a:pt x="8397" y="6454"/>
                  </a:lnTo>
                  <a:lnTo>
                    <a:pt x="8057" y="6053"/>
                  </a:lnTo>
                  <a:lnTo>
                    <a:pt x="7716" y="5652"/>
                  </a:lnTo>
                  <a:lnTo>
                    <a:pt x="7355" y="5271"/>
                  </a:lnTo>
                  <a:lnTo>
                    <a:pt x="6634" y="4510"/>
                  </a:lnTo>
                  <a:lnTo>
                    <a:pt x="5892" y="3808"/>
                  </a:lnTo>
                  <a:lnTo>
                    <a:pt x="5131" y="3167"/>
                  </a:lnTo>
                  <a:lnTo>
                    <a:pt x="4389" y="2546"/>
                  </a:lnTo>
                  <a:lnTo>
                    <a:pt x="3668" y="2005"/>
                  </a:lnTo>
                  <a:lnTo>
                    <a:pt x="2986" y="1504"/>
                  </a:lnTo>
                  <a:lnTo>
                    <a:pt x="2345" y="1083"/>
                  </a:lnTo>
                  <a:lnTo>
                    <a:pt x="1764" y="702"/>
                  </a:lnTo>
                  <a:lnTo>
                    <a:pt x="1243" y="421"/>
                  </a:lnTo>
                  <a:lnTo>
                    <a:pt x="802" y="201"/>
                  </a:lnTo>
                  <a:lnTo>
                    <a:pt x="461" y="61"/>
                  </a:lnTo>
                  <a:lnTo>
                    <a:pt x="321" y="21"/>
                  </a:lnTo>
                  <a:lnTo>
                    <a:pt x="2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14000" y="2851975"/>
              <a:ext cx="358750" cy="488025"/>
            </a:xfrm>
            <a:custGeom>
              <a:avLst/>
              <a:gdLst/>
              <a:ahLst/>
              <a:cxnLst/>
              <a:rect l="l" t="t" r="r" b="b"/>
              <a:pathLst>
                <a:path w="14350" h="19521" extrusionOk="0">
                  <a:moveTo>
                    <a:pt x="8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81"/>
                  </a:lnTo>
                  <a:lnTo>
                    <a:pt x="0" y="121"/>
                  </a:lnTo>
                  <a:lnTo>
                    <a:pt x="0" y="161"/>
                  </a:lnTo>
                  <a:lnTo>
                    <a:pt x="40" y="201"/>
                  </a:lnTo>
                  <a:lnTo>
                    <a:pt x="301" y="361"/>
                  </a:lnTo>
                  <a:lnTo>
                    <a:pt x="902" y="742"/>
                  </a:lnTo>
                  <a:lnTo>
                    <a:pt x="1303" y="1003"/>
                  </a:lnTo>
                  <a:lnTo>
                    <a:pt x="1744" y="1323"/>
                  </a:lnTo>
                  <a:lnTo>
                    <a:pt x="2245" y="1684"/>
                  </a:lnTo>
                  <a:lnTo>
                    <a:pt x="2766" y="2105"/>
                  </a:lnTo>
                  <a:lnTo>
                    <a:pt x="3327" y="2606"/>
                  </a:lnTo>
                  <a:lnTo>
                    <a:pt x="3888" y="3147"/>
                  </a:lnTo>
                  <a:lnTo>
                    <a:pt x="4229" y="3468"/>
                  </a:lnTo>
                  <a:lnTo>
                    <a:pt x="4550" y="3808"/>
                  </a:lnTo>
                  <a:lnTo>
                    <a:pt x="5231" y="4570"/>
                  </a:lnTo>
                  <a:lnTo>
                    <a:pt x="5912" y="5392"/>
                  </a:lnTo>
                  <a:lnTo>
                    <a:pt x="6574" y="6293"/>
                  </a:lnTo>
                  <a:lnTo>
                    <a:pt x="7255" y="7235"/>
                  </a:lnTo>
                  <a:lnTo>
                    <a:pt x="7916" y="8237"/>
                  </a:lnTo>
                  <a:lnTo>
                    <a:pt x="8578" y="9300"/>
                  </a:lnTo>
                  <a:lnTo>
                    <a:pt x="9199" y="10382"/>
                  </a:lnTo>
                  <a:lnTo>
                    <a:pt x="9820" y="11504"/>
                  </a:lnTo>
                  <a:lnTo>
                    <a:pt x="10402" y="12586"/>
                  </a:lnTo>
                  <a:lnTo>
                    <a:pt x="10923" y="13629"/>
                  </a:lnTo>
                  <a:lnTo>
                    <a:pt x="11404" y="14611"/>
                  </a:lnTo>
                  <a:lnTo>
                    <a:pt x="12045" y="15913"/>
                  </a:lnTo>
                  <a:lnTo>
                    <a:pt x="12346" y="16474"/>
                  </a:lnTo>
                  <a:lnTo>
                    <a:pt x="12626" y="16995"/>
                  </a:lnTo>
                  <a:lnTo>
                    <a:pt x="13027" y="17737"/>
                  </a:lnTo>
                  <a:lnTo>
                    <a:pt x="13388" y="18338"/>
                  </a:lnTo>
                  <a:lnTo>
                    <a:pt x="13708" y="18819"/>
                  </a:lnTo>
                  <a:lnTo>
                    <a:pt x="13949" y="19180"/>
                  </a:lnTo>
                  <a:lnTo>
                    <a:pt x="14129" y="19420"/>
                  </a:lnTo>
                  <a:lnTo>
                    <a:pt x="14149" y="19481"/>
                  </a:lnTo>
                  <a:lnTo>
                    <a:pt x="14189" y="19521"/>
                  </a:lnTo>
                  <a:lnTo>
                    <a:pt x="14269" y="19521"/>
                  </a:lnTo>
                  <a:lnTo>
                    <a:pt x="14310" y="19501"/>
                  </a:lnTo>
                  <a:lnTo>
                    <a:pt x="14350" y="19440"/>
                  </a:lnTo>
                  <a:lnTo>
                    <a:pt x="14350" y="19420"/>
                  </a:lnTo>
                  <a:lnTo>
                    <a:pt x="14330" y="19360"/>
                  </a:lnTo>
                  <a:lnTo>
                    <a:pt x="14269" y="19260"/>
                  </a:lnTo>
                  <a:lnTo>
                    <a:pt x="14129" y="19060"/>
                  </a:lnTo>
                  <a:lnTo>
                    <a:pt x="13889" y="18699"/>
                  </a:lnTo>
                  <a:lnTo>
                    <a:pt x="13588" y="18238"/>
                  </a:lnTo>
                  <a:lnTo>
                    <a:pt x="13207" y="17637"/>
                  </a:lnTo>
                  <a:lnTo>
                    <a:pt x="12806" y="16895"/>
                  </a:lnTo>
                  <a:lnTo>
                    <a:pt x="12526" y="16374"/>
                  </a:lnTo>
                  <a:lnTo>
                    <a:pt x="12225" y="15813"/>
                  </a:lnTo>
                  <a:lnTo>
                    <a:pt x="11604" y="14530"/>
                  </a:lnTo>
                  <a:lnTo>
                    <a:pt x="11103" y="13528"/>
                  </a:lnTo>
                  <a:lnTo>
                    <a:pt x="10582" y="12486"/>
                  </a:lnTo>
                  <a:lnTo>
                    <a:pt x="10021" y="11404"/>
                  </a:lnTo>
                  <a:lnTo>
                    <a:pt x="9399" y="10282"/>
                  </a:lnTo>
                  <a:lnTo>
                    <a:pt x="8758" y="9179"/>
                  </a:lnTo>
                  <a:lnTo>
                    <a:pt x="8097" y="8137"/>
                  </a:lnTo>
                  <a:lnTo>
                    <a:pt x="7435" y="7115"/>
                  </a:lnTo>
                  <a:lnTo>
                    <a:pt x="6754" y="6153"/>
                  </a:lnTo>
                  <a:lnTo>
                    <a:pt x="6073" y="5251"/>
                  </a:lnTo>
                  <a:lnTo>
                    <a:pt x="5391" y="4430"/>
                  </a:lnTo>
                  <a:lnTo>
                    <a:pt x="4710" y="3668"/>
                  </a:lnTo>
                  <a:lnTo>
                    <a:pt x="4369" y="3327"/>
                  </a:lnTo>
                  <a:lnTo>
                    <a:pt x="4049" y="2987"/>
                  </a:lnTo>
                  <a:lnTo>
                    <a:pt x="3467" y="2446"/>
                  </a:lnTo>
                  <a:lnTo>
                    <a:pt x="2906" y="1945"/>
                  </a:lnTo>
                  <a:lnTo>
                    <a:pt x="2365" y="1524"/>
                  </a:lnTo>
                  <a:lnTo>
                    <a:pt x="1884" y="1143"/>
                  </a:lnTo>
                  <a:lnTo>
                    <a:pt x="1423" y="822"/>
                  </a:lnTo>
                  <a:lnTo>
                    <a:pt x="1022" y="562"/>
                  </a:lnTo>
                  <a:lnTo>
                    <a:pt x="421" y="181"/>
                  </a:lnTo>
                  <a:lnTo>
                    <a:pt x="161" y="21"/>
                  </a:lnTo>
                  <a:lnTo>
                    <a:pt x="1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467000" y="2824925"/>
              <a:ext cx="462950" cy="434400"/>
            </a:xfrm>
            <a:custGeom>
              <a:avLst/>
              <a:gdLst/>
              <a:ahLst/>
              <a:cxnLst/>
              <a:rect l="l" t="t" r="r" b="b"/>
              <a:pathLst>
                <a:path w="18518" h="17376" extrusionOk="0">
                  <a:moveTo>
                    <a:pt x="381" y="221"/>
                  </a:moveTo>
                  <a:lnTo>
                    <a:pt x="681" y="261"/>
                  </a:lnTo>
                  <a:lnTo>
                    <a:pt x="1082" y="361"/>
                  </a:lnTo>
                  <a:lnTo>
                    <a:pt x="1583" y="501"/>
                  </a:lnTo>
                  <a:lnTo>
                    <a:pt x="2164" y="702"/>
                  </a:lnTo>
                  <a:lnTo>
                    <a:pt x="2826" y="942"/>
                  </a:lnTo>
                  <a:lnTo>
                    <a:pt x="3547" y="1223"/>
                  </a:lnTo>
                  <a:lnTo>
                    <a:pt x="4329" y="1584"/>
                  </a:lnTo>
                  <a:lnTo>
                    <a:pt x="5131" y="1964"/>
                  </a:lnTo>
                  <a:lnTo>
                    <a:pt x="5972" y="2405"/>
                  </a:lnTo>
                  <a:lnTo>
                    <a:pt x="6814" y="2886"/>
                  </a:lnTo>
                  <a:lnTo>
                    <a:pt x="7676" y="3427"/>
                  </a:lnTo>
                  <a:lnTo>
                    <a:pt x="8517" y="4009"/>
                  </a:lnTo>
                  <a:lnTo>
                    <a:pt x="8938" y="4309"/>
                  </a:lnTo>
                  <a:lnTo>
                    <a:pt x="9339" y="4630"/>
                  </a:lnTo>
                  <a:lnTo>
                    <a:pt x="9760" y="4950"/>
                  </a:lnTo>
                  <a:lnTo>
                    <a:pt x="10141" y="5291"/>
                  </a:lnTo>
                  <a:lnTo>
                    <a:pt x="10522" y="5632"/>
                  </a:lnTo>
                  <a:lnTo>
                    <a:pt x="10902" y="6013"/>
                  </a:lnTo>
                  <a:lnTo>
                    <a:pt x="11263" y="6373"/>
                  </a:lnTo>
                  <a:lnTo>
                    <a:pt x="11604" y="6754"/>
                  </a:lnTo>
                  <a:lnTo>
                    <a:pt x="11965" y="7135"/>
                  </a:lnTo>
                  <a:lnTo>
                    <a:pt x="12325" y="7516"/>
                  </a:lnTo>
                  <a:lnTo>
                    <a:pt x="12646" y="7917"/>
                  </a:lnTo>
                  <a:lnTo>
                    <a:pt x="12987" y="8317"/>
                  </a:lnTo>
                  <a:lnTo>
                    <a:pt x="13608" y="9119"/>
                  </a:lnTo>
                  <a:lnTo>
                    <a:pt x="14189" y="9941"/>
                  </a:lnTo>
                  <a:lnTo>
                    <a:pt x="14730" y="10782"/>
                  </a:lnTo>
                  <a:lnTo>
                    <a:pt x="15251" y="11604"/>
                  </a:lnTo>
                  <a:lnTo>
                    <a:pt x="15752" y="12426"/>
                  </a:lnTo>
                  <a:lnTo>
                    <a:pt x="16213" y="13207"/>
                  </a:lnTo>
                  <a:lnTo>
                    <a:pt x="16935" y="14510"/>
                  </a:lnTo>
                  <a:lnTo>
                    <a:pt x="17536" y="15652"/>
                  </a:lnTo>
                  <a:lnTo>
                    <a:pt x="18277" y="17075"/>
                  </a:lnTo>
                  <a:lnTo>
                    <a:pt x="18177" y="17115"/>
                  </a:lnTo>
                  <a:lnTo>
                    <a:pt x="18057" y="17156"/>
                  </a:lnTo>
                  <a:lnTo>
                    <a:pt x="17917" y="17176"/>
                  </a:lnTo>
                  <a:lnTo>
                    <a:pt x="17736" y="17176"/>
                  </a:lnTo>
                  <a:lnTo>
                    <a:pt x="17536" y="17135"/>
                  </a:lnTo>
                  <a:lnTo>
                    <a:pt x="17315" y="17055"/>
                  </a:lnTo>
                  <a:lnTo>
                    <a:pt x="17055" y="16935"/>
                  </a:lnTo>
                  <a:lnTo>
                    <a:pt x="16774" y="16735"/>
                  </a:lnTo>
                  <a:lnTo>
                    <a:pt x="16554" y="16574"/>
                  </a:lnTo>
                  <a:lnTo>
                    <a:pt x="16313" y="16394"/>
                  </a:lnTo>
                  <a:lnTo>
                    <a:pt x="16073" y="16153"/>
                  </a:lnTo>
                  <a:lnTo>
                    <a:pt x="15812" y="15893"/>
                  </a:lnTo>
                  <a:lnTo>
                    <a:pt x="15231" y="15252"/>
                  </a:lnTo>
                  <a:lnTo>
                    <a:pt x="14610" y="14490"/>
                  </a:lnTo>
                  <a:lnTo>
                    <a:pt x="13909" y="13588"/>
                  </a:lnTo>
                  <a:lnTo>
                    <a:pt x="13127" y="12566"/>
                  </a:lnTo>
                  <a:lnTo>
                    <a:pt x="11383" y="10161"/>
                  </a:lnTo>
                  <a:lnTo>
                    <a:pt x="10862" y="9440"/>
                  </a:lnTo>
                  <a:lnTo>
                    <a:pt x="10321" y="8738"/>
                  </a:lnTo>
                  <a:lnTo>
                    <a:pt x="9780" y="8077"/>
                  </a:lnTo>
                  <a:lnTo>
                    <a:pt x="9239" y="7436"/>
                  </a:lnTo>
                  <a:lnTo>
                    <a:pt x="8698" y="6814"/>
                  </a:lnTo>
                  <a:lnTo>
                    <a:pt x="8157" y="6233"/>
                  </a:lnTo>
                  <a:lnTo>
                    <a:pt x="7616" y="5672"/>
                  </a:lnTo>
                  <a:lnTo>
                    <a:pt x="7075" y="5131"/>
                  </a:lnTo>
                  <a:lnTo>
                    <a:pt x="6553" y="4630"/>
                  </a:lnTo>
                  <a:lnTo>
                    <a:pt x="6052" y="4169"/>
                  </a:lnTo>
                  <a:lnTo>
                    <a:pt x="5551" y="3728"/>
                  </a:lnTo>
                  <a:lnTo>
                    <a:pt x="5070" y="3307"/>
                  </a:lnTo>
                  <a:lnTo>
                    <a:pt x="4609" y="2926"/>
                  </a:lnTo>
                  <a:lnTo>
                    <a:pt x="4169" y="2586"/>
                  </a:lnTo>
                  <a:lnTo>
                    <a:pt x="3768" y="2265"/>
                  </a:lnTo>
                  <a:lnTo>
                    <a:pt x="3367" y="1984"/>
                  </a:lnTo>
                  <a:lnTo>
                    <a:pt x="2906" y="1664"/>
                  </a:lnTo>
                  <a:lnTo>
                    <a:pt x="2465" y="1383"/>
                  </a:lnTo>
                  <a:lnTo>
                    <a:pt x="1683" y="902"/>
                  </a:lnTo>
                  <a:lnTo>
                    <a:pt x="1062" y="561"/>
                  </a:lnTo>
                  <a:lnTo>
                    <a:pt x="581" y="321"/>
                  </a:lnTo>
                  <a:lnTo>
                    <a:pt x="381" y="221"/>
                  </a:lnTo>
                  <a:close/>
                  <a:moveTo>
                    <a:pt x="281" y="0"/>
                  </a:moveTo>
                  <a:lnTo>
                    <a:pt x="180" y="20"/>
                  </a:lnTo>
                  <a:lnTo>
                    <a:pt x="80" y="60"/>
                  </a:lnTo>
                  <a:lnTo>
                    <a:pt x="40" y="80"/>
                  </a:lnTo>
                  <a:lnTo>
                    <a:pt x="0" y="141"/>
                  </a:lnTo>
                  <a:lnTo>
                    <a:pt x="0" y="201"/>
                  </a:lnTo>
                  <a:lnTo>
                    <a:pt x="20" y="221"/>
                  </a:lnTo>
                  <a:lnTo>
                    <a:pt x="100" y="301"/>
                  </a:lnTo>
                  <a:lnTo>
                    <a:pt x="241" y="401"/>
                  </a:lnTo>
                  <a:lnTo>
                    <a:pt x="501" y="521"/>
                  </a:lnTo>
                  <a:lnTo>
                    <a:pt x="962" y="762"/>
                  </a:lnTo>
                  <a:lnTo>
                    <a:pt x="1583" y="1103"/>
                  </a:lnTo>
                  <a:lnTo>
                    <a:pt x="2345" y="1564"/>
                  </a:lnTo>
                  <a:lnTo>
                    <a:pt x="2786" y="1844"/>
                  </a:lnTo>
                  <a:lnTo>
                    <a:pt x="3247" y="2165"/>
                  </a:lnTo>
                  <a:lnTo>
                    <a:pt x="3627" y="2445"/>
                  </a:lnTo>
                  <a:lnTo>
                    <a:pt x="4048" y="2746"/>
                  </a:lnTo>
                  <a:lnTo>
                    <a:pt x="4489" y="3107"/>
                  </a:lnTo>
                  <a:lnTo>
                    <a:pt x="4950" y="3467"/>
                  </a:lnTo>
                  <a:lnTo>
                    <a:pt x="5431" y="3888"/>
                  </a:lnTo>
                  <a:lnTo>
                    <a:pt x="5912" y="4329"/>
                  </a:lnTo>
                  <a:lnTo>
                    <a:pt x="6413" y="4790"/>
                  </a:lnTo>
                  <a:lnTo>
                    <a:pt x="6934" y="5291"/>
                  </a:lnTo>
                  <a:lnTo>
                    <a:pt x="7455" y="5832"/>
                  </a:lnTo>
                  <a:lnTo>
                    <a:pt x="7996" y="6373"/>
                  </a:lnTo>
                  <a:lnTo>
                    <a:pt x="8538" y="6975"/>
                  </a:lnTo>
                  <a:lnTo>
                    <a:pt x="9079" y="7576"/>
                  </a:lnTo>
                  <a:lnTo>
                    <a:pt x="9620" y="8217"/>
                  </a:lnTo>
                  <a:lnTo>
                    <a:pt x="10161" y="8879"/>
                  </a:lnTo>
                  <a:lnTo>
                    <a:pt x="10682" y="9580"/>
                  </a:lnTo>
                  <a:lnTo>
                    <a:pt x="11223" y="10281"/>
                  </a:lnTo>
                  <a:lnTo>
                    <a:pt x="13007" y="12746"/>
                  </a:lnTo>
                  <a:lnTo>
                    <a:pt x="13788" y="13769"/>
                  </a:lnTo>
                  <a:lnTo>
                    <a:pt x="14470" y="14670"/>
                  </a:lnTo>
                  <a:lnTo>
                    <a:pt x="15111" y="15432"/>
                  </a:lnTo>
                  <a:lnTo>
                    <a:pt x="15672" y="16073"/>
                  </a:lnTo>
                  <a:lnTo>
                    <a:pt x="15933" y="16334"/>
                  </a:lnTo>
                  <a:lnTo>
                    <a:pt x="16193" y="16554"/>
                  </a:lnTo>
                  <a:lnTo>
                    <a:pt x="16434" y="16755"/>
                  </a:lnTo>
                  <a:lnTo>
                    <a:pt x="16654" y="16915"/>
                  </a:lnTo>
                  <a:lnTo>
                    <a:pt x="16955" y="17115"/>
                  </a:lnTo>
                  <a:lnTo>
                    <a:pt x="17115" y="17196"/>
                  </a:lnTo>
                  <a:lnTo>
                    <a:pt x="17255" y="17276"/>
                  </a:lnTo>
                  <a:lnTo>
                    <a:pt x="17396" y="17316"/>
                  </a:lnTo>
                  <a:lnTo>
                    <a:pt x="17556" y="17356"/>
                  </a:lnTo>
                  <a:lnTo>
                    <a:pt x="17696" y="17376"/>
                  </a:lnTo>
                  <a:lnTo>
                    <a:pt x="17977" y="17376"/>
                  </a:lnTo>
                  <a:lnTo>
                    <a:pt x="18117" y="17356"/>
                  </a:lnTo>
                  <a:lnTo>
                    <a:pt x="18257" y="17316"/>
                  </a:lnTo>
                  <a:lnTo>
                    <a:pt x="18398" y="17256"/>
                  </a:lnTo>
                  <a:lnTo>
                    <a:pt x="18418" y="17256"/>
                  </a:lnTo>
                  <a:lnTo>
                    <a:pt x="18478" y="17236"/>
                  </a:lnTo>
                  <a:lnTo>
                    <a:pt x="18518" y="17216"/>
                  </a:lnTo>
                  <a:lnTo>
                    <a:pt x="18518" y="17156"/>
                  </a:lnTo>
                  <a:lnTo>
                    <a:pt x="18518" y="17095"/>
                  </a:lnTo>
                  <a:lnTo>
                    <a:pt x="18498" y="17055"/>
                  </a:lnTo>
                  <a:lnTo>
                    <a:pt x="18318" y="16675"/>
                  </a:lnTo>
                  <a:lnTo>
                    <a:pt x="17897" y="15893"/>
                  </a:lnTo>
                  <a:lnTo>
                    <a:pt x="17255" y="14650"/>
                  </a:lnTo>
                  <a:lnTo>
                    <a:pt x="16394" y="13107"/>
                  </a:lnTo>
                  <a:lnTo>
                    <a:pt x="15933" y="12306"/>
                  </a:lnTo>
                  <a:lnTo>
                    <a:pt x="15432" y="11484"/>
                  </a:lnTo>
                  <a:lnTo>
                    <a:pt x="14911" y="10662"/>
                  </a:lnTo>
                  <a:lnTo>
                    <a:pt x="14369" y="9820"/>
                  </a:lnTo>
                  <a:lnTo>
                    <a:pt x="13768" y="8999"/>
                  </a:lnTo>
                  <a:lnTo>
                    <a:pt x="13147" y="8177"/>
                  </a:lnTo>
                  <a:lnTo>
                    <a:pt x="12826" y="7776"/>
                  </a:lnTo>
                  <a:lnTo>
                    <a:pt x="12486" y="7375"/>
                  </a:lnTo>
                  <a:lnTo>
                    <a:pt x="12125" y="6995"/>
                  </a:lnTo>
                  <a:lnTo>
                    <a:pt x="11764" y="6614"/>
                  </a:lnTo>
                  <a:lnTo>
                    <a:pt x="11403" y="6213"/>
                  </a:lnTo>
                  <a:lnTo>
                    <a:pt x="11043" y="5832"/>
                  </a:lnTo>
                  <a:lnTo>
                    <a:pt x="10662" y="5472"/>
                  </a:lnTo>
                  <a:lnTo>
                    <a:pt x="10261" y="5111"/>
                  </a:lnTo>
                  <a:lnTo>
                    <a:pt x="9840" y="4750"/>
                  </a:lnTo>
                  <a:lnTo>
                    <a:pt x="9419" y="4409"/>
                  </a:lnTo>
                  <a:lnTo>
                    <a:pt x="8978" y="4089"/>
                  </a:lnTo>
                  <a:lnTo>
                    <a:pt x="8538" y="3768"/>
                  </a:lnTo>
                  <a:lnTo>
                    <a:pt x="8097" y="3467"/>
                  </a:lnTo>
                  <a:lnTo>
                    <a:pt x="7636" y="3167"/>
                  </a:lnTo>
                  <a:lnTo>
                    <a:pt x="6734" y="2606"/>
                  </a:lnTo>
                  <a:lnTo>
                    <a:pt x="5832" y="2105"/>
                  </a:lnTo>
                  <a:lnTo>
                    <a:pt x="4950" y="1644"/>
                  </a:lnTo>
                  <a:lnTo>
                    <a:pt x="4108" y="1243"/>
                  </a:lnTo>
                  <a:lnTo>
                    <a:pt x="3307" y="902"/>
                  </a:lnTo>
                  <a:lnTo>
                    <a:pt x="2545" y="602"/>
                  </a:lnTo>
                  <a:lnTo>
                    <a:pt x="1884" y="361"/>
                  </a:lnTo>
                  <a:lnTo>
                    <a:pt x="1283" y="181"/>
                  </a:lnTo>
                  <a:lnTo>
                    <a:pt x="802" y="60"/>
                  </a:lnTo>
                  <a:lnTo>
                    <a:pt x="421" y="20"/>
                  </a:lnTo>
                  <a:lnTo>
                    <a:pt x="28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69000" y="2825425"/>
              <a:ext cx="461450" cy="430900"/>
            </a:xfrm>
            <a:custGeom>
              <a:avLst/>
              <a:gdLst/>
              <a:ahLst/>
              <a:cxnLst/>
              <a:rect l="l" t="t" r="r" b="b"/>
              <a:pathLst>
                <a:path w="18458" h="17236" extrusionOk="0"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0" y="181"/>
                  </a:lnTo>
                  <a:lnTo>
                    <a:pt x="60" y="201"/>
                  </a:lnTo>
                  <a:lnTo>
                    <a:pt x="381" y="321"/>
                  </a:lnTo>
                  <a:lnTo>
                    <a:pt x="1062" y="541"/>
                  </a:lnTo>
                  <a:lnTo>
                    <a:pt x="1523" y="722"/>
                  </a:lnTo>
                  <a:lnTo>
                    <a:pt x="2044" y="942"/>
                  </a:lnTo>
                  <a:lnTo>
                    <a:pt x="2626" y="1203"/>
                  </a:lnTo>
                  <a:lnTo>
                    <a:pt x="3247" y="1523"/>
                  </a:lnTo>
                  <a:lnTo>
                    <a:pt x="3908" y="1904"/>
                  </a:lnTo>
                  <a:lnTo>
                    <a:pt x="4610" y="2345"/>
                  </a:lnTo>
                  <a:lnTo>
                    <a:pt x="5030" y="2626"/>
                  </a:lnTo>
                  <a:lnTo>
                    <a:pt x="5431" y="2906"/>
                  </a:lnTo>
                  <a:lnTo>
                    <a:pt x="5872" y="3207"/>
                  </a:lnTo>
                  <a:lnTo>
                    <a:pt x="6293" y="3548"/>
                  </a:lnTo>
                  <a:lnTo>
                    <a:pt x="7155" y="4269"/>
                  </a:lnTo>
                  <a:lnTo>
                    <a:pt x="8057" y="5051"/>
                  </a:lnTo>
                  <a:lnTo>
                    <a:pt x="8938" y="5892"/>
                  </a:lnTo>
                  <a:lnTo>
                    <a:pt x="9820" y="6814"/>
                  </a:lnTo>
                  <a:lnTo>
                    <a:pt x="10702" y="7776"/>
                  </a:lnTo>
                  <a:lnTo>
                    <a:pt x="11564" y="8778"/>
                  </a:lnTo>
                  <a:lnTo>
                    <a:pt x="12466" y="9881"/>
                  </a:lnTo>
                  <a:lnTo>
                    <a:pt x="13307" y="10963"/>
                  </a:lnTo>
                  <a:lnTo>
                    <a:pt x="14069" y="11985"/>
                  </a:lnTo>
                  <a:lnTo>
                    <a:pt x="14790" y="12967"/>
                  </a:lnTo>
                  <a:lnTo>
                    <a:pt x="15592" y="14069"/>
                  </a:lnTo>
                  <a:lnTo>
                    <a:pt x="15973" y="14550"/>
                  </a:lnTo>
                  <a:lnTo>
                    <a:pt x="16314" y="15011"/>
                  </a:lnTo>
                  <a:lnTo>
                    <a:pt x="16855" y="15673"/>
                  </a:lnTo>
                  <a:lnTo>
                    <a:pt x="17336" y="16214"/>
                  </a:lnTo>
                  <a:lnTo>
                    <a:pt x="17716" y="16635"/>
                  </a:lnTo>
                  <a:lnTo>
                    <a:pt x="18017" y="16935"/>
                  </a:lnTo>
                  <a:lnTo>
                    <a:pt x="18238" y="17156"/>
                  </a:lnTo>
                  <a:lnTo>
                    <a:pt x="18258" y="17196"/>
                  </a:lnTo>
                  <a:lnTo>
                    <a:pt x="18278" y="17216"/>
                  </a:lnTo>
                  <a:lnTo>
                    <a:pt x="18338" y="17236"/>
                  </a:lnTo>
                  <a:lnTo>
                    <a:pt x="18398" y="17216"/>
                  </a:lnTo>
                  <a:lnTo>
                    <a:pt x="18438" y="17176"/>
                  </a:lnTo>
                  <a:lnTo>
                    <a:pt x="18458" y="17115"/>
                  </a:lnTo>
                  <a:lnTo>
                    <a:pt x="18418" y="17035"/>
                  </a:lnTo>
                  <a:lnTo>
                    <a:pt x="18338" y="16935"/>
                  </a:lnTo>
                  <a:lnTo>
                    <a:pt x="18177" y="16775"/>
                  </a:lnTo>
                  <a:lnTo>
                    <a:pt x="17877" y="16494"/>
                  </a:lnTo>
                  <a:lnTo>
                    <a:pt x="17496" y="16073"/>
                  </a:lnTo>
                  <a:lnTo>
                    <a:pt x="17015" y="15532"/>
                  </a:lnTo>
                  <a:lnTo>
                    <a:pt x="16494" y="14871"/>
                  </a:lnTo>
                  <a:lnTo>
                    <a:pt x="15772" y="13949"/>
                  </a:lnTo>
                  <a:lnTo>
                    <a:pt x="14951" y="12827"/>
                  </a:lnTo>
                  <a:lnTo>
                    <a:pt x="14249" y="11865"/>
                  </a:lnTo>
                  <a:lnTo>
                    <a:pt x="13468" y="10823"/>
                  </a:lnTo>
                  <a:lnTo>
                    <a:pt x="12646" y="9760"/>
                  </a:lnTo>
                  <a:lnTo>
                    <a:pt x="11724" y="8638"/>
                  </a:lnTo>
                  <a:lnTo>
                    <a:pt x="10862" y="7636"/>
                  </a:lnTo>
                  <a:lnTo>
                    <a:pt x="9981" y="6654"/>
                  </a:lnTo>
                  <a:lnTo>
                    <a:pt x="9079" y="5752"/>
                  </a:lnTo>
                  <a:lnTo>
                    <a:pt x="8197" y="4890"/>
                  </a:lnTo>
                  <a:lnTo>
                    <a:pt x="7295" y="4089"/>
                  </a:lnTo>
                  <a:lnTo>
                    <a:pt x="6413" y="3367"/>
                  </a:lnTo>
                  <a:lnTo>
                    <a:pt x="5992" y="3047"/>
                  </a:lnTo>
                  <a:lnTo>
                    <a:pt x="5572" y="2726"/>
                  </a:lnTo>
                  <a:lnTo>
                    <a:pt x="5151" y="2445"/>
                  </a:lnTo>
                  <a:lnTo>
                    <a:pt x="4730" y="2165"/>
                  </a:lnTo>
                  <a:lnTo>
                    <a:pt x="4028" y="1724"/>
                  </a:lnTo>
                  <a:lnTo>
                    <a:pt x="3347" y="1343"/>
                  </a:lnTo>
                  <a:lnTo>
                    <a:pt x="2726" y="1022"/>
                  </a:lnTo>
                  <a:lnTo>
                    <a:pt x="2125" y="742"/>
                  </a:lnTo>
                  <a:lnTo>
                    <a:pt x="1603" y="521"/>
                  </a:lnTo>
                  <a:lnTo>
                    <a:pt x="1143" y="341"/>
                  </a:lnTo>
                  <a:lnTo>
                    <a:pt x="441" y="101"/>
                  </a:lnTo>
                  <a:lnTo>
                    <a:pt x="16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18475" y="2862000"/>
              <a:ext cx="560675" cy="361275"/>
            </a:xfrm>
            <a:custGeom>
              <a:avLst/>
              <a:gdLst/>
              <a:ahLst/>
              <a:cxnLst/>
              <a:rect l="l" t="t" r="r" b="b"/>
              <a:pathLst>
                <a:path w="22427" h="14451" extrusionOk="0">
                  <a:moveTo>
                    <a:pt x="1063" y="181"/>
                  </a:moveTo>
                  <a:lnTo>
                    <a:pt x="1604" y="201"/>
                  </a:lnTo>
                  <a:lnTo>
                    <a:pt x="2245" y="241"/>
                  </a:lnTo>
                  <a:lnTo>
                    <a:pt x="2967" y="341"/>
                  </a:lnTo>
                  <a:lnTo>
                    <a:pt x="3768" y="461"/>
                  </a:lnTo>
                  <a:lnTo>
                    <a:pt x="4650" y="642"/>
                  </a:lnTo>
                  <a:lnTo>
                    <a:pt x="5552" y="862"/>
                  </a:lnTo>
                  <a:lnTo>
                    <a:pt x="6514" y="1123"/>
                  </a:lnTo>
                  <a:lnTo>
                    <a:pt x="7496" y="1423"/>
                  </a:lnTo>
                  <a:lnTo>
                    <a:pt x="8498" y="1784"/>
                  </a:lnTo>
                  <a:lnTo>
                    <a:pt x="8999" y="1984"/>
                  </a:lnTo>
                  <a:lnTo>
                    <a:pt x="9500" y="2185"/>
                  </a:lnTo>
                  <a:lnTo>
                    <a:pt x="9981" y="2425"/>
                  </a:lnTo>
                  <a:lnTo>
                    <a:pt x="10482" y="2646"/>
                  </a:lnTo>
                  <a:lnTo>
                    <a:pt x="10963" y="2906"/>
                  </a:lnTo>
                  <a:lnTo>
                    <a:pt x="11444" y="3167"/>
                  </a:lnTo>
                  <a:lnTo>
                    <a:pt x="11905" y="3447"/>
                  </a:lnTo>
                  <a:lnTo>
                    <a:pt x="12366" y="3748"/>
                  </a:lnTo>
                  <a:lnTo>
                    <a:pt x="12807" y="4049"/>
                  </a:lnTo>
                  <a:lnTo>
                    <a:pt x="13228" y="4369"/>
                  </a:lnTo>
                  <a:lnTo>
                    <a:pt x="13669" y="4690"/>
                  </a:lnTo>
                  <a:lnTo>
                    <a:pt x="14110" y="4991"/>
                  </a:lnTo>
                  <a:lnTo>
                    <a:pt x="14510" y="5331"/>
                  </a:lnTo>
                  <a:lnTo>
                    <a:pt x="14931" y="5672"/>
                  </a:lnTo>
                  <a:lnTo>
                    <a:pt x="15733" y="6373"/>
                  </a:lnTo>
                  <a:lnTo>
                    <a:pt x="16494" y="7115"/>
                  </a:lnTo>
                  <a:lnTo>
                    <a:pt x="17236" y="7877"/>
                  </a:lnTo>
                  <a:lnTo>
                    <a:pt x="17937" y="8638"/>
                  </a:lnTo>
                  <a:lnTo>
                    <a:pt x="18639" y="9420"/>
                  </a:lnTo>
                  <a:lnTo>
                    <a:pt x="19300" y="10221"/>
                  </a:lnTo>
                  <a:lnTo>
                    <a:pt x="20322" y="11484"/>
                  </a:lnTo>
                  <a:lnTo>
                    <a:pt x="21184" y="12586"/>
                  </a:lnTo>
                  <a:lnTo>
                    <a:pt x="21825" y="13428"/>
                  </a:lnTo>
                  <a:lnTo>
                    <a:pt x="22186" y="13909"/>
                  </a:lnTo>
                  <a:lnTo>
                    <a:pt x="22106" y="13989"/>
                  </a:lnTo>
                  <a:lnTo>
                    <a:pt x="22006" y="14069"/>
                  </a:lnTo>
                  <a:lnTo>
                    <a:pt x="21885" y="14129"/>
                  </a:lnTo>
                  <a:lnTo>
                    <a:pt x="21725" y="14189"/>
                  </a:lnTo>
                  <a:lnTo>
                    <a:pt x="21525" y="14230"/>
                  </a:lnTo>
                  <a:lnTo>
                    <a:pt x="21304" y="14230"/>
                  </a:lnTo>
                  <a:lnTo>
                    <a:pt x="21164" y="14210"/>
                  </a:lnTo>
                  <a:lnTo>
                    <a:pt x="21024" y="14169"/>
                  </a:lnTo>
                  <a:lnTo>
                    <a:pt x="20883" y="14109"/>
                  </a:lnTo>
                  <a:lnTo>
                    <a:pt x="20703" y="14029"/>
                  </a:lnTo>
                  <a:lnTo>
                    <a:pt x="20483" y="13929"/>
                  </a:lnTo>
                  <a:lnTo>
                    <a:pt x="20242" y="13809"/>
                  </a:lnTo>
                  <a:lnTo>
                    <a:pt x="19982" y="13628"/>
                  </a:lnTo>
                  <a:lnTo>
                    <a:pt x="19681" y="13428"/>
                  </a:lnTo>
                  <a:lnTo>
                    <a:pt x="19040" y="12947"/>
                  </a:lnTo>
                  <a:lnTo>
                    <a:pt x="18318" y="12326"/>
                  </a:lnTo>
                  <a:lnTo>
                    <a:pt x="17476" y="11584"/>
                  </a:lnTo>
                  <a:lnTo>
                    <a:pt x="16535" y="10722"/>
                  </a:lnTo>
                  <a:lnTo>
                    <a:pt x="14330" y="8618"/>
                  </a:lnTo>
                  <a:lnTo>
                    <a:pt x="13969" y="8277"/>
                  </a:lnTo>
                  <a:lnTo>
                    <a:pt x="13268" y="7636"/>
                  </a:lnTo>
                  <a:lnTo>
                    <a:pt x="12566" y="7015"/>
                  </a:lnTo>
                  <a:lnTo>
                    <a:pt x="11865" y="6434"/>
                  </a:lnTo>
                  <a:lnTo>
                    <a:pt x="11164" y="5872"/>
                  </a:lnTo>
                  <a:lnTo>
                    <a:pt x="10482" y="5331"/>
                  </a:lnTo>
                  <a:lnTo>
                    <a:pt x="9781" y="4830"/>
                  </a:lnTo>
                  <a:lnTo>
                    <a:pt x="9119" y="4369"/>
                  </a:lnTo>
                  <a:lnTo>
                    <a:pt x="8438" y="3908"/>
                  </a:lnTo>
                  <a:lnTo>
                    <a:pt x="7797" y="3508"/>
                  </a:lnTo>
                  <a:lnTo>
                    <a:pt x="7155" y="3107"/>
                  </a:lnTo>
                  <a:lnTo>
                    <a:pt x="6554" y="2766"/>
                  </a:lnTo>
                  <a:lnTo>
                    <a:pt x="5973" y="2425"/>
                  </a:lnTo>
                  <a:lnTo>
                    <a:pt x="5392" y="2145"/>
                  </a:lnTo>
                  <a:lnTo>
                    <a:pt x="4871" y="1864"/>
                  </a:lnTo>
                  <a:lnTo>
                    <a:pt x="4350" y="1644"/>
                  </a:lnTo>
                  <a:lnTo>
                    <a:pt x="3889" y="1443"/>
                  </a:lnTo>
                  <a:lnTo>
                    <a:pt x="3327" y="1203"/>
                  </a:lnTo>
                  <a:lnTo>
                    <a:pt x="2806" y="1002"/>
                  </a:lnTo>
                  <a:lnTo>
                    <a:pt x="2325" y="842"/>
                  </a:lnTo>
                  <a:lnTo>
                    <a:pt x="1905" y="702"/>
                  </a:lnTo>
                  <a:lnTo>
                    <a:pt x="1183" y="481"/>
                  </a:lnTo>
                  <a:lnTo>
                    <a:pt x="642" y="341"/>
                  </a:lnTo>
                  <a:lnTo>
                    <a:pt x="321" y="261"/>
                  </a:lnTo>
                  <a:lnTo>
                    <a:pt x="462" y="241"/>
                  </a:lnTo>
                  <a:lnTo>
                    <a:pt x="622" y="201"/>
                  </a:lnTo>
                  <a:lnTo>
                    <a:pt x="1063" y="181"/>
                  </a:lnTo>
                  <a:close/>
                  <a:moveTo>
                    <a:pt x="782" y="0"/>
                  </a:moveTo>
                  <a:lnTo>
                    <a:pt x="562" y="20"/>
                  </a:lnTo>
                  <a:lnTo>
                    <a:pt x="381" y="40"/>
                  </a:lnTo>
                  <a:lnTo>
                    <a:pt x="241" y="81"/>
                  </a:lnTo>
                  <a:lnTo>
                    <a:pt x="141" y="121"/>
                  </a:lnTo>
                  <a:lnTo>
                    <a:pt x="61" y="181"/>
                  </a:lnTo>
                  <a:lnTo>
                    <a:pt x="21" y="221"/>
                  </a:lnTo>
                  <a:lnTo>
                    <a:pt x="1" y="301"/>
                  </a:lnTo>
                  <a:lnTo>
                    <a:pt x="21" y="341"/>
                  </a:lnTo>
                  <a:lnTo>
                    <a:pt x="41" y="361"/>
                  </a:lnTo>
                  <a:lnTo>
                    <a:pt x="141" y="421"/>
                  </a:lnTo>
                  <a:lnTo>
                    <a:pt x="321" y="481"/>
                  </a:lnTo>
                  <a:lnTo>
                    <a:pt x="602" y="562"/>
                  </a:lnTo>
                  <a:lnTo>
                    <a:pt x="1123" y="682"/>
                  </a:lnTo>
                  <a:lnTo>
                    <a:pt x="1844" y="902"/>
                  </a:lnTo>
                  <a:lnTo>
                    <a:pt x="2265" y="1043"/>
                  </a:lnTo>
                  <a:lnTo>
                    <a:pt x="2726" y="1203"/>
                  </a:lnTo>
                  <a:lnTo>
                    <a:pt x="3247" y="1403"/>
                  </a:lnTo>
                  <a:lnTo>
                    <a:pt x="3808" y="1624"/>
                  </a:lnTo>
                  <a:lnTo>
                    <a:pt x="4269" y="1824"/>
                  </a:lnTo>
                  <a:lnTo>
                    <a:pt x="4770" y="2065"/>
                  </a:lnTo>
                  <a:lnTo>
                    <a:pt x="5312" y="2325"/>
                  </a:lnTo>
                  <a:lnTo>
                    <a:pt x="5873" y="2626"/>
                  </a:lnTo>
                  <a:lnTo>
                    <a:pt x="6454" y="2946"/>
                  </a:lnTo>
                  <a:lnTo>
                    <a:pt x="7055" y="3307"/>
                  </a:lnTo>
                  <a:lnTo>
                    <a:pt x="7696" y="3688"/>
                  </a:lnTo>
                  <a:lnTo>
                    <a:pt x="8338" y="4089"/>
                  </a:lnTo>
                  <a:lnTo>
                    <a:pt x="8999" y="4530"/>
                  </a:lnTo>
                  <a:lnTo>
                    <a:pt x="9660" y="5011"/>
                  </a:lnTo>
                  <a:lnTo>
                    <a:pt x="10342" y="5512"/>
                  </a:lnTo>
                  <a:lnTo>
                    <a:pt x="11043" y="6033"/>
                  </a:lnTo>
                  <a:lnTo>
                    <a:pt x="11745" y="6594"/>
                  </a:lnTo>
                  <a:lnTo>
                    <a:pt x="12426" y="7175"/>
                  </a:lnTo>
                  <a:lnTo>
                    <a:pt x="13128" y="7796"/>
                  </a:lnTo>
                  <a:lnTo>
                    <a:pt x="13829" y="8438"/>
                  </a:lnTo>
                  <a:lnTo>
                    <a:pt x="14190" y="8778"/>
                  </a:lnTo>
                  <a:lnTo>
                    <a:pt x="16414" y="10883"/>
                  </a:lnTo>
                  <a:lnTo>
                    <a:pt x="17356" y="11744"/>
                  </a:lnTo>
                  <a:lnTo>
                    <a:pt x="18198" y="12506"/>
                  </a:lnTo>
                  <a:lnTo>
                    <a:pt x="18939" y="13127"/>
                  </a:lnTo>
                  <a:lnTo>
                    <a:pt x="19581" y="13628"/>
                  </a:lnTo>
                  <a:lnTo>
                    <a:pt x="19881" y="13829"/>
                  </a:lnTo>
                  <a:lnTo>
                    <a:pt x="20142" y="13989"/>
                  </a:lnTo>
                  <a:lnTo>
                    <a:pt x="20402" y="14129"/>
                  </a:lnTo>
                  <a:lnTo>
                    <a:pt x="20623" y="14230"/>
                  </a:lnTo>
                  <a:lnTo>
                    <a:pt x="20843" y="14330"/>
                  </a:lnTo>
                  <a:lnTo>
                    <a:pt x="21064" y="14390"/>
                  </a:lnTo>
                  <a:lnTo>
                    <a:pt x="21264" y="14430"/>
                  </a:lnTo>
                  <a:lnTo>
                    <a:pt x="21445" y="14450"/>
                  </a:lnTo>
                  <a:lnTo>
                    <a:pt x="21585" y="14450"/>
                  </a:lnTo>
                  <a:lnTo>
                    <a:pt x="21705" y="14430"/>
                  </a:lnTo>
                  <a:lnTo>
                    <a:pt x="21825" y="14390"/>
                  </a:lnTo>
                  <a:lnTo>
                    <a:pt x="21926" y="14350"/>
                  </a:lnTo>
                  <a:lnTo>
                    <a:pt x="22046" y="14290"/>
                  </a:lnTo>
                  <a:lnTo>
                    <a:pt x="22146" y="14230"/>
                  </a:lnTo>
                  <a:lnTo>
                    <a:pt x="22246" y="14149"/>
                  </a:lnTo>
                  <a:lnTo>
                    <a:pt x="22346" y="14049"/>
                  </a:lnTo>
                  <a:lnTo>
                    <a:pt x="22387" y="14009"/>
                  </a:lnTo>
                  <a:lnTo>
                    <a:pt x="22427" y="13989"/>
                  </a:lnTo>
                  <a:lnTo>
                    <a:pt x="22427" y="13929"/>
                  </a:lnTo>
                  <a:lnTo>
                    <a:pt x="22427" y="13889"/>
                  </a:lnTo>
                  <a:lnTo>
                    <a:pt x="22387" y="13849"/>
                  </a:lnTo>
                  <a:lnTo>
                    <a:pt x="22146" y="13488"/>
                  </a:lnTo>
                  <a:lnTo>
                    <a:pt x="21565" y="12706"/>
                  </a:lnTo>
                  <a:lnTo>
                    <a:pt x="20663" y="11544"/>
                  </a:lnTo>
                  <a:lnTo>
                    <a:pt x="20082" y="10843"/>
                  </a:lnTo>
                  <a:lnTo>
                    <a:pt x="19461" y="10081"/>
                  </a:lnTo>
                  <a:lnTo>
                    <a:pt x="18799" y="9279"/>
                  </a:lnTo>
                  <a:lnTo>
                    <a:pt x="18098" y="8498"/>
                  </a:lnTo>
                  <a:lnTo>
                    <a:pt x="17376" y="7716"/>
                  </a:lnTo>
                  <a:lnTo>
                    <a:pt x="16635" y="6955"/>
                  </a:lnTo>
                  <a:lnTo>
                    <a:pt x="15873" y="6213"/>
                  </a:lnTo>
                  <a:lnTo>
                    <a:pt x="15072" y="5512"/>
                  </a:lnTo>
                  <a:lnTo>
                    <a:pt x="14651" y="5171"/>
                  </a:lnTo>
                  <a:lnTo>
                    <a:pt x="14230" y="4830"/>
                  </a:lnTo>
                  <a:lnTo>
                    <a:pt x="13809" y="4510"/>
                  </a:lnTo>
                  <a:lnTo>
                    <a:pt x="13368" y="4209"/>
                  </a:lnTo>
                  <a:lnTo>
                    <a:pt x="12907" y="3868"/>
                  </a:lnTo>
                  <a:lnTo>
                    <a:pt x="12446" y="3548"/>
                  </a:lnTo>
                  <a:lnTo>
                    <a:pt x="11965" y="3247"/>
                  </a:lnTo>
                  <a:lnTo>
                    <a:pt x="11484" y="2946"/>
                  </a:lnTo>
                  <a:lnTo>
                    <a:pt x="10983" y="2686"/>
                  </a:lnTo>
                  <a:lnTo>
                    <a:pt x="10482" y="2425"/>
                  </a:lnTo>
                  <a:lnTo>
                    <a:pt x="9961" y="2185"/>
                  </a:lnTo>
                  <a:lnTo>
                    <a:pt x="9440" y="1944"/>
                  </a:lnTo>
                  <a:lnTo>
                    <a:pt x="8919" y="1724"/>
                  </a:lnTo>
                  <a:lnTo>
                    <a:pt x="8398" y="1523"/>
                  </a:lnTo>
                  <a:lnTo>
                    <a:pt x="7877" y="1343"/>
                  </a:lnTo>
                  <a:lnTo>
                    <a:pt x="7356" y="1163"/>
                  </a:lnTo>
                  <a:lnTo>
                    <a:pt x="6334" y="862"/>
                  </a:lnTo>
                  <a:lnTo>
                    <a:pt x="5332" y="602"/>
                  </a:lnTo>
                  <a:lnTo>
                    <a:pt x="4390" y="381"/>
                  </a:lnTo>
                  <a:lnTo>
                    <a:pt x="3488" y="221"/>
                  </a:lnTo>
                  <a:lnTo>
                    <a:pt x="2666" y="101"/>
                  </a:lnTo>
                  <a:lnTo>
                    <a:pt x="1925" y="20"/>
                  </a:lnTo>
                  <a:lnTo>
                    <a:pt x="130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220475" y="2864500"/>
              <a:ext cx="558675" cy="348750"/>
            </a:xfrm>
            <a:custGeom>
              <a:avLst/>
              <a:gdLst/>
              <a:ahLst/>
              <a:cxnLst/>
              <a:rect l="l" t="t" r="r" b="b"/>
              <a:pathLst>
                <a:path w="22347" h="13950" extrusionOk="0">
                  <a:moveTo>
                    <a:pt x="81" y="1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1" y="81"/>
                  </a:lnTo>
                  <a:lnTo>
                    <a:pt x="1" y="141"/>
                  </a:lnTo>
                  <a:lnTo>
                    <a:pt x="21" y="161"/>
                  </a:lnTo>
                  <a:lnTo>
                    <a:pt x="41" y="201"/>
                  </a:lnTo>
                  <a:lnTo>
                    <a:pt x="81" y="221"/>
                  </a:lnTo>
                  <a:lnTo>
                    <a:pt x="422" y="261"/>
                  </a:lnTo>
                  <a:lnTo>
                    <a:pt x="1183" y="341"/>
                  </a:lnTo>
                  <a:lnTo>
                    <a:pt x="1684" y="401"/>
                  </a:lnTo>
                  <a:lnTo>
                    <a:pt x="2265" y="502"/>
                  </a:lnTo>
                  <a:lnTo>
                    <a:pt x="2907" y="642"/>
                  </a:lnTo>
                  <a:lnTo>
                    <a:pt x="3628" y="822"/>
                  </a:lnTo>
                  <a:lnTo>
                    <a:pt x="4390" y="1063"/>
                  </a:lnTo>
                  <a:lnTo>
                    <a:pt x="5212" y="1363"/>
                  </a:lnTo>
                  <a:lnTo>
                    <a:pt x="5692" y="1544"/>
                  </a:lnTo>
                  <a:lnTo>
                    <a:pt x="6173" y="1744"/>
                  </a:lnTo>
                  <a:lnTo>
                    <a:pt x="6675" y="1965"/>
                  </a:lnTo>
                  <a:lnTo>
                    <a:pt x="7196" y="2225"/>
                  </a:lnTo>
                  <a:lnTo>
                    <a:pt x="7717" y="2486"/>
                  </a:lnTo>
                  <a:lnTo>
                    <a:pt x="8258" y="2786"/>
                  </a:lnTo>
                  <a:lnTo>
                    <a:pt x="8799" y="3087"/>
                  </a:lnTo>
                  <a:lnTo>
                    <a:pt x="9340" y="3408"/>
                  </a:lnTo>
                  <a:lnTo>
                    <a:pt x="9901" y="3748"/>
                  </a:lnTo>
                  <a:lnTo>
                    <a:pt x="10462" y="4109"/>
                  </a:lnTo>
                  <a:lnTo>
                    <a:pt x="11565" y="4871"/>
                  </a:lnTo>
                  <a:lnTo>
                    <a:pt x="12667" y="5692"/>
                  </a:lnTo>
                  <a:lnTo>
                    <a:pt x="13208" y="6113"/>
                  </a:lnTo>
                  <a:lnTo>
                    <a:pt x="13749" y="6554"/>
                  </a:lnTo>
                  <a:lnTo>
                    <a:pt x="14370" y="7055"/>
                  </a:lnTo>
                  <a:lnTo>
                    <a:pt x="14971" y="7576"/>
                  </a:lnTo>
                  <a:lnTo>
                    <a:pt x="16094" y="8578"/>
                  </a:lnTo>
                  <a:lnTo>
                    <a:pt x="17136" y="9540"/>
                  </a:lnTo>
                  <a:lnTo>
                    <a:pt x="18058" y="10422"/>
                  </a:lnTo>
                  <a:lnTo>
                    <a:pt x="19020" y="11324"/>
                  </a:lnTo>
                  <a:lnTo>
                    <a:pt x="19841" y="12085"/>
                  </a:lnTo>
                  <a:lnTo>
                    <a:pt x="20523" y="12667"/>
                  </a:lnTo>
                  <a:lnTo>
                    <a:pt x="21084" y="13128"/>
                  </a:lnTo>
                  <a:lnTo>
                    <a:pt x="21545" y="13468"/>
                  </a:lnTo>
                  <a:lnTo>
                    <a:pt x="21906" y="13709"/>
                  </a:lnTo>
                  <a:lnTo>
                    <a:pt x="22146" y="13869"/>
                  </a:lnTo>
                  <a:lnTo>
                    <a:pt x="22186" y="13929"/>
                  </a:lnTo>
                  <a:lnTo>
                    <a:pt x="22226" y="13949"/>
                  </a:lnTo>
                  <a:lnTo>
                    <a:pt x="22246" y="13949"/>
                  </a:lnTo>
                  <a:lnTo>
                    <a:pt x="22286" y="13929"/>
                  </a:lnTo>
                  <a:lnTo>
                    <a:pt x="22307" y="13929"/>
                  </a:lnTo>
                  <a:lnTo>
                    <a:pt x="22327" y="13889"/>
                  </a:lnTo>
                  <a:lnTo>
                    <a:pt x="22347" y="13849"/>
                  </a:lnTo>
                  <a:lnTo>
                    <a:pt x="22347" y="13789"/>
                  </a:lnTo>
                  <a:lnTo>
                    <a:pt x="22307" y="13729"/>
                  </a:lnTo>
                  <a:lnTo>
                    <a:pt x="22206" y="13649"/>
                  </a:lnTo>
                  <a:lnTo>
                    <a:pt x="22026" y="13528"/>
                  </a:lnTo>
                  <a:lnTo>
                    <a:pt x="21685" y="13288"/>
                  </a:lnTo>
                  <a:lnTo>
                    <a:pt x="21224" y="12947"/>
                  </a:lnTo>
                  <a:lnTo>
                    <a:pt x="20643" y="12506"/>
                  </a:lnTo>
                  <a:lnTo>
                    <a:pt x="20002" y="11925"/>
                  </a:lnTo>
                  <a:lnTo>
                    <a:pt x="19160" y="11163"/>
                  </a:lnTo>
                  <a:lnTo>
                    <a:pt x="18218" y="10262"/>
                  </a:lnTo>
                  <a:lnTo>
                    <a:pt x="17276" y="9380"/>
                  </a:lnTo>
                  <a:lnTo>
                    <a:pt x="16234" y="8418"/>
                  </a:lnTo>
                  <a:lnTo>
                    <a:pt x="15112" y="7416"/>
                  </a:lnTo>
                  <a:lnTo>
                    <a:pt x="14511" y="6895"/>
                  </a:lnTo>
                  <a:lnTo>
                    <a:pt x="13889" y="6394"/>
                  </a:lnTo>
                  <a:lnTo>
                    <a:pt x="13348" y="5953"/>
                  </a:lnTo>
                  <a:lnTo>
                    <a:pt x="12787" y="5512"/>
                  </a:lnTo>
                  <a:lnTo>
                    <a:pt x="12246" y="5111"/>
                  </a:lnTo>
                  <a:lnTo>
                    <a:pt x="11685" y="4690"/>
                  </a:lnTo>
                  <a:lnTo>
                    <a:pt x="10562" y="3929"/>
                  </a:lnTo>
                  <a:lnTo>
                    <a:pt x="10001" y="3568"/>
                  </a:lnTo>
                  <a:lnTo>
                    <a:pt x="9460" y="3227"/>
                  </a:lnTo>
                  <a:lnTo>
                    <a:pt x="8899" y="2907"/>
                  </a:lnTo>
                  <a:lnTo>
                    <a:pt x="8358" y="2586"/>
                  </a:lnTo>
                  <a:lnTo>
                    <a:pt x="7817" y="2305"/>
                  </a:lnTo>
                  <a:lnTo>
                    <a:pt x="7296" y="2025"/>
                  </a:lnTo>
                  <a:lnTo>
                    <a:pt x="6775" y="1764"/>
                  </a:lnTo>
                  <a:lnTo>
                    <a:pt x="6254" y="1544"/>
                  </a:lnTo>
                  <a:lnTo>
                    <a:pt x="5773" y="1343"/>
                  </a:lnTo>
                  <a:lnTo>
                    <a:pt x="5292" y="1163"/>
                  </a:lnTo>
                  <a:lnTo>
                    <a:pt x="4470" y="862"/>
                  </a:lnTo>
                  <a:lnTo>
                    <a:pt x="3688" y="622"/>
                  </a:lnTo>
                  <a:lnTo>
                    <a:pt x="2967" y="421"/>
                  </a:lnTo>
                  <a:lnTo>
                    <a:pt x="2306" y="281"/>
                  </a:lnTo>
                  <a:lnTo>
                    <a:pt x="1724" y="181"/>
                  </a:lnTo>
                  <a:lnTo>
                    <a:pt x="1203" y="121"/>
                  </a:lnTo>
                  <a:lnTo>
                    <a:pt x="442" y="41"/>
                  </a:lnTo>
                  <a:lnTo>
                    <a:pt x="1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77975" y="2954675"/>
              <a:ext cx="651375" cy="275600"/>
            </a:xfrm>
            <a:custGeom>
              <a:avLst/>
              <a:gdLst/>
              <a:ahLst/>
              <a:cxnLst/>
              <a:rect l="l" t="t" r="r" b="b"/>
              <a:pathLst>
                <a:path w="26055" h="11024" extrusionOk="0">
                  <a:moveTo>
                    <a:pt x="5793" y="221"/>
                  </a:moveTo>
                  <a:lnTo>
                    <a:pt x="6855" y="262"/>
                  </a:lnTo>
                  <a:lnTo>
                    <a:pt x="7937" y="322"/>
                  </a:lnTo>
                  <a:lnTo>
                    <a:pt x="8498" y="382"/>
                  </a:lnTo>
                  <a:lnTo>
                    <a:pt x="9060" y="462"/>
                  </a:lnTo>
                  <a:lnTo>
                    <a:pt x="9621" y="542"/>
                  </a:lnTo>
                  <a:lnTo>
                    <a:pt x="10202" y="642"/>
                  </a:lnTo>
                  <a:lnTo>
                    <a:pt x="10763" y="743"/>
                  </a:lnTo>
                  <a:lnTo>
                    <a:pt x="11324" y="883"/>
                  </a:lnTo>
                  <a:lnTo>
                    <a:pt x="11885" y="1023"/>
                  </a:lnTo>
                  <a:lnTo>
                    <a:pt x="12426" y="1183"/>
                  </a:lnTo>
                  <a:lnTo>
                    <a:pt x="12968" y="1364"/>
                  </a:lnTo>
                  <a:lnTo>
                    <a:pt x="13509" y="1564"/>
                  </a:lnTo>
                  <a:lnTo>
                    <a:pt x="14030" y="1785"/>
                  </a:lnTo>
                  <a:lnTo>
                    <a:pt x="14551" y="2025"/>
                  </a:lnTo>
                  <a:lnTo>
                    <a:pt x="15072" y="2246"/>
                  </a:lnTo>
                  <a:lnTo>
                    <a:pt x="15593" y="2506"/>
                  </a:lnTo>
                  <a:lnTo>
                    <a:pt x="16114" y="2747"/>
                  </a:lnTo>
                  <a:lnTo>
                    <a:pt x="16635" y="3027"/>
                  </a:lnTo>
                  <a:lnTo>
                    <a:pt x="17136" y="3308"/>
                  </a:lnTo>
                  <a:lnTo>
                    <a:pt x="17617" y="3608"/>
                  </a:lnTo>
                  <a:lnTo>
                    <a:pt x="18579" y="4230"/>
                  </a:lnTo>
                  <a:lnTo>
                    <a:pt x="19521" y="4871"/>
                  </a:lnTo>
                  <a:lnTo>
                    <a:pt x="20403" y="5532"/>
                  </a:lnTo>
                  <a:lnTo>
                    <a:pt x="21265" y="6194"/>
                  </a:lnTo>
                  <a:lnTo>
                    <a:pt x="22086" y="6855"/>
                  </a:lnTo>
                  <a:lnTo>
                    <a:pt x="22768" y="7416"/>
                  </a:lnTo>
                  <a:lnTo>
                    <a:pt x="23409" y="7977"/>
                  </a:lnTo>
                  <a:lnTo>
                    <a:pt x="24531" y="8979"/>
                  </a:lnTo>
                  <a:lnTo>
                    <a:pt x="25353" y="9741"/>
                  </a:lnTo>
                  <a:lnTo>
                    <a:pt x="25794" y="10182"/>
                  </a:lnTo>
                  <a:lnTo>
                    <a:pt x="25754" y="10282"/>
                  </a:lnTo>
                  <a:lnTo>
                    <a:pt x="25694" y="10402"/>
                  </a:lnTo>
                  <a:lnTo>
                    <a:pt x="25593" y="10523"/>
                  </a:lnTo>
                  <a:lnTo>
                    <a:pt x="25473" y="10643"/>
                  </a:lnTo>
                  <a:lnTo>
                    <a:pt x="25393" y="10703"/>
                  </a:lnTo>
                  <a:lnTo>
                    <a:pt x="25293" y="10743"/>
                  </a:lnTo>
                  <a:lnTo>
                    <a:pt x="25193" y="10783"/>
                  </a:lnTo>
                  <a:lnTo>
                    <a:pt x="25092" y="10803"/>
                  </a:lnTo>
                  <a:lnTo>
                    <a:pt x="24952" y="10823"/>
                  </a:lnTo>
                  <a:lnTo>
                    <a:pt x="24812" y="10803"/>
                  </a:lnTo>
                  <a:lnTo>
                    <a:pt x="24651" y="10803"/>
                  </a:lnTo>
                  <a:lnTo>
                    <a:pt x="24471" y="10763"/>
                  </a:lnTo>
                  <a:lnTo>
                    <a:pt x="24271" y="10723"/>
                  </a:lnTo>
                  <a:lnTo>
                    <a:pt x="24030" y="10643"/>
                  </a:lnTo>
                  <a:lnTo>
                    <a:pt x="23770" y="10563"/>
                  </a:lnTo>
                  <a:lnTo>
                    <a:pt x="23489" y="10442"/>
                  </a:lnTo>
                  <a:lnTo>
                    <a:pt x="22868" y="10142"/>
                  </a:lnTo>
                  <a:lnTo>
                    <a:pt x="22126" y="9741"/>
                  </a:lnTo>
                  <a:lnTo>
                    <a:pt x="21285" y="9240"/>
                  </a:lnTo>
                  <a:lnTo>
                    <a:pt x="20343" y="8659"/>
                  </a:lnTo>
                  <a:lnTo>
                    <a:pt x="18098" y="7256"/>
                  </a:lnTo>
                  <a:lnTo>
                    <a:pt x="16435" y="6214"/>
                  </a:lnTo>
                  <a:lnTo>
                    <a:pt x="15573" y="5693"/>
                  </a:lnTo>
                  <a:lnTo>
                    <a:pt x="14711" y="5192"/>
                  </a:lnTo>
                  <a:lnTo>
                    <a:pt x="13849" y="4731"/>
                  </a:lnTo>
                  <a:lnTo>
                    <a:pt x="12988" y="4290"/>
                  </a:lnTo>
                  <a:lnTo>
                    <a:pt x="12146" y="3889"/>
                  </a:lnTo>
                  <a:lnTo>
                    <a:pt x="11304" y="3528"/>
                  </a:lnTo>
                  <a:lnTo>
                    <a:pt x="10502" y="3167"/>
                  </a:lnTo>
                  <a:lnTo>
                    <a:pt x="9701" y="2867"/>
                  </a:lnTo>
                  <a:lnTo>
                    <a:pt x="8919" y="2566"/>
                  </a:lnTo>
                  <a:lnTo>
                    <a:pt x="8178" y="2326"/>
                  </a:lnTo>
                  <a:lnTo>
                    <a:pt x="7456" y="2085"/>
                  </a:lnTo>
                  <a:lnTo>
                    <a:pt x="6755" y="1885"/>
                  </a:lnTo>
                  <a:lnTo>
                    <a:pt x="6093" y="1704"/>
                  </a:lnTo>
                  <a:lnTo>
                    <a:pt x="5472" y="1564"/>
                  </a:lnTo>
                  <a:lnTo>
                    <a:pt x="4891" y="1424"/>
                  </a:lnTo>
                  <a:lnTo>
                    <a:pt x="4330" y="1324"/>
                  </a:lnTo>
                  <a:lnTo>
                    <a:pt x="3689" y="1223"/>
                  </a:lnTo>
                  <a:lnTo>
                    <a:pt x="3107" y="1143"/>
                  </a:lnTo>
                  <a:lnTo>
                    <a:pt x="2566" y="1083"/>
                  </a:lnTo>
                  <a:lnTo>
                    <a:pt x="2085" y="1043"/>
                  </a:lnTo>
                  <a:lnTo>
                    <a:pt x="1284" y="1003"/>
                  </a:lnTo>
                  <a:lnTo>
                    <a:pt x="682" y="1003"/>
                  </a:lnTo>
                  <a:lnTo>
                    <a:pt x="302" y="983"/>
                  </a:lnTo>
                  <a:lnTo>
                    <a:pt x="402" y="923"/>
                  </a:lnTo>
                  <a:lnTo>
                    <a:pt x="562" y="843"/>
                  </a:lnTo>
                  <a:lnTo>
                    <a:pt x="763" y="783"/>
                  </a:lnTo>
                  <a:lnTo>
                    <a:pt x="983" y="702"/>
                  </a:lnTo>
                  <a:lnTo>
                    <a:pt x="1524" y="582"/>
                  </a:lnTo>
                  <a:lnTo>
                    <a:pt x="2205" y="462"/>
                  </a:lnTo>
                  <a:lnTo>
                    <a:pt x="2967" y="362"/>
                  </a:lnTo>
                  <a:lnTo>
                    <a:pt x="3829" y="282"/>
                  </a:lnTo>
                  <a:lnTo>
                    <a:pt x="4771" y="241"/>
                  </a:lnTo>
                  <a:lnTo>
                    <a:pt x="5793" y="221"/>
                  </a:lnTo>
                  <a:close/>
                  <a:moveTo>
                    <a:pt x="5552" y="1"/>
                  </a:moveTo>
                  <a:lnTo>
                    <a:pt x="4530" y="21"/>
                  </a:lnTo>
                  <a:lnTo>
                    <a:pt x="3568" y="81"/>
                  </a:lnTo>
                  <a:lnTo>
                    <a:pt x="2686" y="181"/>
                  </a:lnTo>
                  <a:lnTo>
                    <a:pt x="1925" y="282"/>
                  </a:lnTo>
                  <a:lnTo>
                    <a:pt x="1264" y="422"/>
                  </a:lnTo>
                  <a:lnTo>
                    <a:pt x="722" y="582"/>
                  </a:lnTo>
                  <a:lnTo>
                    <a:pt x="522" y="642"/>
                  </a:lnTo>
                  <a:lnTo>
                    <a:pt x="342" y="722"/>
                  </a:lnTo>
                  <a:lnTo>
                    <a:pt x="201" y="803"/>
                  </a:lnTo>
                  <a:lnTo>
                    <a:pt x="101" y="883"/>
                  </a:lnTo>
                  <a:lnTo>
                    <a:pt x="41" y="963"/>
                  </a:lnTo>
                  <a:lnTo>
                    <a:pt x="1" y="1023"/>
                  </a:lnTo>
                  <a:lnTo>
                    <a:pt x="21" y="1083"/>
                  </a:lnTo>
                  <a:lnTo>
                    <a:pt x="41" y="1123"/>
                  </a:lnTo>
                  <a:lnTo>
                    <a:pt x="81" y="1163"/>
                  </a:lnTo>
                  <a:lnTo>
                    <a:pt x="121" y="1183"/>
                  </a:lnTo>
                  <a:lnTo>
                    <a:pt x="201" y="1203"/>
                  </a:lnTo>
                  <a:lnTo>
                    <a:pt x="682" y="1203"/>
                  </a:lnTo>
                  <a:lnTo>
                    <a:pt x="1284" y="1223"/>
                  </a:lnTo>
                  <a:lnTo>
                    <a:pt x="2085" y="1264"/>
                  </a:lnTo>
                  <a:lnTo>
                    <a:pt x="2546" y="1304"/>
                  </a:lnTo>
                  <a:lnTo>
                    <a:pt x="3087" y="1364"/>
                  </a:lnTo>
                  <a:lnTo>
                    <a:pt x="3668" y="1444"/>
                  </a:lnTo>
                  <a:lnTo>
                    <a:pt x="4310" y="1544"/>
                  </a:lnTo>
                  <a:lnTo>
                    <a:pt x="4851" y="1644"/>
                  </a:lnTo>
                  <a:lnTo>
                    <a:pt x="5432" y="1765"/>
                  </a:lnTo>
                  <a:lnTo>
                    <a:pt x="6053" y="1905"/>
                  </a:lnTo>
                  <a:lnTo>
                    <a:pt x="6715" y="2085"/>
                  </a:lnTo>
                  <a:lnTo>
                    <a:pt x="7396" y="2286"/>
                  </a:lnTo>
                  <a:lnTo>
                    <a:pt x="8118" y="2526"/>
                  </a:lnTo>
                  <a:lnTo>
                    <a:pt x="8859" y="2787"/>
                  </a:lnTo>
                  <a:lnTo>
                    <a:pt x="9621" y="3067"/>
                  </a:lnTo>
                  <a:lnTo>
                    <a:pt x="10422" y="3368"/>
                  </a:lnTo>
                  <a:lnTo>
                    <a:pt x="11224" y="3709"/>
                  </a:lnTo>
                  <a:lnTo>
                    <a:pt x="12046" y="4089"/>
                  </a:lnTo>
                  <a:lnTo>
                    <a:pt x="12887" y="4490"/>
                  </a:lnTo>
                  <a:lnTo>
                    <a:pt x="13749" y="4911"/>
                  </a:lnTo>
                  <a:lnTo>
                    <a:pt x="14591" y="5372"/>
                  </a:lnTo>
                  <a:lnTo>
                    <a:pt x="15473" y="5873"/>
                  </a:lnTo>
                  <a:lnTo>
                    <a:pt x="16334" y="6394"/>
                  </a:lnTo>
                  <a:lnTo>
                    <a:pt x="17978" y="7436"/>
                  </a:lnTo>
                  <a:lnTo>
                    <a:pt x="20242" y="8859"/>
                  </a:lnTo>
                  <a:lnTo>
                    <a:pt x="21204" y="9440"/>
                  </a:lnTo>
                  <a:lnTo>
                    <a:pt x="22046" y="9921"/>
                  </a:lnTo>
                  <a:lnTo>
                    <a:pt x="22788" y="10342"/>
                  </a:lnTo>
                  <a:lnTo>
                    <a:pt x="23429" y="10643"/>
                  </a:lnTo>
                  <a:lnTo>
                    <a:pt x="23710" y="10763"/>
                  </a:lnTo>
                  <a:lnTo>
                    <a:pt x="23990" y="10863"/>
                  </a:lnTo>
                  <a:lnTo>
                    <a:pt x="24231" y="10923"/>
                  </a:lnTo>
                  <a:lnTo>
                    <a:pt x="24431" y="10963"/>
                  </a:lnTo>
                  <a:lnTo>
                    <a:pt x="24671" y="11024"/>
                  </a:lnTo>
                  <a:lnTo>
                    <a:pt x="25092" y="11024"/>
                  </a:lnTo>
                  <a:lnTo>
                    <a:pt x="25253" y="10984"/>
                  </a:lnTo>
                  <a:lnTo>
                    <a:pt x="25413" y="10923"/>
                  </a:lnTo>
                  <a:lnTo>
                    <a:pt x="25553" y="10843"/>
                  </a:lnTo>
                  <a:lnTo>
                    <a:pt x="25694" y="10723"/>
                  </a:lnTo>
                  <a:lnTo>
                    <a:pt x="25814" y="10603"/>
                  </a:lnTo>
                  <a:lnTo>
                    <a:pt x="25914" y="10442"/>
                  </a:lnTo>
                  <a:lnTo>
                    <a:pt x="25994" y="10262"/>
                  </a:lnTo>
                  <a:lnTo>
                    <a:pt x="26034" y="10222"/>
                  </a:lnTo>
                  <a:lnTo>
                    <a:pt x="26054" y="10182"/>
                  </a:lnTo>
                  <a:lnTo>
                    <a:pt x="26034" y="10122"/>
                  </a:lnTo>
                  <a:lnTo>
                    <a:pt x="25994" y="10082"/>
                  </a:lnTo>
                  <a:lnTo>
                    <a:pt x="25674" y="9741"/>
                  </a:lnTo>
                  <a:lnTo>
                    <a:pt x="24912" y="9040"/>
                  </a:lnTo>
                  <a:lnTo>
                    <a:pt x="23750" y="7977"/>
                  </a:lnTo>
                  <a:lnTo>
                    <a:pt x="23008" y="7356"/>
                  </a:lnTo>
                  <a:lnTo>
                    <a:pt x="22226" y="6675"/>
                  </a:lnTo>
                  <a:lnTo>
                    <a:pt x="21405" y="6013"/>
                  </a:lnTo>
                  <a:lnTo>
                    <a:pt x="20543" y="5352"/>
                  </a:lnTo>
                  <a:lnTo>
                    <a:pt x="19641" y="4691"/>
                  </a:lnTo>
                  <a:lnTo>
                    <a:pt x="18699" y="4049"/>
                  </a:lnTo>
                  <a:lnTo>
                    <a:pt x="17737" y="3428"/>
                  </a:lnTo>
                  <a:lnTo>
                    <a:pt x="17236" y="3127"/>
                  </a:lnTo>
                  <a:lnTo>
                    <a:pt x="16735" y="2847"/>
                  </a:lnTo>
                  <a:lnTo>
                    <a:pt x="16214" y="2566"/>
                  </a:lnTo>
                  <a:lnTo>
                    <a:pt x="15693" y="2306"/>
                  </a:lnTo>
                  <a:lnTo>
                    <a:pt x="15172" y="2065"/>
                  </a:lnTo>
                  <a:lnTo>
                    <a:pt x="14631" y="1825"/>
                  </a:lnTo>
                  <a:lnTo>
                    <a:pt x="14090" y="1584"/>
                  </a:lnTo>
                  <a:lnTo>
                    <a:pt x="13549" y="1344"/>
                  </a:lnTo>
                  <a:lnTo>
                    <a:pt x="12988" y="1143"/>
                  </a:lnTo>
                  <a:lnTo>
                    <a:pt x="12406" y="943"/>
                  </a:lnTo>
                  <a:lnTo>
                    <a:pt x="11845" y="783"/>
                  </a:lnTo>
                  <a:lnTo>
                    <a:pt x="11264" y="622"/>
                  </a:lnTo>
                  <a:lnTo>
                    <a:pt x="10663" y="502"/>
                  </a:lnTo>
                  <a:lnTo>
                    <a:pt x="10082" y="382"/>
                  </a:lnTo>
                  <a:lnTo>
                    <a:pt x="9500" y="282"/>
                  </a:lnTo>
                  <a:lnTo>
                    <a:pt x="8919" y="201"/>
                  </a:lnTo>
                  <a:lnTo>
                    <a:pt x="8338" y="141"/>
                  </a:lnTo>
                  <a:lnTo>
                    <a:pt x="7757" y="81"/>
                  </a:lnTo>
                  <a:lnTo>
                    <a:pt x="7196" y="41"/>
                  </a:lnTo>
                  <a:lnTo>
                    <a:pt x="6635" y="21"/>
                  </a:lnTo>
                  <a:lnTo>
                    <a:pt x="555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979500" y="2968725"/>
              <a:ext cx="649850" cy="243025"/>
            </a:xfrm>
            <a:custGeom>
              <a:avLst/>
              <a:gdLst/>
              <a:ahLst/>
              <a:cxnLst/>
              <a:rect l="l" t="t" r="r" b="b"/>
              <a:pathLst>
                <a:path w="25994" h="9721" extrusionOk="0">
                  <a:moveTo>
                    <a:pt x="3147" y="0"/>
                  </a:moveTo>
                  <a:lnTo>
                    <a:pt x="2425" y="20"/>
                  </a:lnTo>
                  <a:lnTo>
                    <a:pt x="1804" y="60"/>
                  </a:lnTo>
                  <a:lnTo>
                    <a:pt x="1263" y="120"/>
                  </a:lnTo>
                  <a:lnTo>
                    <a:pt x="441" y="241"/>
                  </a:lnTo>
                  <a:lnTo>
                    <a:pt x="100" y="281"/>
                  </a:lnTo>
                  <a:lnTo>
                    <a:pt x="60" y="301"/>
                  </a:lnTo>
                  <a:lnTo>
                    <a:pt x="40" y="321"/>
                  </a:lnTo>
                  <a:lnTo>
                    <a:pt x="20" y="361"/>
                  </a:lnTo>
                  <a:lnTo>
                    <a:pt x="0" y="401"/>
                  </a:lnTo>
                  <a:lnTo>
                    <a:pt x="20" y="441"/>
                  </a:lnTo>
                  <a:lnTo>
                    <a:pt x="40" y="461"/>
                  </a:lnTo>
                  <a:lnTo>
                    <a:pt x="80" y="501"/>
                  </a:lnTo>
                  <a:lnTo>
                    <a:pt x="120" y="501"/>
                  </a:lnTo>
                  <a:lnTo>
                    <a:pt x="241" y="481"/>
                  </a:lnTo>
                  <a:lnTo>
                    <a:pt x="481" y="461"/>
                  </a:lnTo>
                  <a:lnTo>
                    <a:pt x="1283" y="341"/>
                  </a:lnTo>
                  <a:lnTo>
                    <a:pt x="1824" y="281"/>
                  </a:lnTo>
                  <a:lnTo>
                    <a:pt x="2445" y="221"/>
                  </a:lnTo>
                  <a:lnTo>
                    <a:pt x="3147" y="201"/>
                  </a:lnTo>
                  <a:lnTo>
                    <a:pt x="3928" y="221"/>
                  </a:lnTo>
                  <a:lnTo>
                    <a:pt x="4790" y="281"/>
                  </a:lnTo>
                  <a:lnTo>
                    <a:pt x="5231" y="321"/>
                  </a:lnTo>
                  <a:lnTo>
                    <a:pt x="5712" y="381"/>
                  </a:lnTo>
                  <a:lnTo>
                    <a:pt x="6233" y="461"/>
                  </a:lnTo>
                  <a:lnTo>
                    <a:pt x="6794" y="541"/>
                  </a:lnTo>
                  <a:lnTo>
                    <a:pt x="7375" y="661"/>
                  </a:lnTo>
                  <a:lnTo>
                    <a:pt x="7976" y="802"/>
                  </a:lnTo>
                  <a:lnTo>
                    <a:pt x="8578" y="962"/>
                  </a:lnTo>
                  <a:lnTo>
                    <a:pt x="9199" y="1142"/>
                  </a:lnTo>
                  <a:lnTo>
                    <a:pt x="9840" y="1343"/>
                  </a:lnTo>
                  <a:lnTo>
                    <a:pt x="10482" y="1543"/>
                  </a:lnTo>
                  <a:lnTo>
                    <a:pt x="11123" y="1784"/>
                  </a:lnTo>
                  <a:lnTo>
                    <a:pt x="11784" y="2024"/>
                  </a:lnTo>
                  <a:lnTo>
                    <a:pt x="12446" y="2285"/>
                  </a:lnTo>
                  <a:lnTo>
                    <a:pt x="13107" y="2565"/>
                  </a:lnTo>
                  <a:lnTo>
                    <a:pt x="13768" y="2866"/>
                  </a:lnTo>
                  <a:lnTo>
                    <a:pt x="14430" y="3187"/>
                  </a:lnTo>
                  <a:lnTo>
                    <a:pt x="15091" y="3507"/>
                  </a:lnTo>
                  <a:lnTo>
                    <a:pt x="15732" y="3828"/>
                  </a:lnTo>
                  <a:lnTo>
                    <a:pt x="16534" y="4249"/>
                  </a:lnTo>
                  <a:lnTo>
                    <a:pt x="17275" y="4670"/>
                  </a:lnTo>
                  <a:lnTo>
                    <a:pt x="18017" y="5111"/>
                  </a:lnTo>
                  <a:lnTo>
                    <a:pt x="18718" y="5511"/>
                  </a:lnTo>
                  <a:lnTo>
                    <a:pt x="20021" y="6333"/>
                  </a:lnTo>
                  <a:lnTo>
                    <a:pt x="21204" y="7095"/>
                  </a:lnTo>
                  <a:lnTo>
                    <a:pt x="22246" y="7756"/>
                  </a:lnTo>
                  <a:lnTo>
                    <a:pt x="23168" y="8317"/>
                  </a:lnTo>
                  <a:lnTo>
                    <a:pt x="23568" y="8558"/>
                  </a:lnTo>
                  <a:lnTo>
                    <a:pt x="23949" y="8778"/>
                  </a:lnTo>
                  <a:lnTo>
                    <a:pt x="24610" y="9119"/>
                  </a:lnTo>
                  <a:lnTo>
                    <a:pt x="25132" y="9379"/>
                  </a:lnTo>
                  <a:lnTo>
                    <a:pt x="25512" y="9540"/>
                  </a:lnTo>
                  <a:lnTo>
                    <a:pt x="25793" y="9660"/>
                  </a:lnTo>
                  <a:lnTo>
                    <a:pt x="25833" y="9700"/>
                  </a:lnTo>
                  <a:lnTo>
                    <a:pt x="25873" y="9720"/>
                  </a:lnTo>
                  <a:lnTo>
                    <a:pt x="25893" y="9720"/>
                  </a:lnTo>
                  <a:lnTo>
                    <a:pt x="25933" y="9700"/>
                  </a:lnTo>
                  <a:lnTo>
                    <a:pt x="25953" y="9680"/>
                  </a:lnTo>
                  <a:lnTo>
                    <a:pt x="25973" y="9640"/>
                  </a:lnTo>
                  <a:lnTo>
                    <a:pt x="25993" y="9600"/>
                  </a:lnTo>
                  <a:lnTo>
                    <a:pt x="25973" y="9540"/>
                  </a:lnTo>
                  <a:lnTo>
                    <a:pt x="25913" y="9480"/>
                  </a:lnTo>
                  <a:lnTo>
                    <a:pt x="25793" y="9419"/>
                  </a:lnTo>
                  <a:lnTo>
                    <a:pt x="25592" y="9339"/>
                  </a:lnTo>
                  <a:lnTo>
                    <a:pt x="25212" y="9179"/>
                  </a:lnTo>
                  <a:lnTo>
                    <a:pt x="24691" y="8938"/>
                  </a:lnTo>
                  <a:lnTo>
                    <a:pt x="24049" y="8598"/>
                  </a:lnTo>
                  <a:lnTo>
                    <a:pt x="23669" y="8377"/>
                  </a:lnTo>
                  <a:lnTo>
                    <a:pt x="23268" y="8137"/>
                  </a:lnTo>
                  <a:lnTo>
                    <a:pt x="22366" y="7576"/>
                  </a:lnTo>
                  <a:lnTo>
                    <a:pt x="21324" y="6914"/>
                  </a:lnTo>
                  <a:lnTo>
                    <a:pt x="20141" y="6153"/>
                  </a:lnTo>
                  <a:lnTo>
                    <a:pt x="18819" y="5331"/>
                  </a:lnTo>
                  <a:lnTo>
                    <a:pt x="18117" y="4910"/>
                  </a:lnTo>
                  <a:lnTo>
                    <a:pt x="17396" y="4489"/>
                  </a:lnTo>
                  <a:lnTo>
                    <a:pt x="16634" y="4068"/>
                  </a:lnTo>
                  <a:lnTo>
                    <a:pt x="15833" y="3648"/>
                  </a:lnTo>
                  <a:lnTo>
                    <a:pt x="15191" y="3307"/>
                  </a:lnTo>
                  <a:lnTo>
                    <a:pt x="14510" y="2986"/>
                  </a:lnTo>
                  <a:lnTo>
                    <a:pt x="13848" y="2666"/>
                  </a:lnTo>
                  <a:lnTo>
                    <a:pt x="13187" y="2365"/>
                  </a:lnTo>
                  <a:lnTo>
                    <a:pt x="12526" y="2084"/>
                  </a:lnTo>
                  <a:lnTo>
                    <a:pt x="11864" y="1824"/>
                  </a:lnTo>
                  <a:lnTo>
                    <a:pt x="11203" y="1583"/>
                  </a:lnTo>
                  <a:lnTo>
                    <a:pt x="10542" y="1343"/>
                  </a:lnTo>
                  <a:lnTo>
                    <a:pt x="9900" y="1122"/>
                  </a:lnTo>
                  <a:lnTo>
                    <a:pt x="9259" y="922"/>
                  </a:lnTo>
                  <a:lnTo>
                    <a:pt x="8638" y="762"/>
                  </a:lnTo>
                  <a:lnTo>
                    <a:pt x="8017" y="601"/>
                  </a:lnTo>
                  <a:lnTo>
                    <a:pt x="7415" y="461"/>
                  </a:lnTo>
                  <a:lnTo>
                    <a:pt x="6834" y="341"/>
                  </a:lnTo>
                  <a:lnTo>
                    <a:pt x="6273" y="241"/>
                  </a:lnTo>
                  <a:lnTo>
                    <a:pt x="5732" y="160"/>
                  </a:lnTo>
                  <a:lnTo>
                    <a:pt x="5251" y="100"/>
                  </a:lnTo>
                  <a:lnTo>
                    <a:pt x="4810" y="60"/>
                  </a:lnTo>
                  <a:lnTo>
                    <a:pt x="39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152900" y="3089475"/>
              <a:ext cx="308650" cy="660375"/>
            </a:xfrm>
            <a:custGeom>
              <a:avLst/>
              <a:gdLst/>
              <a:ahLst/>
              <a:cxnLst/>
              <a:rect l="l" t="t" r="r" b="b"/>
              <a:pathLst>
                <a:path w="12346" h="26415" extrusionOk="0">
                  <a:moveTo>
                    <a:pt x="521" y="641"/>
                  </a:moveTo>
                  <a:lnTo>
                    <a:pt x="882" y="1042"/>
                  </a:lnTo>
                  <a:lnTo>
                    <a:pt x="1543" y="1744"/>
                  </a:lnTo>
                  <a:lnTo>
                    <a:pt x="2405" y="2666"/>
                  </a:lnTo>
                  <a:lnTo>
                    <a:pt x="2666" y="2926"/>
                  </a:lnTo>
                  <a:lnTo>
                    <a:pt x="3367" y="3708"/>
                  </a:lnTo>
                  <a:lnTo>
                    <a:pt x="4129" y="4569"/>
                  </a:lnTo>
                  <a:lnTo>
                    <a:pt x="4950" y="5551"/>
                  </a:lnTo>
                  <a:lnTo>
                    <a:pt x="5371" y="6093"/>
                  </a:lnTo>
                  <a:lnTo>
                    <a:pt x="5812" y="6654"/>
                  </a:lnTo>
                  <a:lnTo>
                    <a:pt x="6253" y="7235"/>
                  </a:lnTo>
                  <a:lnTo>
                    <a:pt x="6694" y="7856"/>
                  </a:lnTo>
                  <a:lnTo>
                    <a:pt x="7155" y="8518"/>
                  </a:lnTo>
                  <a:lnTo>
                    <a:pt x="7596" y="9219"/>
                  </a:lnTo>
                  <a:lnTo>
                    <a:pt x="8037" y="9940"/>
                  </a:lnTo>
                  <a:lnTo>
                    <a:pt x="8478" y="10702"/>
                  </a:lnTo>
                  <a:lnTo>
                    <a:pt x="8918" y="11504"/>
                  </a:lnTo>
                  <a:lnTo>
                    <a:pt x="9359" y="12325"/>
                  </a:lnTo>
                  <a:lnTo>
                    <a:pt x="9760" y="13147"/>
                  </a:lnTo>
                  <a:lnTo>
                    <a:pt x="10121" y="13989"/>
                  </a:lnTo>
                  <a:lnTo>
                    <a:pt x="10442" y="14810"/>
                  </a:lnTo>
                  <a:lnTo>
                    <a:pt x="10722" y="15652"/>
                  </a:lnTo>
                  <a:lnTo>
                    <a:pt x="11003" y="16474"/>
                  </a:lnTo>
                  <a:lnTo>
                    <a:pt x="11223" y="17275"/>
                  </a:lnTo>
                  <a:lnTo>
                    <a:pt x="11424" y="18077"/>
                  </a:lnTo>
                  <a:lnTo>
                    <a:pt x="11604" y="18859"/>
                  </a:lnTo>
                  <a:lnTo>
                    <a:pt x="11744" y="19620"/>
                  </a:lnTo>
                  <a:lnTo>
                    <a:pt x="11864" y="20362"/>
                  </a:lnTo>
                  <a:lnTo>
                    <a:pt x="11965" y="21063"/>
                  </a:lnTo>
                  <a:lnTo>
                    <a:pt x="12045" y="21765"/>
                  </a:lnTo>
                  <a:lnTo>
                    <a:pt x="12085" y="22406"/>
                  </a:lnTo>
                  <a:lnTo>
                    <a:pt x="12125" y="23007"/>
                  </a:lnTo>
                  <a:lnTo>
                    <a:pt x="12125" y="23588"/>
                  </a:lnTo>
                  <a:lnTo>
                    <a:pt x="12105" y="24110"/>
                  </a:lnTo>
                  <a:lnTo>
                    <a:pt x="12085" y="24751"/>
                  </a:lnTo>
                  <a:lnTo>
                    <a:pt x="12025" y="25292"/>
                  </a:lnTo>
                  <a:lnTo>
                    <a:pt x="11945" y="25713"/>
                  </a:lnTo>
                  <a:lnTo>
                    <a:pt x="11905" y="25873"/>
                  </a:lnTo>
                  <a:lnTo>
                    <a:pt x="11844" y="26013"/>
                  </a:lnTo>
                  <a:lnTo>
                    <a:pt x="11824" y="25532"/>
                  </a:lnTo>
                  <a:lnTo>
                    <a:pt x="11764" y="24911"/>
                  </a:lnTo>
                  <a:lnTo>
                    <a:pt x="11664" y="24170"/>
                  </a:lnTo>
                  <a:lnTo>
                    <a:pt x="11544" y="23348"/>
                  </a:lnTo>
                  <a:lnTo>
                    <a:pt x="11404" y="22466"/>
                  </a:lnTo>
                  <a:lnTo>
                    <a:pt x="11223" y="21544"/>
                  </a:lnTo>
                  <a:lnTo>
                    <a:pt x="11023" y="20662"/>
                  </a:lnTo>
                  <a:lnTo>
                    <a:pt x="10802" y="19801"/>
                  </a:lnTo>
                  <a:lnTo>
                    <a:pt x="10622" y="19179"/>
                  </a:lnTo>
                  <a:lnTo>
                    <a:pt x="10442" y="18558"/>
                  </a:lnTo>
                  <a:lnTo>
                    <a:pt x="10241" y="17957"/>
                  </a:lnTo>
                  <a:lnTo>
                    <a:pt x="10041" y="17376"/>
                  </a:lnTo>
                  <a:lnTo>
                    <a:pt x="9620" y="16233"/>
                  </a:lnTo>
                  <a:lnTo>
                    <a:pt x="9159" y="15131"/>
                  </a:lnTo>
                  <a:lnTo>
                    <a:pt x="8678" y="14069"/>
                  </a:lnTo>
                  <a:lnTo>
                    <a:pt x="8197" y="13067"/>
                  </a:lnTo>
                  <a:lnTo>
                    <a:pt x="7696" y="12105"/>
                  </a:lnTo>
                  <a:lnTo>
                    <a:pt x="7215" y="11183"/>
                  </a:lnTo>
                  <a:lnTo>
                    <a:pt x="6514" y="9900"/>
                  </a:lnTo>
                  <a:lnTo>
                    <a:pt x="5772" y="8638"/>
                  </a:lnTo>
                  <a:lnTo>
                    <a:pt x="5010" y="7395"/>
                  </a:lnTo>
                  <a:lnTo>
                    <a:pt x="4249" y="6193"/>
                  </a:lnTo>
                  <a:lnTo>
                    <a:pt x="3507" y="5070"/>
                  </a:lnTo>
                  <a:lnTo>
                    <a:pt x="2806" y="4028"/>
                  </a:lnTo>
                  <a:lnTo>
                    <a:pt x="1583" y="2225"/>
                  </a:lnTo>
                  <a:lnTo>
                    <a:pt x="962" y="1323"/>
                  </a:lnTo>
                  <a:lnTo>
                    <a:pt x="521" y="641"/>
                  </a:lnTo>
                  <a:close/>
                  <a:moveTo>
                    <a:pt x="100" y="0"/>
                  </a:moveTo>
                  <a:lnTo>
                    <a:pt x="60" y="40"/>
                  </a:lnTo>
                  <a:lnTo>
                    <a:pt x="20" y="80"/>
                  </a:lnTo>
                  <a:lnTo>
                    <a:pt x="0" y="140"/>
                  </a:lnTo>
                  <a:lnTo>
                    <a:pt x="20" y="200"/>
                  </a:lnTo>
                  <a:lnTo>
                    <a:pt x="20" y="241"/>
                  </a:lnTo>
                  <a:lnTo>
                    <a:pt x="201" y="541"/>
                  </a:lnTo>
                  <a:lnTo>
                    <a:pt x="481" y="982"/>
                  </a:lnTo>
                  <a:lnTo>
                    <a:pt x="1403" y="2345"/>
                  </a:lnTo>
                  <a:lnTo>
                    <a:pt x="2626" y="4129"/>
                  </a:lnTo>
                  <a:lnTo>
                    <a:pt x="3327" y="5191"/>
                  </a:lnTo>
                  <a:lnTo>
                    <a:pt x="4069" y="6313"/>
                  </a:lnTo>
                  <a:lnTo>
                    <a:pt x="4830" y="7515"/>
                  </a:lnTo>
                  <a:lnTo>
                    <a:pt x="5572" y="8738"/>
                  </a:lnTo>
                  <a:lnTo>
                    <a:pt x="6313" y="10001"/>
                  </a:lnTo>
                  <a:lnTo>
                    <a:pt x="7035" y="11283"/>
                  </a:lnTo>
                  <a:lnTo>
                    <a:pt x="7516" y="12205"/>
                  </a:lnTo>
                  <a:lnTo>
                    <a:pt x="7997" y="13147"/>
                  </a:lnTo>
                  <a:lnTo>
                    <a:pt x="8478" y="14169"/>
                  </a:lnTo>
                  <a:lnTo>
                    <a:pt x="8959" y="15211"/>
                  </a:lnTo>
                  <a:lnTo>
                    <a:pt x="9419" y="16314"/>
                  </a:lnTo>
                  <a:lnTo>
                    <a:pt x="9840" y="17436"/>
                  </a:lnTo>
                  <a:lnTo>
                    <a:pt x="10041" y="18037"/>
                  </a:lnTo>
                  <a:lnTo>
                    <a:pt x="10241" y="18618"/>
                  </a:lnTo>
                  <a:lnTo>
                    <a:pt x="10422" y="19240"/>
                  </a:lnTo>
                  <a:lnTo>
                    <a:pt x="10602" y="19861"/>
                  </a:lnTo>
                  <a:lnTo>
                    <a:pt x="10742" y="20402"/>
                  </a:lnTo>
                  <a:lnTo>
                    <a:pt x="10882" y="20923"/>
                  </a:lnTo>
                  <a:lnTo>
                    <a:pt x="11103" y="22005"/>
                  </a:lnTo>
                  <a:lnTo>
                    <a:pt x="11283" y="23047"/>
                  </a:lnTo>
                  <a:lnTo>
                    <a:pt x="11424" y="23989"/>
                  </a:lnTo>
                  <a:lnTo>
                    <a:pt x="11524" y="24831"/>
                  </a:lnTo>
                  <a:lnTo>
                    <a:pt x="11584" y="25512"/>
                  </a:lnTo>
                  <a:lnTo>
                    <a:pt x="11644" y="26274"/>
                  </a:lnTo>
                  <a:lnTo>
                    <a:pt x="11644" y="26294"/>
                  </a:lnTo>
                  <a:lnTo>
                    <a:pt x="11664" y="26314"/>
                  </a:lnTo>
                  <a:lnTo>
                    <a:pt x="11684" y="26374"/>
                  </a:lnTo>
                  <a:lnTo>
                    <a:pt x="11724" y="26414"/>
                  </a:lnTo>
                  <a:lnTo>
                    <a:pt x="11764" y="26414"/>
                  </a:lnTo>
                  <a:lnTo>
                    <a:pt x="11804" y="26394"/>
                  </a:lnTo>
                  <a:lnTo>
                    <a:pt x="11844" y="26374"/>
                  </a:lnTo>
                  <a:lnTo>
                    <a:pt x="11844" y="26354"/>
                  </a:lnTo>
                  <a:lnTo>
                    <a:pt x="11864" y="26274"/>
                  </a:lnTo>
                  <a:lnTo>
                    <a:pt x="11864" y="26314"/>
                  </a:lnTo>
                  <a:lnTo>
                    <a:pt x="11844" y="26354"/>
                  </a:lnTo>
                  <a:lnTo>
                    <a:pt x="11905" y="26314"/>
                  </a:lnTo>
                  <a:lnTo>
                    <a:pt x="11965" y="26234"/>
                  </a:lnTo>
                  <a:lnTo>
                    <a:pt x="12045" y="26114"/>
                  </a:lnTo>
                  <a:lnTo>
                    <a:pt x="12105" y="25933"/>
                  </a:lnTo>
                  <a:lnTo>
                    <a:pt x="12185" y="25653"/>
                  </a:lnTo>
                  <a:lnTo>
                    <a:pt x="12245" y="25272"/>
                  </a:lnTo>
                  <a:lnTo>
                    <a:pt x="12285" y="24771"/>
                  </a:lnTo>
                  <a:lnTo>
                    <a:pt x="12325" y="24130"/>
                  </a:lnTo>
                  <a:lnTo>
                    <a:pt x="12345" y="23588"/>
                  </a:lnTo>
                  <a:lnTo>
                    <a:pt x="12325" y="23007"/>
                  </a:lnTo>
                  <a:lnTo>
                    <a:pt x="12305" y="22386"/>
                  </a:lnTo>
                  <a:lnTo>
                    <a:pt x="12245" y="21745"/>
                  </a:lnTo>
                  <a:lnTo>
                    <a:pt x="12185" y="21043"/>
                  </a:lnTo>
                  <a:lnTo>
                    <a:pt x="12085" y="20342"/>
                  </a:lnTo>
                  <a:lnTo>
                    <a:pt x="11965" y="19580"/>
                  </a:lnTo>
                  <a:lnTo>
                    <a:pt x="11804" y="18819"/>
                  </a:lnTo>
                  <a:lnTo>
                    <a:pt x="11644" y="18037"/>
                  </a:lnTo>
                  <a:lnTo>
                    <a:pt x="11424" y="17235"/>
                  </a:lnTo>
                  <a:lnTo>
                    <a:pt x="11203" y="16414"/>
                  </a:lnTo>
                  <a:lnTo>
                    <a:pt x="10943" y="15572"/>
                  </a:lnTo>
                  <a:lnTo>
                    <a:pt x="10642" y="14750"/>
                  </a:lnTo>
                  <a:lnTo>
                    <a:pt x="10301" y="13909"/>
                  </a:lnTo>
                  <a:lnTo>
                    <a:pt x="9941" y="13067"/>
                  </a:lnTo>
                  <a:lnTo>
                    <a:pt x="9540" y="12225"/>
                  </a:lnTo>
                  <a:lnTo>
                    <a:pt x="9119" y="11403"/>
                  </a:lnTo>
                  <a:lnTo>
                    <a:pt x="8678" y="10602"/>
                  </a:lnTo>
                  <a:lnTo>
                    <a:pt x="8217" y="9820"/>
                  </a:lnTo>
                  <a:lnTo>
                    <a:pt x="7776" y="9099"/>
                  </a:lnTo>
                  <a:lnTo>
                    <a:pt x="7335" y="8397"/>
                  </a:lnTo>
                  <a:lnTo>
                    <a:pt x="6874" y="7736"/>
                  </a:lnTo>
                  <a:lnTo>
                    <a:pt x="6433" y="7115"/>
                  </a:lnTo>
                  <a:lnTo>
                    <a:pt x="5992" y="6513"/>
                  </a:lnTo>
                  <a:lnTo>
                    <a:pt x="5552" y="5952"/>
                  </a:lnTo>
                  <a:lnTo>
                    <a:pt x="5111" y="5411"/>
                  </a:lnTo>
                  <a:lnTo>
                    <a:pt x="4289" y="4429"/>
                  </a:lnTo>
                  <a:lnTo>
                    <a:pt x="3527" y="3567"/>
                  </a:lnTo>
                  <a:lnTo>
                    <a:pt x="2826" y="2786"/>
                  </a:lnTo>
                  <a:lnTo>
                    <a:pt x="2565" y="2505"/>
                  </a:lnTo>
                  <a:lnTo>
                    <a:pt x="1704" y="1603"/>
                  </a:lnTo>
                  <a:lnTo>
                    <a:pt x="1042" y="882"/>
                  </a:lnTo>
                  <a:lnTo>
                    <a:pt x="541" y="361"/>
                  </a:lnTo>
                  <a:lnTo>
                    <a:pt x="281" y="100"/>
                  </a:lnTo>
                  <a:lnTo>
                    <a:pt x="201" y="40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153400" y="3091475"/>
              <a:ext cx="296125" cy="658375"/>
            </a:xfrm>
            <a:custGeom>
              <a:avLst/>
              <a:gdLst/>
              <a:ahLst/>
              <a:cxnLst/>
              <a:rect l="l" t="t" r="r" b="b"/>
              <a:pathLst>
                <a:path w="11845" h="26335" extrusionOk="0">
                  <a:moveTo>
                    <a:pt x="120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0" y="140"/>
                  </a:lnTo>
                  <a:lnTo>
                    <a:pt x="20" y="181"/>
                  </a:lnTo>
                  <a:lnTo>
                    <a:pt x="521" y="822"/>
                  </a:lnTo>
                  <a:lnTo>
                    <a:pt x="1523" y="2105"/>
                  </a:lnTo>
                  <a:lnTo>
                    <a:pt x="2966" y="3908"/>
                  </a:lnTo>
                  <a:lnTo>
                    <a:pt x="4109" y="5391"/>
                  </a:lnTo>
                  <a:lnTo>
                    <a:pt x="4790" y="6293"/>
                  </a:lnTo>
                  <a:lnTo>
                    <a:pt x="5512" y="7295"/>
                  </a:lnTo>
                  <a:lnTo>
                    <a:pt x="6253" y="8397"/>
                  </a:lnTo>
                  <a:lnTo>
                    <a:pt x="6614" y="8959"/>
                  </a:lnTo>
                  <a:lnTo>
                    <a:pt x="6995" y="9560"/>
                  </a:lnTo>
                  <a:lnTo>
                    <a:pt x="7355" y="10161"/>
                  </a:lnTo>
                  <a:lnTo>
                    <a:pt x="7716" y="10782"/>
                  </a:lnTo>
                  <a:lnTo>
                    <a:pt x="8057" y="11404"/>
                  </a:lnTo>
                  <a:lnTo>
                    <a:pt x="8377" y="12065"/>
                  </a:lnTo>
                  <a:lnTo>
                    <a:pt x="8658" y="12626"/>
                  </a:lnTo>
                  <a:lnTo>
                    <a:pt x="8939" y="13207"/>
                  </a:lnTo>
                  <a:lnTo>
                    <a:pt x="9199" y="13789"/>
                  </a:lnTo>
                  <a:lnTo>
                    <a:pt x="9440" y="14390"/>
                  </a:lnTo>
                  <a:lnTo>
                    <a:pt x="9680" y="15011"/>
                  </a:lnTo>
                  <a:lnTo>
                    <a:pt x="9921" y="15612"/>
                  </a:lnTo>
                  <a:lnTo>
                    <a:pt x="10121" y="16234"/>
                  </a:lnTo>
                  <a:lnTo>
                    <a:pt x="10321" y="16855"/>
                  </a:lnTo>
                  <a:lnTo>
                    <a:pt x="10522" y="17476"/>
                  </a:lnTo>
                  <a:lnTo>
                    <a:pt x="10682" y="18097"/>
                  </a:lnTo>
                  <a:lnTo>
                    <a:pt x="10842" y="18719"/>
                  </a:lnTo>
                  <a:lnTo>
                    <a:pt x="10983" y="19320"/>
                  </a:lnTo>
                  <a:lnTo>
                    <a:pt x="11123" y="19921"/>
                  </a:lnTo>
                  <a:lnTo>
                    <a:pt x="11223" y="20522"/>
                  </a:lnTo>
                  <a:lnTo>
                    <a:pt x="11323" y="21124"/>
                  </a:lnTo>
                  <a:lnTo>
                    <a:pt x="11404" y="21705"/>
                  </a:lnTo>
                  <a:lnTo>
                    <a:pt x="11484" y="22446"/>
                  </a:lnTo>
                  <a:lnTo>
                    <a:pt x="11564" y="23148"/>
                  </a:lnTo>
                  <a:lnTo>
                    <a:pt x="11604" y="23769"/>
                  </a:lnTo>
                  <a:lnTo>
                    <a:pt x="11624" y="24350"/>
                  </a:lnTo>
                  <a:lnTo>
                    <a:pt x="11644" y="25272"/>
                  </a:lnTo>
                  <a:lnTo>
                    <a:pt x="11624" y="25913"/>
                  </a:lnTo>
                  <a:lnTo>
                    <a:pt x="11624" y="26234"/>
                  </a:lnTo>
                  <a:lnTo>
                    <a:pt x="11644" y="26294"/>
                  </a:lnTo>
                  <a:lnTo>
                    <a:pt x="11684" y="26314"/>
                  </a:lnTo>
                  <a:lnTo>
                    <a:pt x="11744" y="26334"/>
                  </a:lnTo>
                  <a:lnTo>
                    <a:pt x="11804" y="26314"/>
                  </a:lnTo>
                  <a:lnTo>
                    <a:pt x="11844" y="26274"/>
                  </a:lnTo>
                  <a:lnTo>
                    <a:pt x="11844" y="26234"/>
                  </a:lnTo>
                  <a:lnTo>
                    <a:pt x="11844" y="26194"/>
                  </a:lnTo>
                  <a:lnTo>
                    <a:pt x="11844" y="25913"/>
                  </a:lnTo>
                  <a:lnTo>
                    <a:pt x="11844" y="25272"/>
                  </a:lnTo>
                  <a:lnTo>
                    <a:pt x="11844" y="24330"/>
                  </a:lnTo>
                  <a:lnTo>
                    <a:pt x="11804" y="23769"/>
                  </a:lnTo>
                  <a:lnTo>
                    <a:pt x="11764" y="23128"/>
                  </a:lnTo>
                  <a:lnTo>
                    <a:pt x="11704" y="22426"/>
                  </a:lnTo>
                  <a:lnTo>
                    <a:pt x="11624" y="21665"/>
                  </a:lnTo>
                  <a:lnTo>
                    <a:pt x="11544" y="21083"/>
                  </a:lnTo>
                  <a:lnTo>
                    <a:pt x="11444" y="20502"/>
                  </a:lnTo>
                  <a:lnTo>
                    <a:pt x="11323" y="19901"/>
                  </a:lnTo>
                  <a:lnTo>
                    <a:pt x="11203" y="19280"/>
                  </a:lnTo>
                  <a:lnTo>
                    <a:pt x="11063" y="18659"/>
                  </a:lnTo>
                  <a:lnTo>
                    <a:pt x="10903" y="18037"/>
                  </a:lnTo>
                  <a:lnTo>
                    <a:pt x="10722" y="17416"/>
                  </a:lnTo>
                  <a:lnTo>
                    <a:pt x="10542" y="16795"/>
                  </a:lnTo>
                  <a:lnTo>
                    <a:pt x="10321" y="16173"/>
                  </a:lnTo>
                  <a:lnTo>
                    <a:pt x="10121" y="15552"/>
                  </a:lnTo>
                  <a:lnTo>
                    <a:pt x="9880" y="14931"/>
                  </a:lnTo>
                  <a:lnTo>
                    <a:pt x="9640" y="14310"/>
                  </a:lnTo>
                  <a:lnTo>
                    <a:pt x="9399" y="13708"/>
                  </a:lnTo>
                  <a:lnTo>
                    <a:pt x="9119" y="13127"/>
                  </a:lnTo>
                  <a:lnTo>
                    <a:pt x="8858" y="12526"/>
                  </a:lnTo>
                  <a:lnTo>
                    <a:pt x="8578" y="11965"/>
                  </a:lnTo>
                  <a:lnTo>
                    <a:pt x="8237" y="11323"/>
                  </a:lnTo>
                  <a:lnTo>
                    <a:pt x="7896" y="10682"/>
                  </a:lnTo>
                  <a:lnTo>
                    <a:pt x="7536" y="10061"/>
                  </a:lnTo>
                  <a:lnTo>
                    <a:pt x="7175" y="9440"/>
                  </a:lnTo>
                  <a:lnTo>
                    <a:pt x="6814" y="8858"/>
                  </a:lnTo>
                  <a:lnTo>
                    <a:pt x="6433" y="8277"/>
                  </a:lnTo>
                  <a:lnTo>
                    <a:pt x="5692" y="7175"/>
                  </a:lnTo>
                  <a:lnTo>
                    <a:pt x="4970" y="6173"/>
                  </a:lnTo>
                  <a:lnTo>
                    <a:pt x="4289" y="5251"/>
                  </a:lnTo>
                  <a:lnTo>
                    <a:pt x="3127" y="3788"/>
                  </a:lnTo>
                  <a:lnTo>
                    <a:pt x="1684" y="1964"/>
                  </a:lnTo>
                  <a:lnTo>
                    <a:pt x="682" y="682"/>
                  </a:lnTo>
                  <a:lnTo>
                    <a:pt x="181" y="40"/>
                  </a:lnTo>
                  <a:lnTo>
                    <a:pt x="161" y="20"/>
                  </a:lnTo>
                  <a:lnTo>
                    <a:pt x="12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29400" y="2824925"/>
              <a:ext cx="1235550" cy="276600"/>
            </a:xfrm>
            <a:custGeom>
              <a:avLst/>
              <a:gdLst/>
              <a:ahLst/>
              <a:cxnLst/>
              <a:rect l="l" t="t" r="r" b="b"/>
              <a:pathLst>
                <a:path w="49422" h="11064" extrusionOk="0">
                  <a:moveTo>
                    <a:pt x="22586" y="0"/>
                  </a:moveTo>
                  <a:lnTo>
                    <a:pt x="21724" y="20"/>
                  </a:lnTo>
                  <a:lnTo>
                    <a:pt x="20863" y="40"/>
                  </a:lnTo>
                  <a:lnTo>
                    <a:pt x="20001" y="80"/>
                  </a:lnTo>
                  <a:lnTo>
                    <a:pt x="19159" y="141"/>
                  </a:lnTo>
                  <a:lnTo>
                    <a:pt x="18297" y="241"/>
                  </a:lnTo>
                  <a:lnTo>
                    <a:pt x="17456" y="341"/>
                  </a:lnTo>
                  <a:lnTo>
                    <a:pt x="16614" y="461"/>
                  </a:lnTo>
                  <a:lnTo>
                    <a:pt x="15772" y="602"/>
                  </a:lnTo>
                  <a:lnTo>
                    <a:pt x="14931" y="762"/>
                  </a:lnTo>
                  <a:lnTo>
                    <a:pt x="14109" y="942"/>
                  </a:lnTo>
                  <a:lnTo>
                    <a:pt x="13287" y="1143"/>
                  </a:lnTo>
                  <a:lnTo>
                    <a:pt x="12466" y="1363"/>
                  </a:lnTo>
                  <a:lnTo>
                    <a:pt x="11644" y="1604"/>
                  </a:lnTo>
                  <a:lnTo>
                    <a:pt x="10822" y="1864"/>
                  </a:lnTo>
                  <a:lnTo>
                    <a:pt x="10021" y="2145"/>
                  </a:lnTo>
                  <a:lnTo>
                    <a:pt x="9219" y="2425"/>
                  </a:lnTo>
                  <a:lnTo>
                    <a:pt x="8417" y="2746"/>
                  </a:lnTo>
                  <a:lnTo>
                    <a:pt x="7616" y="3087"/>
                  </a:lnTo>
                  <a:lnTo>
                    <a:pt x="6834" y="3427"/>
                  </a:lnTo>
                  <a:lnTo>
                    <a:pt x="6052" y="3808"/>
                  </a:lnTo>
                  <a:lnTo>
                    <a:pt x="5291" y="4189"/>
                  </a:lnTo>
                  <a:lnTo>
                    <a:pt x="4509" y="4590"/>
                  </a:lnTo>
                  <a:lnTo>
                    <a:pt x="3748" y="5031"/>
                  </a:lnTo>
                  <a:lnTo>
                    <a:pt x="3006" y="5472"/>
                  </a:lnTo>
                  <a:lnTo>
                    <a:pt x="2245" y="5933"/>
                  </a:lnTo>
                  <a:lnTo>
                    <a:pt x="1503" y="6413"/>
                  </a:lnTo>
                  <a:lnTo>
                    <a:pt x="782" y="6915"/>
                  </a:lnTo>
                  <a:lnTo>
                    <a:pt x="40" y="7436"/>
                  </a:lnTo>
                  <a:lnTo>
                    <a:pt x="20" y="7456"/>
                  </a:lnTo>
                  <a:lnTo>
                    <a:pt x="0" y="7496"/>
                  </a:lnTo>
                  <a:lnTo>
                    <a:pt x="0" y="7536"/>
                  </a:lnTo>
                  <a:lnTo>
                    <a:pt x="20" y="7576"/>
                  </a:lnTo>
                  <a:lnTo>
                    <a:pt x="60" y="7616"/>
                  </a:lnTo>
                  <a:lnTo>
                    <a:pt x="140" y="7616"/>
                  </a:lnTo>
                  <a:lnTo>
                    <a:pt x="180" y="7596"/>
                  </a:lnTo>
                  <a:lnTo>
                    <a:pt x="902" y="7095"/>
                  </a:lnTo>
                  <a:lnTo>
                    <a:pt x="1623" y="6594"/>
                  </a:lnTo>
                  <a:lnTo>
                    <a:pt x="2365" y="6113"/>
                  </a:lnTo>
                  <a:lnTo>
                    <a:pt x="3106" y="5652"/>
                  </a:lnTo>
                  <a:lnTo>
                    <a:pt x="3848" y="5211"/>
                  </a:lnTo>
                  <a:lnTo>
                    <a:pt x="4609" y="4790"/>
                  </a:lnTo>
                  <a:lnTo>
                    <a:pt x="5371" y="4389"/>
                  </a:lnTo>
                  <a:lnTo>
                    <a:pt x="6153" y="3989"/>
                  </a:lnTo>
                  <a:lnTo>
                    <a:pt x="6934" y="3628"/>
                  </a:lnTo>
                  <a:lnTo>
                    <a:pt x="7716" y="3267"/>
                  </a:lnTo>
                  <a:lnTo>
                    <a:pt x="8497" y="2946"/>
                  </a:lnTo>
                  <a:lnTo>
                    <a:pt x="9279" y="2626"/>
                  </a:lnTo>
                  <a:lnTo>
                    <a:pt x="10081" y="2345"/>
                  </a:lnTo>
                  <a:lnTo>
                    <a:pt x="10882" y="2065"/>
                  </a:lnTo>
                  <a:lnTo>
                    <a:pt x="11704" y="1804"/>
                  </a:lnTo>
                  <a:lnTo>
                    <a:pt x="12506" y="1564"/>
                  </a:lnTo>
                  <a:lnTo>
                    <a:pt x="13327" y="1363"/>
                  </a:lnTo>
                  <a:lnTo>
                    <a:pt x="14149" y="1163"/>
                  </a:lnTo>
                  <a:lnTo>
                    <a:pt x="14991" y="982"/>
                  </a:lnTo>
                  <a:lnTo>
                    <a:pt x="15812" y="822"/>
                  </a:lnTo>
                  <a:lnTo>
                    <a:pt x="16654" y="682"/>
                  </a:lnTo>
                  <a:lnTo>
                    <a:pt x="17496" y="541"/>
                  </a:lnTo>
                  <a:lnTo>
                    <a:pt x="18338" y="441"/>
                  </a:lnTo>
                  <a:lnTo>
                    <a:pt x="19179" y="361"/>
                  </a:lnTo>
                  <a:lnTo>
                    <a:pt x="20021" y="301"/>
                  </a:lnTo>
                  <a:lnTo>
                    <a:pt x="20883" y="261"/>
                  </a:lnTo>
                  <a:lnTo>
                    <a:pt x="21724" y="221"/>
                  </a:lnTo>
                  <a:lnTo>
                    <a:pt x="22586" y="221"/>
                  </a:lnTo>
                  <a:lnTo>
                    <a:pt x="23448" y="241"/>
                  </a:lnTo>
                  <a:lnTo>
                    <a:pt x="24310" y="261"/>
                  </a:lnTo>
                  <a:lnTo>
                    <a:pt x="25172" y="321"/>
                  </a:lnTo>
                  <a:lnTo>
                    <a:pt x="26033" y="381"/>
                  </a:lnTo>
                  <a:lnTo>
                    <a:pt x="26855" y="481"/>
                  </a:lnTo>
                  <a:lnTo>
                    <a:pt x="27657" y="582"/>
                  </a:lnTo>
                  <a:lnTo>
                    <a:pt x="28458" y="702"/>
                  </a:lnTo>
                  <a:lnTo>
                    <a:pt x="29260" y="842"/>
                  </a:lnTo>
                  <a:lnTo>
                    <a:pt x="30062" y="982"/>
                  </a:lnTo>
                  <a:lnTo>
                    <a:pt x="30863" y="1163"/>
                  </a:lnTo>
                  <a:lnTo>
                    <a:pt x="31645" y="1343"/>
                  </a:lnTo>
                  <a:lnTo>
                    <a:pt x="32446" y="1543"/>
                  </a:lnTo>
                  <a:lnTo>
                    <a:pt x="33228" y="1764"/>
                  </a:lnTo>
                  <a:lnTo>
                    <a:pt x="33990" y="2004"/>
                  </a:lnTo>
                  <a:lnTo>
                    <a:pt x="34771" y="2265"/>
                  </a:lnTo>
                  <a:lnTo>
                    <a:pt x="35533" y="2526"/>
                  </a:lnTo>
                  <a:lnTo>
                    <a:pt x="36294" y="2806"/>
                  </a:lnTo>
                  <a:lnTo>
                    <a:pt x="37036" y="3107"/>
                  </a:lnTo>
                  <a:lnTo>
                    <a:pt x="37797" y="3427"/>
                  </a:lnTo>
                  <a:lnTo>
                    <a:pt x="38539" y="3748"/>
                  </a:lnTo>
                  <a:lnTo>
                    <a:pt x="39260" y="4109"/>
                  </a:lnTo>
                  <a:lnTo>
                    <a:pt x="39982" y="4470"/>
                  </a:lnTo>
                  <a:lnTo>
                    <a:pt x="40703" y="4830"/>
                  </a:lnTo>
                  <a:lnTo>
                    <a:pt x="41425" y="5231"/>
                  </a:lnTo>
                  <a:lnTo>
                    <a:pt x="42126" y="5632"/>
                  </a:lnTo>
                  <a:lnTo>
                    <a:pt x="42808" y="6053"/>
                  </a:lnTo>
                  <a:lnTo>
                    <a:pt x="43489" y="6494"/>
                  </a:lnTo>
                  <a:lnTo>
                    <a:pt x="44170" y="6935"/>
                  </a:lnTo>
                  <a:lnTo>
                    <a:pt x="44832" y="7396"/>
                  </a:lnTo>
                  <a:lnTo>
                    <a:pt x="45493" y="7876"/>
                  </a:lnTo>
                  <a:lnTo>
                    <a:pt x="46154" y="8378"/>
                  </a:lnTo>
                  <a:lnTo>
                    <a:pt x="46776" y="8879"/>
                  </a:lnTo>
                  <a:lnTo>
                    <a:pt x="47417" y="9400"/>
                  </a:lnTo>
                  <a:lnTo>
                    <a:pt x="48038" y="9941"/>
                  </a:lnTo>
                  <a:lnTo>
                    <a:pt x="48640" y="10482"/>
                  </a:lnTo>
                  <a:lnTo>
                    <a:pt x="49241" y="11043"/>
                  </a:lnTo>
                  <a:lnTo>
                    <a:pt x="49261" y="11063"/>
                  </a:lnTo>
                  <a:lnTo>
                    <a:pt x="49341" y="11063"/>
                  </a:lnTo>
                  <a:lnTo>
                    <a:pt x="49381" y="11043"/>
                  </a:lnTo>
                  <a:lnTo>
                    <a:pt x="49401" y="11003"/>
                  </a:lnTo>
                  <a:lnTo>
                    <a:pt x="49421" y="10963"/>
                  </a:lnTo>
                  <a:lnTo>
                    <a:pt x="49401" y="10923"/>
                  </a:lnTo>
                  <a:lnTo>
                    <a:pt x="49381" y="10883"/>
                  </a:lnTo>
                  <a:lnTo>
                    <a:pt x="48780" y="10322"/>
                  </a:lnTo>
                  <a:lnTo>
                    <a:pt x="48179" y="9780"/>
                  </a:lnTo>
                  <a:lnTo>
                    <a:pt x="47557" y="9239"/>
                  </a:lnTo>
                  <a:lnTo>
                    <a:pt x="46916" y="8718"/>
                  </a:lnTo>
                  <a:lnTo>
                    <a:pt x="46275" y="8197"/>
                  </a:lnTo>
                  <a:lnTo>
                    <a:pt x="45633" y="7716"/>
                  </a:lnTo>
                  <a:lnTo>
                    <a:pt x="44972" y="7235"/>
                  </a:lnTo>
                  <a:lnTo>
                    <a:pt x="44291" y="6754"/>
                  </a:lnTo>
                  <a:lnTo>
                    <a:pt x="43609" y="6313"/>
                  </a:lnTo>
                  <a:lnTo>
                    <a:pt x="42928" y="5872"/>
                  </a:lnTo>
                  <a:lnTo>
                    <a:pt x="42226" y="5452"/>
                  </a:lnTo>
                  <a:lnTo>
                    <a:pt x="41525" y="5051"/>
                  </a:lnTo>
                  <a:lnTo>
                    <a:pt x="40804" y="4650"/>
                  </a:lnTo>
                  <a:lnTo>
                    <a:pt x="40082" y="4269"/>
                  </a:lnTo>
                  <a:lnTo>
                    <a:pt x="39361" y="3908"/>
                  </a:lnTo>
                  <a:lnTo>
                    <a:pt x="38619" y="3568"/>
                  </a:lnTo>
                  <a:lnTo>
                    <a:pt x="37878" y="3227"/>
                  </a:lnTo>
                  <a:lnTo>
                    <a:pt x="37116" y="2906"/>
                  </a:lnTo>
                  <a:lnTo>
                    <a:pt x="36374" y="2606"/>
                  </a:lnTo>
                  <a:lnTo>
                    <a:pt x="35613" y="2325"/>
                  </a:lnTo>
                  <a:lnTo>
                    <a:pt x="34831" y="2045"/>
                  </a:lnTo>
                  <a:lnTo>
                    <a:pt x="34050" y="1804"/>
                  </a:lnTo>
                  <a:lnTo>
                    <a:pt x="33288" y="1564"/>
                  </a:lnTo>
                  <a:lnTo>
                    <a:pt x="32487" y="1343"/>
                  </a:lnTo>
                  <a:lnTo>
                    <a:pt x="31705" y="1143"/>
                  </a:lnTo>
                  <a:lnTo>
                    <a:pt x="30903" y="942"/>
                  </a:lnTo>
                  <a:lnTo>
                    <a:pt x="30102" y="782"/>
                  </a:lnTo>
                  <a:lnTo>
                    <a:pt x="29300" y="622"/>
                  </a:lnTo>
                  <a:lnTo>
                    <a:pt x="28498" y="481"/>
                  </a:lnTo>
                  <a:lnTo>
                    <a:pt x="27697" y="361"/>
                  </a:lnTo>
                  <a:lnTo>
                    <a:pt x="26875" y="261"/>
                  </a:lnTo>
                  <a:lnTo>
                    <a:pt x="26053" y="181"/>
                  </a:lnTo>
                  <a:lnTo>
                    <a:pt x="25192" y="101"/>
                  </a:lnTo>
                  <a:lnTo>
                    <a:pt x="24330" y="60"/>
                  </a:lnTo>
                  <a:lnTo>
                    <a:pt x="23448" y="20"/>
                  </a:lnTo>
                  <a:lnTo>
                    <a:pt x="2258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 flipH="1">
            <a:off x="7955384" y="7451"/>
            <a:ext cx="1233306" cy="1638608"/>
            <a:chOff x="5619200" y="238125"/>
            <a:chExt cx="800900" cy="1064100"/>
          </a:xfrm>
        </p:grpSpPr>
        <p:sp>
          <p:nvSpPr>
            <p:cNvPr id="66" name="Google Shape;66;p2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4204648" y="3976114"/>
            <a:ext cx="734704" cy="742777"/>
            <a:chOff x="8363650" y="2930601"/>
            <a:chExt cx="734704" cy="742777"/>
          </a:xfrm>
        </p:grpSpPr>
        <p:sp>
          <p:nvSpPr>
            <p:cNvPr id="86" name="Google Shape;86;p2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3"/>
          <p:cNvSpPr txBox="1">
            <a:spLocks noGrp="1"/>
          </p:cNvSpPr>
          <p:nvPr>
            <p:ph type="title"/>
          </p:nvPr>
        </p:nvSpPr>
        <p:spPr>
          <a:xfrm>
            <a:off x="1496273" y="1329860"/>
            <a:ext cx="304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"/>
          </p:nvPr>
        </p:nvSpPr>
        <p:spPr>
          <a:xfrm>
            <a:off x="1496273" y="1719001"/>
            <a:ext cx="304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2"/>
          </p:nvPr>
        </p:nvSpPr>
        <p:spPr>
          <a:xfrm>
            <a:off x="1491748" y="3645739"/>
            <a:ext cx="304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3"/>
          </p:nvPr>
        </p:nvSpPr>
        <p:spPr>
          <a:xfrm>
            <a:off x="1491748" y="4037630"/>
            <a:ext cx="3042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4"/>
          </p:nvPr>
        </p:nvSpPr>
        <p:spPr>
          <a:xfrm>
            <a:off x="1496273" y="2489167"/>
            <a:ext cx="304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5"/>
          </p:nvPr>
        </p:nvSpPr>
        <p:spPr>
          <a:xfrm>
            <a:off x="1496273" y="2879246"/>
            <a:ext cx="3042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6" hasCustomPrompt="1"/>
          </p:nvPr>
        </p:nvSpPr>
        <p:spPr>
          <a:xfrm>
            <a:off x="740551" y="15292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7" hasCustomPrompt="1"/>
          </p:nvPr>
        </p:nvSpPr>
        <p:spPr>
          <a:xfrm>
            <a:off x="740551" y="2689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8" hasCustomPrompt="1"/>
          </p:nvPr>
        </p:nvSpPr>
        <p:spPr>
          <a:xfrm>
            <a:off x="740551" y="380210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13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/>
          <p:nvPr/>
        </p:nvSpPr>
        <p:spPr>
          <a:xfrm>
            <a:off x="8604975" y="161963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991600" y="115988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13"/>
          <p:cNvGrpSpPr/>
          <p:nvPr/>
        </p:nvGrpSpPr>
        <p:grpSpPr>
          <a:xfrm>
            <a:off x="7893650" y="-9640"/>
            <a:ext cx="1241898" cy="1372038"/>
            <a:chOff x="9630900" y="71450"/>
            <a:chExt cx="1241898" cy="1372038"/>
          </a:xfrm>
        </p:grpSpPr>
        <p:sp>
          <p:nvSpPr>
            <p:cNvPr id="361" name="Google Shape;361;p13"/>
            <p:cNvSpPr/>
            <p:nvPr/>
          </p:nvSpPr>
          <p:spPr>
            <a:xfrm>
              <a:off x="9800609" y="71450"/>
              <a:ext cx="1070043" cy="1247640"/>
            </a:xfrm>
            <a:custGeom>
              <a:avLst/>
              <a:gdLst/>
              <a:ahLst/>
              <a:cxnLst/>
              <a:rect l="l" t="t" r="r" b="b"/>
              <a:pathLst>
                <a:path w="26872" h="31332" extrusionOk="0">
                  <a:moveTo>
                    <a:pt x="0" y="0"/>
                  </a:moveTo>
                  <a:lnTo>
                    <a:pt x="271" y="849"/>
                  </a:lnTo>
                  <a:lnTo>
                    <a:pt x="488" y="1680"/>
                  </a:lnTo>
                  <a:lnTo>
                    <a:pt x="705" y="2529"/>
                  </a:lnTo>
                  <a:lnTo>
                    <a:pt x="885" y="3377"/>
                  </a:lnTo>
                  <a:lnTo>
                    <a:pt x="1030" y="4244"/>
                  </a:lnTo>
                  <a:lnTo>
                    <a:pt x="1174" y="5111"/>
                  </a:lnTo>
                  <a:lnTo>
                    <a:pt x="1445" y="6827"/>
                  </a:lnTo>
                  <a:lnTo>
                    <a:pt x="1680" y="8560"/>
                  </a:lnTo>
                  <a:lnTo>
                    <a:pt x="1806" y="9409"/>
                  </a:lnTo>
                  <a:lnTo>
                    <a:pt x="1951" y="10276"/>
                  </a:lnTo>
                  <a:lnTo>
                    <a:pt x="2095" y="11124"/>
                  </a:lnTo>
                  <a:lnTo>
                    <a:pt x="2276" y="11973"/>
                  </a:lnTo>
                  <a:lnTo>
                    <a:pt x="2456" y="12822"/>
                  </a:lnTo>
                  <a:lnTo>
                    <a:pt x="2673" y="13671"/>
                  </a:lnTo>
                  <a:lnTo>
                    <a:pt x="2854" y="14303"/>
                  </a:lnTo>
                  <a:lnTo>
                    <a:pt x="3052" y="14917"/>
                  </a:lnTo>
                  <a:lnTo>
                    <a:pt x="3251" y="15531"/>
                  </a:lnTo>
                  <a:lnTo>
                    <a:pt x="3468" y="16127"/>
                  </a:lnTo>
                  <a:lnTo>
                    <a:pt x="3702" y="16723"/>
                  </a:lnTo>
                  <a:lnTo>
                    <a:pt x="3937" y="17318"/>
                  </a:lnTo>
                  <a:lnTo>
                    <a:pt x="4172" y="17896"/>
                  </a:lnTo>
                  <a:lnTo>
                    <a:pt x="4443" y="18456"/>
                  </a:lnTo>
                  <a:lnTo>
                    <a:pt x="4714" y="19016"/>
                  </a:lnTo>
                  <a:lnTo>
                    <a:pt x="5002" y="19576"/>
                  </a:lnTo>
                  <a:lnTo>
                    <a:pt x="5291" y="20099"/>
                  </a:lnTo>
                  <a:lnTo>
                    <a:pt x="5616" y="20641"/>
                  </a:lnTo>
                  <a:lnTo>
                    <a:pt x="5941" y="21165"/>
                  </a:lnTo>
                  <a:lnTo>
                    <a:pt x="6267" y="21671"/>
                  </a:lnTo>
                  <a:lnTo>
                    <a:pt x="6628" y="22176"/>
                  </a:lnTo>
                  <a:lnTo>
                    <a:pt x="6989" y="22664"/>
                  </a:lnTo>
                  <a:lnTo>
                    <a:pt x="7368" y="23133"/>
                  </a:lnTo>
                  <a:lnTo>
                    <a:pt x="7747" y="23603"/>
                  </a:lnTo>
                  <a:lnTo>
                    <a:pt x="8163" y="24072"/>
                  </a:lnTo>
                  <a:lnTo>
                    <a:pt x="8578" y="24506"/>
                  </a:lnTo>
                  <a:lnTo>
                    <a:pt x="9011" y="24939"/>
                  </a:lnTo>
                  <a:lnTo>
                    <a:pt x="9463" y="25373"/>
                  </a:lnTo>
                  <a:lnTo>
                    <a:pt x="9914" y="25788"/>
                  </a:lnTo>
                  <a:lnTo>
                    <a:pt x="10384" y="26185"/>
                  </a:lnTo>
                  <a:lnTo>
                    <a:pt x="10889" y="26582"/>
                  </a:lnTo>
                  <a:lnTo>
                    <a:pt x="11395" y="26962"/>
                  </a:lnTo>
                  <a:lnTo>
                    <a:pt x="11901" y="27323"/>
                  </a:lnTo>
                  <a:lnTo>
                    <a:pt x="12443" y="27666"/>
                  </a:lnTo>
                  <a:lnTo>
                    <a:pt x="13002" y="28009"/>
                  </a:lnTo>
                  <a:lnTo>
                    <a:pt x="13562" y="28334"/>
                  </a:lnTo>
                  <a:lnTo>
                    <a:pt x="14140" y="28659"/>
                  </a:lnTo>
                  <a:lnTo>
                    <a:pt x="14736" y="28966"/>
                  </a:lnTo>
                  <a:lnTo>
                    <a:pt x="15097" y="29129"/>
                  </a:lnTo>
                  <a:lnTo>
                    <a:pt x="15458" y="29291"/>
                  </a:lnTo>
                  <a:lnTo>
                    <a:pt x="15837" y="29436"/>
                  </a:lnTo>
                  <a:lnTo>
                    <a:pt x="16199" y="29562"/>
                  </a:lnTo>
                  <a:lnTo>
                    <a:pt x="16939" y="29797"/>
                  </a:lnTo>
                  <a:lnTo>
                    <a:pt x="17698" y="29995"/>
                  </a:lnTo>
                  <a:lnTo>
                    <a:pt x="18474" y="30176"/>
                  </a:lnTo>
                  <a:lnTo>
                    <a:pt x="19251" y="30321"/>
                  </a:lnTo>
                  <a:lnTo>
                    <a:pt x="20027" y="30447"/>
                  </a:lnTo>
                  <a:lnTo>
                    <a:pt x="20804" y="30573"/>
                  </a:lnTo>
                  <a:lnTo>
                    <a:pt x="22302" y="30790"/>
                  </a:lnTo>
                  <a:lnTo>
                    <a:pt x="23819" y="30971"/>
                  </a:lnTo>
                  <a:lnTo>
                    <a:pt x="26871" y="31332"/>
                  </a:lnTo>
                  <a:lnTo>
                    <a:pt x="26871" y="27684"/>
                  </a:lnTo>
                  <a:lnTo>
                    <a:pt x="26853" y="27612"/>
                  </a:lnTo>
                  <a:lnTo>
                    <a:pt x="26853" y="27558"/>
                  </a:lnTo>
                  <a:lnTo>
                    <a:pt x="24560" y="27323"/>
                  </a:lnTo>
                  <a:lnTo>
                    <a:pt x="23422" y="27178"/>
                  </a:lnTo>
                  <a:lnTo>
                    <a:pt x="22284" y="27034"/>
                  </a:lnTo>
                  <a:lnTo>
                    <a:pt x="21147" y="26853"/>
                  </a:lnTo>
                  <a:lnTo>
                    <a:pt x="20587" y="26745"/>
                  </a:lnTo>
                  <a:lnTo>
                    <a:pt x="20027" y="26637"/>
                  </a:lnTo>
                  <a:lnTo>
                    <a:pt x="19467" y="26492"/>
                  </a:lnTo>
                  <a:lnTo>
                    <a:pt x="18907" y="26348"/>
                  </a:lnTo>
                  <a:lnTo>
                    <a:pt x="18348" y="26203"/>
                  </a:lnTo>
                  <a:lnTo>
                    <a:pt x="17806" y="26023"/>
                  </a:lnTo>
                  <a:lnTo>
                    <a:pt x="17102" y="25770"/>
                  </a:lnTo>
                  <a:lnTo>
                    <a:pt x="16415" y="25481"/>
                  </a:lnTo>
                  <a:lnTo>
                    <a:pt x="15765" y="25156"/>
                  </a:lnTo>
                  <a:lnTo>
                    <a:pt x="15133" y="24813"/>
                  </a:lnTo>
                  <a:lnTo>
                    <a:pt x="14537" y="24433"/>
                  </a:lnTo>
                  <a:lnTo>
                    <a:pt x="13959" y="24018"/>
                  </a:lnTo>
                  <a:lnTo>
                    <a:pt x="13382" y="23585"/>
                  </a:lnTo>
                  <a:lnTo>
                    <a:pt x="12840" y="23133"/>
                  </a:lnTo>
                  <a:lnTo>
                    <a:pt x="12316" y="22664"/>
                  </a:lnTo>
                  <a:lnTo>
                    <a:pt x="11810" y="22158"/>
                  </a:lnTo>
                  <a:lnTo>
                    <a:pt x="11323" y="21634"/>
                  </a:lnTo>
                  <a:lnTo>
                    <a:pt x="10853" y="21093"/>
                  </a:lnTo>
                  <a:lnTo>
                    <a:pt x="10402" y="20533"/>
                  </a:lnTo>
                  <a:lnTo>
                    <a:pt x="9950" y="19955"/>
                  </a:lnTo>
                  <a:lnTo>
                    <a:pt x="9517" y="19359"/>
                  </a:lnTo>
                  <a:lnTo>
                    <a:pt x="9102" y="18745"/>
                  </a:lnTo>
                  <a:lnTo>
                    <a:pt x="8722" y="18149"/>
                  </a:lnTo>
                  <a:lnTo>
                    <a:pt x="8361" y="17553"/>
                  </a:lnTo>
                  <a:lnTo>
                    <a:pt x="8018" y="16939"/>
                  </a:lnTo>
                  <a:lnTo>
                    <a:pt x="7711" y="16325"/>
                  </a:lnTo>
                  <a:lnTo>
                    <a:pt x="7422" y="15693"/>
                  </a:lnTo>
                  <a:lnTo>
                    <a:pt x="7151" y="15061"/>
                  </a:lnTo>
                  <a:lnTo>
                    <a:pt x="6899" y="14411"/>
                  </a:lnTo>
                  <a:lnTo>
                    <a:pt x="6682" y="13779"/>
                  </a:lnTo>
                  <a:lnTo>
                    <a:pt x="6465" y="13111"/>
                  </a:lnTo>
                  <a:lnTo>
                    <a:pt x="6267" y="12461"/>
                  </a:lnTo>
                  <a:lnTo>
                    <a:pt x="6086" y="11793"/>
                  </a:lnTo>
                  <a:lnTo>
                    <a:pt x="5923" y="11124"/>
                  </a:lnTo>
                  <a:lnTo>
                    <a:pt x="5779" y="10438"/>
                  </a:lnTo>
                  <a:lnTo>
                    <a:pt x="5635" y="9770"/>
                  </a:lnTo>
                  <a:lnTo>
                    <a:pt x="5526" y="9084"/>
                  </a:lnTo>
                  <a:lnTo>
                    <a:pt x="5400" y="8380"/>
                  </a:lnTo>
                  <a:lnTo>
                    <a:pt x="5075" y="6267"/>
                  </a:lnTo>
                  <a:lnTo>
                    <a:pt x="4894" y="5201"/>
                  </a:lnTo>
                  <a:lnTo>
                    <a:pt x="4695" y="4154"/>
                  </a:lnTo>
                  <a:lnTo>
                    <a:pt x="4461" y="3106"/>
                  </a:lnTo>
                  <a:lnTo>
                    <a:pt x="4190" y="2059"/>
                  </a:lnTo>
                  <a:lnTo>
                    <a:pt x="4045" y="1553"/>
                  </a:lnTo>
                  <a:lnTo>
                    <a:pt x="3883" y="1030"/>
                  </a:lnTo>
                  <a:lnTo>
                    <a:pt x="3702" y="524"/>
                  </a:lnTo>
                  <a:lnTo>
                    <a:pt x="352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9630900" y="72167"/>
              <a:ext cx="1239039" cy="1371321"/>
            </a:xfrm>
            <a:custGeom>
              <a:avLst/>
              <a:gdLst/>
              <a:ahLst/>
              <a:cxnLst/>
              <a:rect l="l" t="t" r="r" b="b"/>
              <a:pathLst>
                <a:path w="31116" h="34438" extrusionOk="0">
                  <a:moveTo>
                    <a:pt x="1" y="0"/>
                  </a:moveTo>
                  <a:lnTo>
                    <a:pt x="253" y="596"/>
                  </a:lnTo>
                  <a:lnTo>
                    <a:pt x="506" y="1192"/>
                  </a:lnTo>
                  <a:lnTo>
                    <a:pt x="723" y="1806"/>
                  </a:lnTo>
                  <a:lnTo>
                    <a:pt x="921" y="2420"/>
                  </a:lnTo>
                  <a:lnTo>
                    <a:pt x="1102" y="3034"/>
                  </a:lnTo>
                  <a:lnTo>
                    <a:pt x="1265" y="3648"/>
                  </a:lnTo>
                  <a:lnTo>
                    <a:pt x="1427" y="4280"/>
                  </a:lnTo>
                  <a:lnTo>
                    <a:pt x="1554" y="4912"/>
                  </a:lnTo>
                  <a:lnTo>
                    <a:pt x="2005" y="7224"/>
                  </a:lnTo>
                  <a:lnTo>
                    <a:pt x="2456" y="9517"/>
                  </a:lnTo>
                  <a:lnTo>
                    <a:pt x="2908" y="11829"/>
                  </a:lnTo>
                  <a:lnTo>
                    <a:pt x="3161" y="12966"/>
                  </a:lnTo>
                  <a:lnTo>
                    <a:pt x="3414" y="14122"/>
                  </a:lnTo>
                  <a:lnTo>
                    <a:pt x="3666" y="15097"/>
                  </a:lnTo>
                  <a:lnTo>
                    <a:pt x="3955" y="16072"/>
                  </a:lnTo>
                  <a:lnTo>
                    <a:pt x="4280" y="17012"/>
                  </a:lnTo>
                  <a:lnTo>
                    <a:pt x="4623" y="17951"/>
                  </a:lnTo>
                  <a:lnTo>
                    <a:pt x="5021" y="18853"/>
                  </a:lnTo>
                  <a:lnTo>
                    <a:pt x="5436" y="19738"/>
                  </a:lnTo>
                  <a:lnTo>
                    <a:pt x="5906" y="20605"/>
                  </a:lnTo>
                  <a:lnTo>
                    <a:pt x="6393" y="21454"/>
                  </a:lnTo>
                  <a:lnTo>
                    <a:pt x="6899" y="22285"/>
                  </a:lnTo>
                  <a:lnTo>
                    <a:pt x="7441" y="23097"/>
                  </a:lnTo>
                  <a:lnTo>
                    <a:pt x="8018" y="23892"/>
                  </a:lnTo>
                  <a:lnTo>
                    <a:pt x="8632" y="24668"/>
                  </a:lnTo>
                  <a:lnTo>
                    <a:pt x="9246" y="25445"/>
                  </a:lnTo>
                  <a:lnTo>
                    <a:pt x="9897" y="26203"/>
                  </a:lnTo>
                  <a:lnTo>
                    <a:pt x="10583" y="26926"/>
                  </a:lnTo>
                  <a:lnTo>
                    <a:pt x="11287" y="27666"/>
                  </a:lnTo>
                  <a:lnTo>
                    <a:pt x="11793" y="28172"/>
                  </a:lnTo>
                  <a:lnTo>
                    <a:pt x="12316" y="28659"/>
                  </a:lnTo>
                  <a:lnTo>
                    <a:pt x="12840" y="29129"/>
                  </a:lnTo>
                  <a:lnTo>
                    <a:pt x="13382" y="29580"/>
                  </a:lnTo>
                  <a:lnTo>
                    <a:pt x="13924" y="30014"/>
                  </a:lnTo>
                  <a:lnTo>
                    <a:pt x="14483" y="30447"/>
                  </a:lnTo>
                  <a:lnTo>
                    <a:pt x="15061" y="30826"/>
                  </a:lnTo>
                  <a:lnTo>
                    <a:pt x="15657" y="31205"/>
                  </a:lnTo>
                  <a:lnTo>
                    <a:pt x="16253" y="31567"/>
                  </a:lnTo>
                  <a:lnTo>
                    <a:pt x="16867" y="31892"/>
                  </a:lnTo>
                  <a:lnTo>
                    <a:pt x="17481" y="32199"/>
                  </a:lnTo>
                  <a:lnTo>
                    <a:pt x="18131" y="32488"/>
                  </a:lnTo>
                  <a:lnTo>
                    <a:pt x="18781" y="32740"/>
                  </a:lnTo>
                  <a:lnTo>
                    <a:pt x="19467" y="32975"/>
                  </a:lnTo>
                  <a:lnTo>
                    <a:pt x="20154" y="33174"/>
                  </a:lnTo>
                  <a:lnTo>
                    <a:pt x="20858" y="33354"/>
                  </a:lnTo>
                  <a:lnTo>
                    <a:pt x="22104" y="33625"/>
                  </a:lnTo>
                  <a:lnTo>
                    <a:pt x="23350" y="33878"/>
                  </a:lnTo>
                  <a:lnTo>
                    <a:pt x="24596" y="34077"/>
                  </a:lnTo>
                  <a:lnTo>
                    <a:pt x="25228" y="34167"/>
                  </a:lnTo>
                  <a:lnTo>
                    <a:pt x="25860" y="34257"/>
                  </a:lnTo>
                  <a:lnTo>
                    <a:pt x="26492" y="34311"/>
                  </a:lnTo>
                  <a:lnTo>
                    <a:pt x="27124" y="34366"/>
                  </a:lnTo>
                  <a:lnTo>
                    <a:pt x="27756" y="34402"/>
                  </a:lnTo>
                  <a:lnTo>
                    <a:pt x="28388" y="34420"/>
                  </a:lnTo>
                  <a:lnTo>
                    <a:pt x="29020" y="34438"/>
                  </a:lnTo>
                  <a:lnTo>
                    <a:pt x="29652" y="34420"/>
                  </a:lnTo>
                  <a:lnTo>
                    <a:pt x="30302" y="34402"/>
                  </a:lnTo>
                  <a:lnTo>
                    <a:pt x="30935" y="34348"/>
                  </a:lnTo>
                  <a:lnTo>
                    <a:pt x="31115" y="34366"/>
                  </a:lnTo>
                  <a:lnTo>
                    <a:pt x="31097" y="34348"/>
                  </a:lnTo>
                  <a:lnTo>
                    <a:pt x="31115" y="31549"/>
                  </a:lnTo>
                  <a:lnTo>
                    <a:pt x="29977" y="31476"/>
                  </a:lnTo>
                  <a:lnTo>
                    <a:pt x="28858" y="31386"/>
                  </a:lnTo>
                  <a:lnTo>
                    <a:pt x="27720" y="31260"/>
                  </a:lnTo>
                  <a:lnTo>
                    <a:pt x="26601" y="31133"/>
                  </a:lnTo>
                  <a:lnTo>
                    <a:pt x="25481" y="30971"/>
                  </a:lnTo>
                  <a:lnTo>
                    <a:pt x="24361" y="30790"/>
                  </a:lnTo>
                  <a:lnTo>
                    <a:pt x="23242" y="30610"/>
                  </a:lnTo>
                  <a:lnTo>
                    <a:pt x="22140" y="30393"/>
                  </a:lnTo>
                  <a:lnTo>
                    <a:pt x="21580" y="30284"/>
                  </a:lnTo>
                  <a:lnTo>
                    <a:pt x="21039" y="30140"/>
                  </a:lnTo>
                  <a:lnTo>
                    <a:pt x="20515" y="29996"/>
                  </a:lnTo>
                  <a:lnTo>
                    <a:pt x="19973" y="29833"/>
                  </a:lnTo>
                  <a:lnTo>
                    <a:pt x="19467" y="29634"/>
                  </a:lnTo>
                  <a:lnTo>
                    <a:pt x="18944" y="29436"/>
                  </a:lnTo>
                  <a:lnTo>
                    <a:pt x="18456" y="29219"/>
                  </a:lnTo>
                  <a:lnTo>
                    <a:pt x="17951" y="28966"/>
                  </a:lnTo>
                  <a:lnTo>
                    <a:pt x="17463" y="28713"/>
                  </a:lnTo>
                  <a:lnTo>
                    <a:pt x="16993" y="28443"/>
                  </a:lnTo>
                  <a:lnTo>
                    <a:pt x="16524" y="28154"/>
                  </a:lnTo>
                  <a:lnTo>
                    <a:pt x="16072" y="27847"/>
                  </a:lnTo>
                  <a:lnTo>
                    <a:pt x="15621" y="27522"/>
                  </a:lnTo>
                  <a:lnTo>
                    <a:pt x="15170" y="27178"/>
                  </a:lnTo>
                  <a:lnTo>
                    <a:pt x="14736" y="26799"/>
                  </a:lnTo>
                  <a:lnTo>
                    <a:pt x="14321" y="26420"/>
                  </a:lnTo>
                  <a:lnTo>
                    <a:pt x="13743" y="25896"/>
                  </a:lnTo>
                  <a:lnTo>
                    <a:pt x="13165" y="25336"/>
                  </a:lnTo>
                  <a:lnTo>
                    <a:pt x="12623" y="24795"/>
                  </a:lnTo>
                  <a:lnTo>
                    <a:pt x="12082" y="24217"/>
                  </a:lnTo>
                  <a:lnTo>
                    <a:pt x="11540" y="23657"/>
                  </a:lnTo>
                  <a:lnTo>
                    <a:pt x="11034" y="23061"/>
                  </a:lnTo>
                  <a:lnTo>
                    <a:pt x="10529" y="22465"/>
                  </a:lnTo>
                  <a:lnTo>
                    <a:pt x="10059" y="21851"/>
                  </a:lnTo>
                  <a:lnTo>
                    <a:pt x="9590" y="21237"/>
                  </a:lnTo>
                  <a:lnTo>
                    <a:pt x="9138" y="20605"/>
                  </a:lnTo>
                  <a:lnTo>
                    <a:pt x="8723" y="19955"/>
                  </a:lnTo>
                  <a:lnTo>
                    <a:pt x="8325" y="19287"/>
                  </a:lnTo>
                  <a:lnTo>
                    <a:pt x="7946" y="18601"/>
                  </a:lnTo>
                  <a:lnTo>
                    <a:pt x="7603" y="17896"/>
                  </a:lnTo>
                  <a:lnTo>
                    <a:pt x="7278" y="17174"/>
                  </a:lnTo>
                  <a:lnTo>
                    <a:pt x="6989" y="16434"/>
                  </a:lnTo>
                  <a:lnTo>
                    <a:pt x="6700" y="15621"/>
                  </a:lnTo>
                  <a:lnTo>
                    <a:pt x="6447" y="14790"/>
                  </a:lnTo>
                  <a:lnTo>
                    <a:pt x="6231" y="13960"/>
                  </a:lnTo>
                  <a:lnTo>
                    <a:pt x="6032" y="13129"/>
                  </a:lnTo>
                  <a:lnTo>
                    <a:pt x="5851" y="12280"/>
                  </a:lnTo>
                  <a:lnTo>
                    <a:pt x="5689" y="11431"/>
                  </a:lnTo>
                  <a:lnTo>
                    <a:pt x="5382" y="9734"/>
                  </a:lnTo>
                  <a:lnTo>
                    <a:pt x="4949" y="7278"/>
                  </a:lnTo>
                  <a:lnTo>
                    <a:pt x="4714" y="6050"/>
                  </a:lnTo>
                  <a:lnTo>
                    <a:pt x="4479" y="4840"/>
                  </a:lnTo>
                  <a:lnTo>
                    <a:pt x="4226" y="3612"/>
                  </a:lnTo>
                  <a:lnTo>
                    <a:pt x="3937" y="2402"/>
                  </a:lnTo>
                  <a:lnTo>
                    <a:pt x="3793" y="1788"/>
                  </a:lnTo>
                  <a:lnTo>
                    <a:pt x="3612" y="1192"/>
                  </a:lnTo>
                  <a:lnTo>
                    <a:pt x="3432" y="596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9969600" y="71450"/>
              <a:ext cx="903197" cy="1070760"/>
            </a:xfrm>
            <a:custGeom>
              <a:avLst/>
              <a:gdLst/>
              <a:ahLst/>
              <a:cxnLst/>
              <a:rect l="l" t="t" r="r" b="b"/>
              <a:pathLst>
                <a:path w="22682" h="26890" extrusionOk="0">
                  <a:moveTo>
                    <a:pt x="0" y="0"/>
                  </a:moveTo>
                  <a:lnTo>
                    <a:pt x="415" y="1301"/>
                  </a:lnTo>
                  <a:lnTo>
                    <a:pt x="831" y="2583"/>
                  </a:lnTo>
                  <a:lnTo>
                    <a:pt x="1029" y="3233"/>
                  </a:lnTo>
                  <a:lnTo>
                    <a:pt x="1192" y="3883"/>
                  </a:lnTo>
                  <a:lnTo>
                    <a:pt x="1336" y="4551"/>
                  </a:lnTo>
                  <a:lnTo>
                    <a:pt x="1445" y="5219"/>
                  </a:lnTo>
                  <a:lnTo>
                    <a:pt x="1535" y="5851"/>
                  </a:lnTo>
                  <a:lnTo>
                    <a:pt x="1589" y="6501"/>
                  </a:lnTo>
                  <a:lnTo>
                    <a:pt x="1716" y="7784"/>
                  </a:lnTo>
                  <a:lnTo>
                    <a:pt x="1842" y="9066"/>
                  </a:lnTo>
                  <a:lnTo>
                    <a:pt x="1932" y="9716"/>
                  </a:lnTo>
                  <a:lnTo>
                    <a:pt x="2023" y="10348"/>
                  </a:lnTo>
                  <a:lnTo>
                    <a:pt x="2167" y="11088"/>
                  </a:lnTo>
                  <a:lnTo>
                    <a:pt x="2330" y="11811"/>
                  </a:lnTo>
                  <a:lnTo>
                    <a:pt x="2492" y="12515"/>
                  </a:lnTo>
                  <a:lnTo>
                    <a:pt x="2691" y="13219"/>
                  </a:lnTo>
                  <a:lnTo>
                    <a:pt x="2907" y="13887"/>
                  </a:lnTo>
                  <a:lnTo>
                    <a:pt x="3142" y="14556"/>
                  </a:lnTo>
                  <a:lnTo>
                    <a:pt x="3395" y="15188"/>
                  </a:lnTo>
                  <a:lnTo>
                    <a:pt x="3666" y="15820"/>
                  </a:lnTo>
                  <a:lnTo>
                    <a:pt x="3955" y="16434"/>
                  </a:lnTo>
                  <a:lnTo>
                    <a:pt x="4262" y="17030"/>
                  </a:lnTo>
                  <a:lnTo>
                    <a:pt x="4587" y="17607"/>
                  </a:lnTo>
                  <a:lnTo>
                    <a:pt x="4930" y="18167"/>
                  </a:lnTo>
                  <a:lnTo>
                    <a:pt x="5291" y="18709"/>
                  </a:lnTo>
                  <a:lnTo>
                    <a:pt x="5688" y="19233"/>
                  </a:lnTo>
                  <a:lnTo>
                    <a:pt x="6086" y="19738"/>
                  </a:lnTo>
                  <a:lnTo>
                    <a:pt x="6501" y="20244"/>
                  </a:lnTo>
                  <a:lnTo>
                    <a:pt x="6952" y="20713"/>
                  </a:lnTo>
                  <a:lnTo>
                    <a:pt x="7404" y="21183"/>
                  </a:lnTo>
                  <a:lnTo>
                    <a:pt x="7873" y="21634"/>
                  </a:lnTo>
                  <a:lnTo>
                    <a:pt x="8379" y="22050"/>
                  </a:lnTo>
                  <a:lnTo>
                    <a:pt x="8885" y="22465"/>
                  </a:lnTo>
                  <a:lnTo>
                    <a:pt x="9426" y="22862"/>
                  </a:lnTo>
                  <a:lnTo>
                    <a:pt x="9968" y="23242"/>
                  </a:lnTo>
                  <a:lnTo>
                    <a:pt x="10546" y="23621"/>
                  </a:lnTo>
                  <a:lnTo>
                    <a:pt x="11124" y="23964"/>
                  </a:lnTo>
                  <a:lnTo>
                    <a:pt x="11738" y="24289"/>
                  </a:lnTo>
                  <a:lnTo>
                    <a:pt x="12352" y="24614"/>
                  </a:lnTo>
                  <a:lnTo>
                    <a:pt x="13002" y="24903"/>
                  </a:lnTo>
                  <a:lnTo>
                    <a:pt x="13670" y="25192"/>
                  </a:lnTo>
                  <a:lnTo>
                    <a:pt x="14338" y="25463"/>
                  </a:lnTo>
                  <a:lnTo>
                    <a:pt x="15043" y="25716"/>
                  </a:lnTo>
                  <a:lnTo>
                    <a:pt x="15747" y="25950"/>
                  </a:lnTo>
                  <a:lnTo>
                    <a:pt x="16596" y="26185"/>
                  </a:lnTo>
                  <a:lnTo>
                    <a:pt x="17444" y="26402"/>
                  </a:lnTo>
                  <a:lnTo>
                    <a:pt x="18293" y="26564"/>
                  </a:lnTo>
                  <a:lnTo>
                    <a:pt x="19142" y="26691"/>
                  </a:lnTo>
                  <a:lnTo>
                    <a:pt x="20009" y="26799"/>
                  </a:lnTo>
                  <a:lnTo>
                    <a:pt x="20875" y="26853"/>
                  </a:lnTo>
                  <a:lnTo>
                    <a:pt x="21742" y="26889"/>
                  </a:lnTo>
                  <a:lnTo>
                    <a:pt x="22627" y="26871"/>
                  </a:lnTo>
                  <a:lnTo>
                    <a:pt x="22681" y="26312"/>
                  </a:lnTo>
                  <a:lnTo>
                    <a:pt x="22609" y="23711"/>
                  </a:lnTo>
                  <a:lnTo>
                    <a:pt x="22627" y="23693"/>
                  </a:lnTo>
                  <a:lnTo>
                    <a:pt x="21580" y="23639"/>
                  </a:lnTo>
                  <a:lnTo>
                    <a:pt x="20532" y="23567"/>
                  </a:lnTo>
                  <a:lnTo>
                    <a:pt x="19485" y="23476"/>
                  </a:lnTo>
                  <a:lnTo>
                    <a:pt x="18979" y="23422"/>
                  </a:lnTo>
                  <a:lnTo>
                    <a:pt x="18456" y="23350"/>
                  </a:lnTo>
                  <a:lnTo>
                    <a:pt x="17950" y="23260"/>
                  </a:lnTo>
                  <a:lnTo>
                    <a:pt x="17426" y="23169"/>
                  </a:lnTo>
                  <a:lnTo>
                    <a:pt x="16921" y="23061"/>
                  </a:lnTo>
                  <a:lnTo>
                    <a:pt x="16433" y="22935"/>
                  </a:lnTo>
                  <a:lnTo>
                    <a:pt x="15927" y="22790"/>
                  </a:lnTo>
                  <a:lnTo>
                    <a:pt x="15440" y="22628"/>
                  </a:lnTo>
                  <a:lnTo>
                    <a:pt x="14952" y="22429"/>
                  </a:lnTo>
                  <a:lnTo>
                    <a:pt x="14465" y="22230"/>
                  </a:lnTo>
                  <a:lnTo>
                    <a:pt x="13995" y="21996"/>
                  </a:lnTo>
                  <a:lnTo>
                    <a:pt x="13526" y="21761"/>
                  </a:lnTo>
                  <a:lnTo>
                    <a:pt x="13074" y="21508"/>
                  </a:lnTo>
                  <a:lnTo>
                    <a:pt x="12623" y="21255"/>
                  </a:lnTo>
                  <a:lnTo>
                    <a:pt x="12189" y="21002"/>
                  </a:lnTo>
                  <a:lnTo>
                    <a:pt x="11756" y="20732"/>
                  </a:lnTo>
                  <a:lnTo>
                    <a:pt x="11341" y="20443"/>
                  </a:lnTo>
                  <a:lnTo>
                    <a:pt x="10943" y="20154"/>
                  </a:lnTo>
                  <a:lnTo>
                    <a:pt x="10546" y="19865"/>
                  </a:lnTo>
                  <a:lnTo>
                    <a:pt x="10167" y="19558"/>
                  </a:lnTo>
                  <a:lnTo>
                    <a:pt x="9806" y="19233"/>
                  </a:lnTo>
                  <a:lnTo>
                    <a:pt x="9445" y="18908"/>
                  </a:lnTo>
                  <a:lnTo>
                    <a:pt x="9083" y="18564"/>
                  </a:lnTo>
                  <a:lnTo>
                    <a:pt x="8758" y="18221"/>
                  </a:lnTo>
                  <a:lnTo>
                    <a:pt x="8433" y="17860"/>
                  </a:lnTo>
                  <a:lnTo>
                    <a:pt x="8108" y="17499"/>
                  </a:lnTo>
                  <a:lnTo>
                    <a:pt x="7819" y="17120"/>
                  </a:lnTo>
                  <a:lnTo>
                    <a:pt x="7530" y="16741"/>
                  </a:lnTo>
                  <a:lnTo>
                    <a:pt x="7241" y="16343"/>
                  </a:lnTo>
                  <a:lnTo>
                    <a:pt x="6989" y="15946"/>
                  </a:lnTo>
                  <a:lnTo>
                    <a:pt x="6736" y="15531"/>
                  </a:lnTo>
                  <a:lnTo>
                    <a:pt x="6483" y="15097"/>
                  </a:lnTo>
                  <a:lnTo>
                    <a:pt x="6266" y="14664"/>
                  </a:lnTo>
                  <a:lnTo>
                    <a:pt x="6050" y="14230"/>
                  </a:lnTo>
                  <a:lnTo>
                    <a:pt x="5833" y="13761"/>
                  </a:lnTo>
                  <a:lnTo>
                    <a:pt x="5652" y="13309"/>
                  </a:lnTo>
                  <a:lnTo>
                    <a:pt x="5472" y="12822"/>
                  </a:lnTo>
                  <a:lnTo>
                    <a:pt x="5309" y="12334"/>
                  </a:lnTo>
                  <a:lnTo>
                    <a:pt x="5165" y="11829"/>
                  </a:lnTo>
                  <a:lnTo>
                    <a:pt x="5020" y="11323"/>
                  </a:lnTo>
                  <a:lnTo>
                    <a:pt x="4912" y="10799"/>
                  </a:lnTo>
                  <a:lnTo>
                    <a:pt x="4804" y="10276"/>
                  </a:lnTo>
                  <a:lnTo>
                    <a:pt x="4677" y="9553"/>
                  </a:lnTo>
                  <a:lnTo>
                    <a:pt x="4587" y="8849"/>
                  </a:lnTo>
                  <a:lnTo>
                    <a:pt x="4515" y="8127"/>
                  </a:lnTo>
                  <a:lnTo>
                    <a:pt x="4460" y="7404"/>
                  </a:lnTo>
                  <a:lnTo>
                    <a:pt x="4334" y="5978"/>
                  </a:lnTo>
                  <a:lnTo>
                    <a:pt x="4244" y="5255"/>
                  </a:lnTo>
                  <a:lnTo>
                    <a:pt x="4135" y="4533"/>
                  </a:lnTo>
                  <a:lnTo>
                    <a:pt x="4027" y="3991"/>
                  </a:lnTo>
                  <a:lnTo>
                    <a:pt x="3919" y="3450"/>
                  </a:lnTo>
                  <a:lnTo>
                    <a:pt x="3666" y="2366"/>
                  </a:lnTo>
                  <a:lnTo>
                    <a:pt x="3359" y="1283"/>
                  </a:lnTo>
                  <a:lnTo>
                    <a:pt x="3034" y="217"/>
                  </a:lnTo>
                  <a:lnTo>
                    <a:pt x="288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3"/>
          <p:cNvGrpSpPr/>
          <p:nvPr/>
        </p:nvGrpSpPr>
        <p:grpSpPr>
          <a:xfrm flipH="1">
            <a:off x="8430778" y="1580592"/>
            <a:ext cx="428184" cy="495719"/>
            <a:chOff x="1647700" y="365875"/>
            <a:chExt cx="349025" cy="404075"/>
          </a:xfrm>
        </p:grpSpPr>
        <p:sp>
          <p:nvSpPr>
            <p:cNvPr id="365" name="Google Shape;365;p13"/>
            <p:cNvSpPr/>
            <p:nvPr/>
          </p:nvSpPr>
          <p:spPr>
            <a:xfrm>
              <a:off x="1647700" y="365875"/>
              <a:ext cx="271350" cy="404075"/>
            </a:xfrm>
            <a:custGeom>
              <a:avLst/>
              <a:gdLst/>
              <a:ahLst/>
              <a:cxnLst/>
              <a:rect l="l" t="t" r="r" b="b"/>
              <a:pathLst>
                <a:path w="10854" h="16163" extrusionOk="0">
                  <a:moveTo>
                    <a:pt x="5274" y="1"/>
                  </a:moveTo>
                  <a:lnTo>
                    <a:pt x="5166" y="19"/>
                  </a:lnTo>
                  <a:lnTo>
                    <a:pt x="5075" y="55"/>
                  </a:lnTo>
                  <a:lnTo>
                    <a:pt x="5003" y="109"/>
                  </a:lnTo>
                  <a:lnTo>
                    <a:pt x="4949" y="163"/>
                  </a:lnTo>
                  <a:lnTo>
                    <a:pt x="4913" y="235"/>
                  </a:lnTo>
                  <a:lnTo>
                    <a:pt x="4877" y="308"/>
                  </a:lnTo>
                  <a:lnTo>
                    <a:pt x="4859" y="398"/>
                  </a:lnTo>
                  <a:lnTo>
                    <a:pt x="4822" y="578"/>
                  </a:lnTo>
                  <a:lnTo>
                    <a:pt x="4804" y="777"/>
                  </a:lnTo>
                  <a:lnTo>
                    <a:pt x="4804" y="976"/>
                  </a:lnTo>
                  <a:lnTo>
                    <a:pt x="4768" y="1174"/>
                  </a:lnTo>
                  <a:lnTo>
                    <a:pt x="4588" y="2186"/>
                  </a:lnTo>
                  <a:lnTo>
                    <a:pt x="4479" y="2691"/>
                  </a:lnTo>
                  <a:lnTo>
                    <a:pt x="4353" y="3197"/>
                  </a:lnTo>
                  <a:lnTo>
                    <a:pt x="4209" y="3684"/>
                  </a:lnTo>
                  <a:lnTo>
                    <a:pt x="4046" y="4154"/>
                  </a:lnTo>
                  <a:lnTo>
                    <a:pt x="3865" y="4605"/>
                  </a:lnTo>
                  <a:lnTo>
                    <a:pt x="3649" y="5039"/>
                  </a:lnTo>
                  <a:lnTo>
                    <a:pt x="3414" y="5472"/>
                  </a:lnTo>
                  <a:lnTo>
                    <a:pt x="3143" y="5870"/>
                  </a:lnTo>
                  <a:lnTo>
                    <a:pt x="2981" y="6050"/>
                  </a:lnTo>
                  <a:lnTo>
                    <a:pt x="2818" y="6231"/>
                  </a:lnTo>
                  <a:lnTo>
                    <a:pt x="2655" y="6411"/>
                  </a:lnTo>
                  <a:lnTo>
                    <a:pt x="2475" y="6592"/>
                  </a:lnTo>
                  <a:lnTo>
                    <a:pt x="2276" y="6754"/>
                  </a:lnTo>
                  <a:lnTo>
                    <a:pt x="2078" y="6899"/>
                  </a:lnTo>
                  <a:lnTo>
                    <a:pt x="1861" y="7061"/>
                  </a:lnTo>
                  <a:lnTo>
                    <a:pt x="1626" y="7188"/>
                  </a:lnTo>
                  <a:lnTo>
                    <a:pt x="1391" y="7332"/>
                  </a:lnTo>
                  <a:lnTo>
                    <a:pt x="1139" y="7459"/>
                  </a:lnTo>
                  <a:lnTo>
                    <a:pt x="868" y="7567"/>
                  </a:lnTo>
                  <a:lnTo>
                    <a:pt x="579" y="7675"/>
                  </a:lnTo>
                  <a:lnTo>
                    <a:pt x="362" y="7766"/>
                  </a:lnTo>
                  <a:lnTo>
                    <a:pt x="254" y="7820"/>
                  </a:lnTo>
                  <a:lnTo>
                    <a:pt x="163" y="7892"/>
                  </a:lnTo>
                  <a:lnTo>
                    <a:pt x="73" y="7964"/>
                  </a:lnTo>
                  <a:lnTo>
                    <a:pt x="37" y="8055"/>
                  </a:lnTo>
                  <a:lnTo>
                    <a:pt x="1" y="8181"/>
                  </a:lnTo>
                  <a:lnTo>
                    <a:pt x="19" y="8307"/>
                  </a:lnTo>
                  <a:lnTo>
                    <a:pt x="55" y="8380"/>
                  </a:lnTo>
                  <a:lnTo>
                    <a:pt x="91" y="8452"/>
                  </a:lnTo>
                  <a:lnTo>
                    <a:pt x="145" y="8542"/>
                  </a:lnTo>
                  <a:lnTo>
                    <a:pt x="218" y="8614"/>
                  </a:lnTo>
                  <a:lnTo>
                    <a:pt x="380" y="8723"/>
                  </a:lnTo>
                  <a:lnTo>
                    <a:pt x="470" y="8777"/>
                  </a:lnTo>
                  <a:lnTo>
                    <a:pt x="543" y="8795"/>
                  </a:lnTo>
                  <a:lnTo>
                    <a:pt x="795" y="8849"/>
                  </a:lnTo>
                  <a:lnTo>
                    <a:pt x="1030" y="8921"/>
                  </a:lnTo>
                  <a:lnTo>
                    <a:pt x="1247" y="8994"/>
                  </a:lnTo>
                  <a:lnTo>
                    <a:pt x="1464" y="9084"/>
                  </a:lnTo>
                  <a:lnTo>
                    <a:pt x="1662" y="9174"/>
                  </a:lnTo>
                  <a:lnTo>
                    <a:pt x="1843" y="9283"/>
                  </a:lnTo>
                  <a:lnTo>
                    <a:pt x="2023" y="9391"/>
                  </a:lnTo>
                  <a:lnTo>
                    <a:pt x="2186" y="9517"/>
                  </a:lnTo>
                  <a:lnTo>
                    <a:pt x="2349" y="9644"/>
                  </a:lnTo>
                  <a:lnTo>
                    <a:pt x="2493" y="9770"/>
                  </a:lnTo>
                  <a:lnTo>
                    <a:pt x="2782" y="10059"/>
                  </a:lnTo>
                  <a:lnTo>
                    <a:pt x="3017" y="10366"/>
                  </a:lnTo>
                  <a:lnTo>
                    <a:pt x="3233" y="10691"/>
                  </a:lnTo>
                  <a:lnTo>
                    <a:pt x="3432" y="11052"/>
                  </a:lnTo>
                  <a:lnTo>
                    <a:pt x="3595" y="11413"/>
                  </a:lnTo>
                  <a:lnTo>
                    <a:pt x="3757" y="11775"/>
                  </a:lnTo>
                  <a:lnTo>
                    <a:pt x="3883" y="12172"/>
                  </a:lnTo>
                  <a:lnTo>
                    <a:pt x="4010" y="12569"/>
                  </a:lnTo>
                  <a:lnTo>
                    <a:pt x="4118" y="12966"/>
                  </a:lnTo>
                  <a:lnTo>
                    <a:pt x="4353" y="13779"/>
                  </a:lnTo>
                  <a:lnTo>
                    <a:pt x="4407" y="14050"/>
                  </a:lnTo>
                  <a:lnTo>
                    <a:pt x="4479" y="14321"/>
                  </a:lnTo>
                  <a:lnTo>
                    <a:pt x="4534" y="14610"/>
                  </a:lnTo>
                  <a:lnTo>
                    <a:pt x="4606" y="14917"/>
                  </a:lnTo>
                  <a:lnTo>
                    <a:pt x="4714" y="15206"/>
                  </a:lnTo>
                  <a:lnTo>
                    <a:pt x="4841" y="15513"/>
                  </a:lnTo>
                  <a:lnTo>
                    <a:pt x="5021" y="15838"/>
                  </a:lnTo>
                  <a:lnTo>
                    <a:pt x="5148" y="16000"/>
                  </a:lnTo>
                  <a:lnTo>
                    <a:pt x="5274" y="16163"/>
                  </a:lnTo>
                  <a:lnTo>
                    <a:pt x="5581" y="14899"/>
                  </a:lnTo>
                  <a:lnTo>
                    <a:pt x="5725" y="14285"/>
                  </a:lnTo>
                  <a:lnTo>
                    <a:pt x="5888" y="13671"/>
                  </a:lnTo>
                  <a:lnTo>
                    <a:pt x="6069" y="13075"/>
                  </a:lnTo>
                  <a:lnTo>
                    <a:pt x="6267" y="12479"/>
                  </a:lnTo>
                  <a:lnTo>
                    <a:pt x="6484" y="11919"/>
                  </a:lnTo>
                  <a:lnTo>
                    <a:pt x="6719" y="11395"/>
                  </a:lnTo>
                  <a:lnTo>
                    <a:pt x="6863" y="11143"/>
                  </a:lnTo>
                  <a:lnTo>
                    <a:pt x="7008" y="10890"/>
                  </a:lnTo>
                  <a:lnTo>
                    <a:pt x="7170" y="10637"/>
                  </a:lnTo>
                  <a:lnTo>
                    <a:pt x="7333" y="10402"/>
                  </a:lnTo>
                  <a:lnTo>
                    <a:pt x="7513" y="10185"/>
                  </a:lnTo>
                  <a:lnTo>
                    <a:pt x="7712" y="9969"/>
                  </a:lnTo>
                  <a:lnTo>
                    <a:pt x="7910" y="9752"/>
                  </a:lnTo>
                  <a:lnTo>
                    <a:pt x="8127" y="9553"/>
                  </a:lnTo>
                  <a:lnTo>
                    <a:pt x="8362" y="9373"/>
                  </a:lnTo>
                  <a:lnTo>
                    <a:pt x="8615" y="9192"/>
                  </a:lnTo>
                  <a:lnTo>
                    <a:pt x="8868" y="9030"/>
                  </a:lnTo>
                  <a:lnTo>
                    <a:pt x="9157" y="8885"/>
                  </a:lnTo>
                  <a:lnTo>
                    <a:pt x="9445" y="8741"/>
                  </a:lnTo>
                  <a:lnTo>
                    <a:pt x="9770" y="8596"/>
                  </a:lnTo>
                  <a:lnTo>
                    <a:pt x="10096" y="8488"/>
                  </a:lnTo>
                  <a:lnTo>
                    <a:pt x="10457" y="8380"/>
                  </a:lnTo>
                  <a:lnTo>
                    <a:pt x="10547" y="8344"/>
                  </a:lnTo>
                  <a:lnTo>
                    <a:pt x="10637" y="8307"/>
                  </a:lnTo>
                  <a:lnTo>
                    <a:pt x="10710" y="8253"/>
                  </a:lnTo>
                  <a:lnTo>
                    <a:pt x="10764" y="8199"/>
                  </a:lnTo>
                  <a:lnTo>
                    <a:pt x="10800" y="8145"/>
                  </a:lnTo>
                  <a:lnTo>
                    <a:pt x="10836" y="8073"/>
                  </a:lnTo>
                  <a:lnTo>
                    <a:pt x="10854" y="8000"/>
                  </a:lnTo>
                  <a:lnTo>
                    <a:pt x="10854" y="7928"/>
                  </a:lnTo>
                  <a:lnTo>
                    <a:pt x="10854" y="7856"/>
                  </a:lnTo>
                  <a:lnTo>
                    <a:pt x="10818" y="7784"/>
                  </a:lnTo>
                  <a:lnTo>
                    <a:pt x="10782" y="7711"/>
                  </a:lnTo>
                  <a:lnTo>
                    <a:pt x="10746" y="7639"/>
                  </a:lnTo>
                  <a:lnTo>
                    <a:pt x="10673" y="7585"/>
                  </a:lnTo>
                  <a:lnTo>
                    <a:pt x="10601" y="7531"/>
                  </a:lnTo>
                  <a:lnTo>
                    <a:pt x="10511" y="7477"/>
                  </a:lnTo>
                  <a:lnTo>
                    <a:pt x="10403" y="7423"/>
                  </a:lnTo>
                  <a:lnTo>
                    <a:pt x="10114" y="7332"/>
                  </a:lnTo>
                  <a:lnTo>
                    <a:pt x="9861" y="7224"/>
                  </a:lnTo>
                  <a:lnTo>
                    <a:pt x="9608" y="7097"/>
                  </a:lnTo>
                  <a:lnTo>
                    <a:pt x="9355" y="6971"/>
                  </a:lnTo>
                  <a:lnTo>
                    <a:pt x="9138" y="6827"/>
                  </a:lnTo>
                  <a:lnTo>
                    <a:pt x="8922" y="6682"/>
                  </a:lnTo>
                  <a:lnTo>
                    <a:pt x="8705" y="6538"/>
                  </a:lnTo>
                  <a:lnTo>
                    <a:pt x="8506" y="6375"/>
                  </a:lnTo>
                  <a:lnTo>
                    <a:pt x="8326" y="6213"/>
                  </a:lnTo>
                  <a:lnTo>
                    <a:pt x="8145" y="6050"/>
                  </a:lnTo>
                  <a:lnTo>
                    <a:pt x="7983" y="5870"/>
                  </a:lnTo>
                  <a:lnTo>
                    <a:pt x="7820" y="5689"/>
                  </a:lnTo>
                  <a:lnTo>
                    <a:pt x="7513" y="5292"/>
                  </a:lnTo>
                  <a:lnTo>
                    <a:pt x="7260" y="4894"/>
                  </a:lnTo>
                  <a:lnTo>
                    <a:pt x="7026" y="4461"/>
                  </a:lnTo>
                  <a:lnTo>
                    <a:pt x="6809" y="4010"/>
                  </a:lnTo>
                  <a:lnTo>
                    <a:pt x="6628" y="3558"/>
                  </a:lnTo>
                  <a:lnTo>
                    <a:pt x="6466" y="3089"/>
                  </a:lnTo>
                  <a:lnTo>
                    <a:pt x="6303" y="2601"/>
                  </a:lnTo>
                  <a:lnTo>
                    <a:pt x="6177" y="2095"/>
                  </a:lnTo>
                  <a:lnTo>
                    <a:pt x="6050" y="1590"/>
                  </a:lnTo>
                  <a:lnTo>
                    <a:pt x="5942" y="1084"/>
                  </a:lnTo>
                  <a:lnTo>
                    <a:pt x="5906" y="903"/>
                  </a:lnTo>
                  <a:lnTo>
                    <a:pt x="5888" y="723"/>
                  </a:lnTo>
                  <a:lnTo>
                    <a:pt x="5870" y="560"/>
                  </a:lnTo>
                  <a:lnTo>
                    <a:pt x="5834" y="380"/>
                  </a:lnTo>
                  <a:lnTo>
                    <a:pt x="5780" y="235"/>
                  </a:lnTo>
                  <a:lnTo>
                    <a:pt x="5743" y="163"/>
                  </a:lnTo>
                  <a:lnTo>
                    <a:pt x="5689" y="109"/>
                  </a:lnTo>
                  <a:lnTo>
                    <a:pt x="5635" y="73"/>
                  </a:lnTo>
                  <a:lnTo>
                    <a:pt x="5563" y="3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959675" y="571300"/>
              <a:ext cx="37050" cy="43350"/>
            </a:xfrm>
            <a:custGeom>
              <a:avLst/>
              <a:gdLst/>
              <a:ahLst/>
              <a:cxnLst/>
              <a:rect l="l" t="t" r="r" b="b"/>
              <a:pathLst>
                <a:path w="1482" h="1734" extrusionOk="0">
                  <a:moveTo>
                    <a:pt x="686" y="0"/>
                  </a:moveTo>
                  <a:lnTo>
                    <a:pt x="488" y="36"/>
                  </a:lnTo>
                  <a:lnTo>
                    <a:pt x="343" y="90"/>
                  </a:lnTo>
                  <a:lnTo>
                    <a:pt x="217" y="181"/>
                  </a:lnTo>
                  <a:lnTo>
                    <a:pt x="127" y="289"/>
                  </a:lnTo>
                  <a:lnTo>
                    <a:pt x="54" y="434"/>
                  </a:lnTo>
                  <a:lnTo>
                    <a:pt x="18" y="578"/>
                  </a:lnTo>
                  <a:lnTo>
                    <a:pt x="0" y="741"/>
                  </a:lnTo>
                  <a:lnTo>
                    <a:pt x="0" y="921"/>
                  </a:lnTo>
                  <a:lnTo>
                    <a:pt x="18" y="1102"/>
                  </a:lnTo>
                  <a:lnTo>
                    <a:pt x="54" y="1264"/>
                  </a:lnTo>
                  <a:lnTo>
                    <a:pt x="109" y="1409"/>
                  </a:lnTo>
                  <a:lnTo>
                    <a:pt x="199" y="1517"/>
                  </a:lnTo>
                  <a:lnTo>
                    <a:pt x="307" y="1607"/>
                  </a:lnTo>
                  <a:lnTo>
                    <a:pt x="452" y="1680"/>
                  </a:lnTo>
                  <a:lnTo>
                    <a:pt x="614" y="1716"/>
                  </a:lnTo>
                  <a:lnTo>
                    <a:pt x="813" y="1734"/>
                  </a:lnTo>
                  <a:lnTo>
                    <a:pt x="993" y="1698"/>
                  </a:lnTo>
                  <a:lnTo>
                    <a:pt x="1138" y="1625"/>
                  </a:lnTo>
                  <a:lnTo>
                    <a:pt x="1264" y="1535"/>
                  </a:lnTo>
                  <a:lnTo>
                    <a:pt x="1355" y="1427"/>
                  </a:lnTo>
                  <a:lnTo>
                    <a:pt x="1427" y="1300"/>
                  </a:lnTo>
                  <a:lnTo>
                    <a:pt x="1463" y="1156"/>
                  </a:lnTo>
                  <a:lnTo>
                    <a:pt x="1481" y="993"/>
                  </a:lnTo>
                  <a:lnTo>
                    <a:pt x="1481" y="813"/>
                  </a:lnTo>
                  <a:lnTo>
                    <a:pt x="1463" y="632"/>
                  </a:lnTo>
                  <a:lnTo>
                    <a:pt x="1427" y="470"/>
                  </a:lnTo>
                  <a:lnTo>
                    <a:pt x="1373" y="325"/>
                  </a:lnTo>
                  <a:lnTo>
                    <a:pt x="1282" y="199"/>
                  </a:lnTo>
                  <a:lnTo>
                    <a:pt x="1174" y="108"/>
                  </a:lnTo>
                  <a:lnTo>
                    <a:pt x="1030" y="3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13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368" name="Google Shape;368;p13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3"/>
          <p:cNvSpPr txBox="1">
            <a:spLocks noGrp="1"/>
          </p:cNvSpPr>
          <p:nvPr>
            <p:ph type="title" idx="13"/>
          </p:nvPr>
        </p:nvSpPr>
        <p:spPr>
          <a:xfrm>
            <a:off x="5306249" y="1329860"/>
            <a:ext cx="311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5306249" y="1719001"/>
            <a:ext cx="3118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15"/>
          </p:nvPr>
        </p:nvSpPr>
        <p:spPr>
          <a:xfrm>
            <a:off x="5306249" y="3645739"/>
            <a:ext cx="3112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6"/>
          </p:nvPr>
        </p:nvSpPr>
        <p:spPr>
          <a:xfrm>
            <a:off x="5306249" y="4037630"/>
            <a:ext cx="3118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17"/>
          </p:nvPr>
        </p:nvSpPr>
        <p:spPr>
          <a:xfrm>
            <a:off x="5306249" y="2489167"/>
            <a:ext cx="3112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18"/>
          </p:nvPr>
        </p:nvSpPr>
        <p:spPr>
          <a:xfrm>
            <a:off x="5306249" y="2879246"/>
            <a:ext cx="3118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19" hasCustomPrompt="1"/>
          </p:nvPr>
        </p:nvSpPr>
        <p:spPr>
          <a:xfrm>
            <a:off x="4550551" y="15292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idx="20" hasCustomPrompt="1"/>
          </p:nvPr>
        </p:nvSpPr>
        <p:spPr>
          <a:xfrm>
            <a:off x="4550551" y="2689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21" hasCustomPrompt="1"/>
          </p:nvPr>
        </p:nvSpPr>
        <p:spPr>
          <a:xfrm>
            <a:off x="4550551" y="380210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4"/>
          <p:cNvSpPr txBox="1">
            <a:spLocks noGrp="1"/>
          </p:cNvSpPr>
          <p:nvPr>
            <p:ph type="title"/>
          </p:nvPr>
        </p:nvSpPr>
        <p:spPr>
          <a:xfrm>
            <a:off x="1760676" y="1397400"/>
            <a:ext cx="44856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title" idx="2" hasCustomPrompt="1"/>
          </p:nvPr>
        </p:nvSpPr>
        <p:spPr>
          <a:xfrm>
            <a:off x="6622838" y="18598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1973663" y="3316880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14"/>
          <p:cNvGrpSpPr/>
          <p:nvPr/>
        </p:nvGrpSpPr>
        <p:grpSpPr>
          <a:xfrm>
            <a:off x="7438494" y="3108998"/>
            <a:ext cx="1705504" cy="2100794"/>
            <a:chOff x="3736075" y="238125"/>
            <a:chExt cx="1245075" cy="1533650"/>
          </a:xfrm>
        </p:grpSpPr>
        <p:sp>
          <p:nvSpPr>
            <p:cNvPr id="388" name="Google Shape;388;p14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14"/>
          <p:cNvGrpSpPr/>
          <p:nvPr/>
        </p:nvGrpSpPr>
        <p:grpSpPr>
          <a:xfrm rot="10800000">
            <a:off x="-6" y="-2"/>
            <a:ext cx="1705504" cy="2100794"/>
            <a:chOff x="3736075" y="238125"/>
            <a:chExt cx="1245075" cy="1533650"/>
          </a:xfrm>
        </p:grpSpPr>
        <p:sp>
          <p:nvSpPr>
            <p:cNvPr id="416" name="Google Shape;416;p14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14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444" name="Google Shape;444;p14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14"/>
          <p:cNvGrpSpPr/>
          <p:nvPr/>
        </p:nvGrpSpPr>
        <p:grpSpPr>
          <a:xfrm flipH="1">
            <a:off x="7955384" y="7451"/>
            <a:ext cx="1233306" cy="1638608"/>
            <a:chOff x="5619200" y="238125"/>
            <a:chExt cx="800900" cy="1064100"/>
          </a:xfrm>
        </p:grpSpPr>
        <p:sp>
          <p:nvSpPr>
            <p:cNvPr id="450" name="Google Shape;450;p14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4"/>
          <p:cNvGrpSpPr/>
          <p:nvPr/>
        </p:nvGrpSpPr>
        <p:grpSpPr>
          <a:xfrm rot="10800000" flipH="1">
            <a:off x="9" y="3523951"/>
            <a:ext cx="1233306" cy="1638608"/>
            <a:chOff x="5619200" y="238125"/>
            <a:chExt cx="800900" cy="1064100"/>
          </a:xfrm>
        </p:grpSpPr>
        <p:sp>
          <p:nvSpPr>
            <p:cNvPr id="470" name="Google Shape;470;p14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1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1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5"/>
          <p:cNvSpPr txBox="1">
            <a:spLocks noGrp="1"/>
          </p:cNvSpPr>
          <p:nvPr>
            <p:ph type="title"/>
          </p:nvPr>
        </p:nvSpPr>
        <p:spPr>
          <a:xfrm>
            <a:off x="2974148" y="1884250"/>
            <a:ext cx="45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2" name="Google Shape;492;p15"/>
          <p:cNvSpPr txBox="1">
            <a:spLocks noGrp="1"/>
          </p:cNvSpPr>
          <p:nvPr>
            <p:ph type="title" idx="2" hasCustomPrompt="1"/>
          </p:nvPr>
        </p:nvSpPr>
        <p:spPr>
          <a:xfrm>
            <a:off x="1755052" y="21145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3" name="Google Shape;493;p15"/>
          <p:cNvSpPr txBox="1">
            <a:spLocks noGrp="1"/>
          </p:cNvSpPr>
          <p:nvPr>
            <p:ph type="subTitle" idx="1"/>
          </p:nvPr>
        </p:nvSpPr>
        <p:spPr>
          <a:xfrm>
            <a:off x="2974136" y="2825759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15"/>
          <p:cNvGrpSpPr/>
          <p:nvPr/>
        </p:nvGrpSpPr>
        <p:grpSpPr>
          <a:xfrm>
            <a:off x="0" y="3521550"/>
            <a:ext cx="2016700" cy="1660050"/>
            <a:chOff x="-315900" y="3370925"/>
            <a:chExt cx="2016700" cy="1660050"/>
          </a:xfrm>
        </p:grpSpPr>
        <p:sp>
          <p:nvSpPr>
            <p:cNvPr id="495" name="Google Shape;495;p15"/>
            <p:cNvSpPr/>
            <p:nvPr/>
          </p:nvSpPr>
          <p:spPr>
            <a:xfrm flipH="1">
              <a:off x="-315450" y="3370925"/>
              <a:ext cx="2016250" cy="1655100"/>
            </a:xfrm>
            <a:custGeom>
              <a:avLst/>
              <a:gdLst/>
              <a:ahLst/>
              <a:cxnLst/>
              <a:rect l="l" t="t" r="r" b="b"/>
              <a:pathLst>
                <a:path w="80650" h="66204" extrusionOk="0">
                  <a:moveTo>
                    <a:pt x="80649" y="1"/>
                  </a:moveTo>
                  <a:lnTo>
                    <a:pt x="79909" y="597"/>
                  </a:lnTo>
                  <a:lnTo>
                    <a:pt x="79169" y="1157"/>
                  </a:lnTo>
                  <a:lnTo>
                    <a:pt x="78428" y="1680"/>
                  </a:lnTo>
                  <a:lnTo>
                    <a:pt x="77652" y="2186"/>
                  </a:lnTo>
                  <a:lnTo>
                    <a:pt x="76875" y="2673"/>
                  </a:lnTo>
                  <a:lnTo>
                    <a:pt x="76081" y="3125"/>
                  </a:lnTo>
                  <a:lnTo>
                    <a:pt x="75268" y="3558"/>
                  </a:lnTo>
                  <a:lnTo>
                    <a:pt x="74455" y="3956"/>
                  </a:lnTo>
                  <a:lnTo>
                    <a:pt x="73625" y="4335"/>
                  </a:lnTo>
                  <a:lnTo>
                    <a:pt x="72794" y="4696"/>
                  </a:lnTo>
                  <a:lnTo>
                    <a:pt x="71945" y="5039"/>
                  </a:lnTo>
                  <a:lnTo>
                    <a:pt x="71079" y="5346"/>
                  </a:lnTo>
                  <a:lnTo>
                    <a:pt x="70212" y="5653"/>
                  </a:lnTo>
                  <a:lnTo>
                    <a:pt x="69327" y="5924"/>
                  </a:lnTo>
                  <a:lnTo>
                    <a:pt x="68442" y="6177"/>
                  </a:lnTo>
                  <a:lnTo>
                    <a:pt x="67539" y="6430"/>
                  </a:lnTo>
                  <a:lnTo>
                    <a:pt x="65029" y="7044"/>
                  </a:lnTo>
                  <a:lnTo>
                    <a:pt x="62537" y="7640"/>
                  </a:lnTo>
                  <a:lnTo>
                    <a:pt x="60027" y="8217"/>
                  </a:lnTo>
                  <a:lnTo>
                    <a:pt x="57517" y="8813"/>
                  </a:lnTo>
                  <a:lnTo>
                    <a:pt x="55025" y="9427"/>
                  </a:lnTo>
                  <a:lnTo>
                    <a:pt x="53779" y="9752"/>
                  </a:lnTo>
                  <a:lnTo>
                    <a:pt x="52533" y="10095"/>
                  </a:lnTo>
                  <a:lnTo>
                    <a:pt x="51287" y="10439"/>
                  </a:lnTo>
                  <a:lnTo>
                    <a:pt x="50059" y="10800"/>
                  </a:lnTo>
                  <a:lnTo>
                    <a:pt x="48831" y="11197"/>
                  </a:lnTo>
                  <a:lnTo>
                    <a:pt x="47603" y="11594"/>
                  </a:lnTo>
                  <a:lnTo>
                    <a:pt x="45995" y="12154"/>
                  </a:lnTo>
                  <a:lnTo>
                    <a:pt x="44388" y="12768"/>
                  </a:lnTo>
                  <a:lnTo>
                    <a:pt x="42817" y="13382"/>
                  </a:lnTo>
                  <a:lnTo>
                    <a:pt x="41264" y="14032"/>
                  </a:lnTo>
                  <a:lnTo>
                    <a:pt x="39747" y="14718"/>
                  </a:lnTo>
                  <a:lnTo>
                    <a:pt x="38248" y="15441"/>
                  </a:lnTo>
                  <a:lnTo>
                    <a:pt x="36768" y="16181"/>
                  </a:lnTo>
                  <a:lnTo>
                    <a:pt x="35305" y="16958"/>
                  </a:lnTo>
                  <a:lnTo>
                    <a:pt x="33878" y="17752"/>
                  </a:lnTo>
                  <a:lnTo>
                    <a:pt x="32470" y="18583"/>
                  </a:lnTo>
                  <a:lnTo>
                    <a:pt x="31097" y="19432"/>
                  </a:lnTo>
                  <a:lnTo>
                    <a:pt x="29743" y="20335"/>
                  </a:lnTo>
                  <a:lnTo>
                    <a:pt x="28407" y="21238"/>
                  </a:lnTo>
                  <a:lnTo>
                    <a:pt x="27088" y="22195"/>
                  </a:lnTo>
                  <a:lnTo>
                    <a:pt x="25806" y="23170"/>
                  </a:lnTo>
                  <a:lnTo>
                    <a:pt x="24542" y="24181"/>
                  </a:lnTo>
                  <a:lnTo>
                    <a:pt x="23314" y="25210"/>
                  </a:lnTo>
                  <a:lnTo>
                    <a:pt x="22104" y="26276"/>
                  </a:lnTo>
                  <a:lnTo>
                    <a:pt x="20912" y="27377"/>
                  </a:lnTo>
                  <a:lnTo>
                    <a:pt x="19739" y="28497"/>
                  </a:lnTo>
                  <a:lnTo>
                    <a:pt x="18601" y="29653"/>
                  </a:lnTo>
                  <a:lnTo>
                    <a:pt x="17499" y="30845"/>
                  </a:lnTo>
                  <a:lnTo>
                    <a:pt x="16398" y="32055"/>
                  </a:lnTo>
                  <a:lnTo>
                    <a:pt x="15332" y="33301"/>
                  </a:lnTo>
                  <a:lnTo>
                    <a:pt x="14303" y="34583"/>
                  </a:lnTo>
                  <a:lnTo>
                    <a:pt x="13274" y="35883"/>
                  </a:lnTo>
                  <a:lnTo>
                    <a:pt x="12280" y="37219"/>
                  </a:lnTo>
                  <a:lnTo>
                    <a:pt x="11323" y="38592"/>
                  </a:lnTo>
                  <a:lnTo>
                    <a:pt x="10384" y="39982"/>
                  </a:lnTo>
                  <a:lnTo>
                    <a:pt x="9463" y="41427"/>
                  </a:lnTo>
                  <a:lnTo>
                    <a:pt x="8578" y="42872"/>
                  </a:lnTo>
                  <a:lnTo>
                    <a:pt x="7712" y="44370"/>
                  </a:lnTo>
                  <a:lnTo>
                    <a:pt x="6989" y="45653"/>
                  </a:lnTo>
                  <a:lnTo>
                    <a:pt x="6303" y="46953"/>
                  </a:lnTo>
                  <a:lnTo>
                    <a:pt x="5653" y="48253"/>
                  </a:lnTo>
                  <a:lnTo>
                    <a:pt x="5021" y="49571"/>
                  </a:lnTo>
                  <a:lnTo>
                    <a:pt x="4425" y="50889"/>
                  </a:lnTo>
                  <a:lnTo>
                    <a:pt x="3865" y="52226"/>
                  </a:lnTo>
                  <a:lnTo>
                    <a:pt x="3342" y="53580"/>
                  </a:lnTo>
                  <a:lnTo>
                    <a:pt x="2836" y="54935"/>
                  </a:lnTo>
                  <a:lnTo>
                    <a:pt x="2366" y="56307"/>
                  </a:lnTo>
                  <a:lnTo>
                    <a:pt x="1933" y="57679"/>
                  </a:lnTo>
                  <a:lnTo>
                    <a:pt x="1518" y="59070"/>
                  </a:lnTo>
                  <a:lnTo>
                    <a:pt x="1156" y="60478"/>
                  </a:lnTo>
                  <a:lnTo>
                    <a:pt x="813" y="61887"/>
                  </a:lnTo>
                  <a:lnTo>
                    <a:pt x="506" y="63314"/>
                  </a:lnTo>
                  <a:lnTo>
                    <a:pt x="236" y="64758"/>
                  </a:lnTo>
                  <a:lnTo>
                    <a:pt x="1" y="66203"/>
                  </a:lnTo>
                  <a:lnTo>
                    <a:pt x="1" y="66203"/>
                  </a:lnTo>
                  <a:lnTo>
                    <a:pt x="380" y="66185"/>
                  </a:lnTo>
                  <a:lnTo>
                    <a:pt x="759" y="66167"/>
                  </a:lnTo>
                  <a:lnTo>
                    <a:pt x="1536" y="66167"/>
                  </a:lnTo>
                  <a:lnTo>
                    <a:pt x="2294" y="66185"/>
                  </a:lnTo>
                  <a:lnTo>
                    <a:pt x="3071" y="66203"/>
                  </a:lnTo>
                  <a:lnTo>
                    <a:pt x="3829" y="66185"/>
                  </a:lnTo>
                  <a:lnTo>
                    <a:pt x="4208" y="66167"/>
                  </a:lnTo>
                  <a:lnTo>
                    <a:pt x="4588" y="66131"/>
                  </a:lnTo>
                  <a:lnTo>
                    <a:pt x="4967" y="66077"/>
                  </a:lnTo>
                  <a:lnTo>
                    <a:pt x="5346" y="66004"/>
                  </a:lnTo>
                  <a:lnTo>
                    <a:pt x="5725" y="65914"/>
                  </a:lnTo>
                  <a:lnTo>
                    <a:pt x="6104" y="65806"/>
                  </a:lnTo>
                  <a:lnTo>
                    <a:pt x="6231" y="64794"/>
                  </a:lnTo>
                  <a:lnTo>
                    <a:pt x="6393" y="63801"/>
                  </a:lnTo>
                  <a:lnTo>
                    <a:pt x="6556" y="62808"/>
                  </a:lnTo>
                  <a:lnTo>
                    <a:pt x="6755" y="61833"/>
                  </a:lnTo>
                  <a:lnTo>
                    <a:pt x="6953" y="60858"/>
                  </a:lnTo>
                  <a:lnTo>
                    <a:pt x="7170" y="59883"/>
                  </a:lnTo>
                  <a:lnTo>
                    <a:pt x="7423" y="58925"/>
                  </a:lnTo>
                  <a:lnTo>
                    <a:pt x="7676" y="57968"/>
                  </a:lnTo>
                  <a:lnTo>
                    <a:pt x="7946" y="57029"/>
                  </a:lnTo>
                  <a:lnTo>
                    <a:pt x="8235" y="56090"/>
                  </a:lnTo>
                  <a:lnTo>
                    <a:pt x="8542" y="55151"/>
                  </a:lnTo>
                  <a:lnTo>
                    <a:pt x="8867" y="54230"/>
                  </a:lnTo>
                  <a:lnTo>
                    <a:pt x="9211" y="53309"/>
                  </a:lnTo>
                  <a:lnTo>
                    <a:pt x="9554" y="52406"/>
                  </a:lnTo>
                  <a:lnTo>
                    <a:pt x="9933" y="51503"/>
                  </a:lnTo>
                  <a:lnTo>
                    <a:pt x="10312" y="50601"/>
                  </a:lnTo>
                  <a:lnTo>
                    <a:pt x="10709" y="49698"/>
                  </a:lnTo>
                  <a:lnTo>
                    <a:pt x="11125" y="48813"/>
                  </a:lnTo>
                  <a:lnTo>
                    <a:pt x="11558" y="47946"/>
                  </a:lnTo>
                  <a:lnTo>
                    <a:pt x="12010" y="47061"/>
                  </a:lnTo>
                  <a:lnTo>
                    <a:pt x="12461" y="46194"/>
                  </a:lnTo>
                  <a:lnTo>
                    <a:pt x="12931" y="45327"/>
                  </a:lnTo>
                  <a:lnTo>
                    <a:pt x="13418" y="44479"/>
                  </a:lnTo>
                  <a:lnTo>
                    <a:pt x="13906" y="43630"/>
                  </a:lnTo>
                  <a:lnTo>
                    <a:pt x="14411" y="42781"/>
                  </a:lnTo>
                  <a:lnTo>
                    <a:pt x="14935" y="41932"/>
                  </a:lnTo>
                  <a:lnTo>
                    <a:pt x="15477" y="41102"/>
                  </a:lnTo>
                  <a:lnTo>
                    <a:pt x="16019" y="40271"/>
                  </a:lnTo>
                  <a:lnTo>
                    <a:pt x="16578" y="39458"/>
                  </a:lnTo>
                  <a:lnTo>
                    <a:pt x="17138" y="38628"/>
                  </a:lnTo>
                  <a:lnTo>
                    <a:pt x="17716" y="37815"/>
                  </a:lnTo>
                  <a:lnTo>
                    <a:pt x="18312" y="37003"/>
                  </a:lnTo>
                  <a:lnTo>
                    <a:pt x="18944" y="36172"/>
                  </a:lnTo>
                  <a:lnTo>
                    <a:pt x="19594" y="35359"/>
                  </a:lnTo>
                  <a:lnTo>
                    <a:pt x="20244" y="34547"/>
                  </a:lnTo>
                  <a:lnTo>
                    <a:pt x="20930" y="33770"/>
                  </a:lnTo>
                  <a:lnTo>
                    <a:pt x="21617" y="33012"/>
                  </a:lnTo>
                  <a:lnTo>
                    <a:pt x="22321" y="32271"/>
                  </a:lnTo>
                  <a:lnTo>
                    <a:pt x="23043" y="31549"/>
                  </a:lnTo>
                  <a:lnTo>
                    <a:pt x="23766" y="30845"/>
                  </a:lnTo>
                  <a:lnTo>
                    <a:pt x="24506" y="30140"/>
                  </a:lnTo>
                  <a:lnTo>
                    <a:pt x="25264" y="29472"/>
                  </a:lnTo>
                  <a:lnTo>
                    <a:pt x="26023" y="28804"/>
                  </a:lnTo>
                  <a:lnTo>
                    <a:pt x="26799" y="28172"/>
                  </a:lnTo>
                  <a:lnTo>
                    <a:pt x="27594" y="27540"/>
                  </a:lnTo>
                  <a:lnTo>
                    <a:pt x="28389" y="26926"/>
                  </a:lnTo>
                  <a:lnTo>
                    <a:pt x="29201" y="26312"/>
                  </a:lnTo>
                  <a:lnTo>
                    <a:pt x="30014" y="25734"/>
                  </a:lnTo>
                  <a:lnTo>
                    <a:pt x="30844" y="25156"/>
                  </a:lnTo>
                  <a:lnTo>
                    <a:pt x="31693" y="24578"/>
                  </a:lnTo>
                  <a:lnTo>
                    <a:pt x="32542" y="24019"/>
                  </a:lnTo>
                  <a:lnTo>
                    <a:pt x="33391" y="23477"/>
                  </a:lnTo>
                  <a:lnTo>
                    <a:pt x="34257" y="22953"/>
                  </a:lnTo>
                  <a:lnTo>
                    <a:pt x="35124" y="22429"/>
                  </a:lnTo>
                  <a:lnTo>
                    <a:pt x="36009" y="21906"/>
                  </a:lnTo>
                  <a:lnTo>
                    <a:pt x="36894" y="21418"/>
                  </a:lnTo>
                  <a:lnTo>
                    <a:pt x="38682" y="20425"/>
                  </a:lnTo>
                  <a:lnTo>
                    <a:pt x="40488" y="19468"/>
                  </a:lnTo>
                  <a:lnTo>
                    <a:pt x="42312" y="18547"/>
                  </a:lnTo>
                  <a:lnTo>
                    <a:pt x="44172" y="17626"/>
                  </a:lnTo>
                  <a:lnTo>
                    <a:pt x="44822" y="17319"/>
                  </a:lnTo>
                  <a:lnTo>
                    <a:pt x="45490" y="17012"/>
                  </a:lnTo>
                  <a:lnTo>
                    <a:pt x="46158" y="16723"/>
                  </a:lnTo>
                  <a:lnTo>
                    <a:pt x="46844" y="16452"/>
                  </a:lnTo>
                  <a:lnTo>
                    <a:pt x="48199" y="15928"/>
                  </a:lnTo>
                  <a:lnTo>
                    <a:pt x="49571" y="15441"/>
                  </a:lnTo>
                  <a:lnTo>
                    <a:pt x="50943" y="14971"/>
                  </a:lnTo>
                  <a:lnTo>
                    <a:pt x="52316" y="14556"/>
                  </a:lnTo>
                  <a:lnTo>
                    <a:pt x="53706" y="14141"/>
                  </a:lnTo>
                  <a:lnTo>
                    <a:pt x="55115" y="13761"/>
                  </a:lnTo>
                  <a:lnTo>
                    <a:pt x="56505" y="13382"/>
                  </a:lnTo>
                  <a:lnTo>
                    <a:pt x="57914" y="13021"/>
                  </a:lnTo>
                  <a:lnTo>
                    <a:pt x="60713" y="12317"/>
                  </a:lnTo>
                  <a:lnTo>
                    <a:pt x="63530" y="11594"/>
                  </a:lnTo>
                  <a:lnTo>
                    <a:pt x="64921" y="11215"/>
                  </a:lnTo>
                  <a:lnTo>
                    <a:pt x="66311" y="10818"/>
                  </a:lnTo>
                  <a:lnTo>
                    <a:pt x="68171" y="10276"/>
                  </a:lnTo>
                  <a:lnTo>
                    <a:pt x="69995" y="9680"/>
                  </a:lnTo>
                  <a:lnTo>
                    <a:pt x="70916" y="9373"/>
                  </a:lnTo>
                  <a:lnTo>
                    <a:pt x="71819" y="9066"/>
                  </a:lnTo>
                  <a:lnTo>
                    <a:pt x="72722" y="8741"/>
                  </a:lnTo>
                  <a:lnTo>
                    <a:pt x="73625" y="8398"/>
                  </a:lnTo>
                  <a:lnTo>
                    <a:pt x="74528" y="8055"/>
                  </a:lnTo>
                  <a:lnTo>
                    <a:pt x="75413" y="7694"/>
                  </a:lnTo>
                  <a:lnTo>
                    <a:pt x="76297" y="7314"/>
                  </a:lnTo>
                  <a:lnTo>
                    <a:pt x="77164" y="6917"/>
                  </a:lnTo>
                  <a:lnTo>
                    <a:pt x="78049" y="6520"/>
                  </a:lnTo>
                  <a:lnTo>
                    <a:pt x="78916" y="6087"/>
                  </a:lnTo>
                  <a:lnTo>
                    <a:pt x="79765" y="5653"/>
                  </a:lnTo>
                  <a:lnTo>
                    <a:pt x="80631" y="5184"/>
                  </a:lnTo>
                  <a:lnTo>
                    <a:pt x="80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 flipH="1">
              <a:off x="-315900" y="3577700"/>
              <a:ext cx="1811275" cy="1453275"/>
            </a:xfrm>
            <a:custGeom>
              <a:avLst/>
              <a:gdLst/>
              <a:ahLst/>
              <a:cxnLst/>
              <a:rect l="l" t="t" r="r" b="b"/>
              <a:pathLst>
                <a:path w="72451" h="58131" extrusionOk="0">
                  <a:moveTo>
                    <a:pt x="72451" y="1"/>
                  </a:moveTo>
                  <a:lnTo>
                    <a:pt x="71114" y="669"/>
                  </a:lnTo>
                  <a:lnTo>
                    <a:pt x="69778" y="1301"/>
                  </a:lnTo>
                  <a:lnTo>
                    <a:pt x="68424" y="1915"/>
                  </a:lnTo>
                  <a:lnTo>
                    <a:pt x="67051" y="2511"/>
                  </a:lnTo>
                  <a:lnTo>
                    <a:pt x="65697" y="3107"/>
                  </a:lnTo>
                  <a:lnTo>
                    <a:pt x="64324" y="3666"/>
                  </a:lnTo>
                  <a:lnTo>
                    <a:pt x="62934" y="4208"/>
                  </a:lnTo>
                  <a:lnTo>
                    <a:pt x="61561" y="4714"/>
                  </a:lnTo>
                  <a:lnTo>
                    <a:pt x="60153" y="5219"/>
                  </a:lnTo>
                  <a:lnTo>
                    <a:pt x="58762" y="5707"/>
                  </a:lnTo>
                  <a:lnTo>
                    <a:pt x="57354" y="6159"/>
                  </a:lnTo>
                  <a:lnTo>
                    <a:pt x="55927" y="6592"/>
                  </a:lnTo>
                  <a:lnTo>
                    <a:pt x="54500" y="7007"/>
                  </a:lnTo>
                  <a:lnTo>
                    <a:pt x="53056" y="7405"/>
                  </a:lnTo>
                  <a:lnTo>
                    <a:pt x="51611" y="7766"/>
                  </a:lnTo>
                  <a:lnTo>
                    <a:pt x="50166" y="8109"/>
                  </a:lnTo>
                  <a:lnTo>
                    <a:pt x="48505" y="8506"/>
                  </a:lnTo>
                  <a:lnTo>
                    <a:pt x="46844" y="8921"/>
                  </a:lnTo>
                  <a:lnTo>
                    <a:pt x="45200" y="9373"/>
                  </a:lnTo>
                  <a:lnTo>
                    <a:pt x="43575" y="9860"/>
                  </a:lnTo>
                  <a:lnTo>
                    <a:pt x="41968" y="10384"/>
                  </a:lnTo>
                  <a:lnTo>
                    <a:pt x="40361" y="10926"/>
                  </a:lnTo>
                  <a:lnTo>
                    <a:pt x="38772" y="11504"/>
                  </a:lnTo>
                  <a:lnTo>
                    <a:pt x="37183" y="12100"/>
                  </a:lnTo>
                  <a:lnTo>
                    <a:pt x="35629" y="12750"/>
                  </a:lnTo>
                  <a:lnTo>
                    <a:pt x="34076" y="13418"/>
                  </a:lnTo>
                  <a:lnTo>
                    <a:pt x="32523" y="14122"/>
                  </a:lnTo>
                  <a:lnTo>
                    <a:pt x="30988" y="14845"/>
                  </a:lnTo>
                  <a:lnTo>
                    <a:pt x="29472" y="15621"/>
                  </a:lnTo>
                  <a:lnTo>
                    <a:pt x="27973" y="16416"/>
                  </a:lnTo>
                  <a:lnTo>
                    <a:pt x="26474" y="17246"/>
                  </a:lnTo>
                  <a:lnTo>
                    <a:pt x="24975" y="18113"/>
                  </a:lnTo>
                  <a:lnTo>
                    <a:pt x="24271" y="18547"/>
                  </a:lnTo>
                  <a:lnTo>
                    <a:pt x="23566" y="18980"/>
                  </a:lnTo>
                  <a:lnTo>
                    <a:pt x="22880" y="19413"/>
                  </a:lnTo>
                  <a:lnTo>
                    <a:pt x="22212" y="19865"/>
                  </a:lnTo>
                  <a:lnTo>
                    <a:pt x="21544" y="20316"/>
                  </a:lnTo>
                  <a:lnTo>
                    <a:pt x="20894" y="20786"/>
                  </a:lnTo>
                  <a:lnTo>
                    <a:pt x="20244" y="21255"/>
                  </a:lnTo>
                  <a:lnTo>
                    <a:pt x="19612" y="21725"/>
                  </a:lnTo>
                  <a:lnTo>
                    <a:pt x="18980" y="22212"/>
                  </a:lnTo>
                  <a:lnTo>
                    <a:pt x="18384" y="22700"/>
                  </a:lnTo>
                  <a:lnTo>
                    <a:pt x="17770" y="23206"/>
                  </a:lnTo>
                  <a:lnTo>
                    <a:pt x="17192" y="23693"/>
                  </a:lnTo>
                  <a:lnTo>
                    <a:pt x="16596" y="24199"/>
                  </a:lnTo>
                  <a:lnTo>
                    <a:pt x="16036" y="24723"/>
                  </a:lnTo>
                  <a:lnTo>
                    <a:pt x="15476" y="25246"/>
                  </a:lnTo>
                  <a:lnTo>
                    <a:pt x="14917" y="25770"/>
                  </a:lnTo>
                  <a:lnTo>
                    <a:pt x="14393" y="26294"/>
                  </a:lnTo>
                  <a:lnTo>
                    <a:pt x="13851" y="26835"/>
                  </a:lnTo>
                  <a:lnTo>
                    <a:pt x="13345" y="27395"/>
                  </a:lnTo>
                  <a:lnTo>
                    <a:pt x="12840" y="27937"/>
                  </a:lnTo>
                  <a:lnTo>
                    <a:pt x="12334" y="28497"/>
                  </a:lnTo>
                  <a:lnTo>
                    <a:pt x="11847" y="29057"/>
                  </a:lnTo>
                  <a:lnTo>
                    <a:pt x="11377" y="29634"/>
                  </a:lnTo>
                  <a:lnTo>
                    <a:pt x="10908" y="30212"/>
                  </a:lnTo>
                  <a:lnTo>
                    <a:pt x="10456" y="30790"/>
                  </a:lnTo>
                  <a:lnTo>
                    <a:pt x="10005" y="31386"/>
                  </a:lnTo>
                  <a:lnTo>
                    <a:pt x="9571" y="31982"/>
                  </a:lnTo>
                  <a:lnTo>
                    <a:pt x="9138" y="32578"/>
                  </a:lnTo>
                  <a:lnTo>
                    <a:pt x="8723" y="33192"/>
                  </a:lnTo>
                  <a:lnTo>
                    <a:pt x="8307" y="33806"/>
                  </a:lnTo>
                  <a:lnTo>
                    <a:pt x="7910" y="34420"/>
                  </a:lnTo>
                  <a:lnTo>
                    <a:pt x="7531" y="35052"/>
                  </a:lnTo>
                  <a:lnTo>
                    <a:pt x="7151" y="35684"/>
                  </a:lnTo>
                  <a:lnTo>
                    <a:pt x="6772" y="36316"/>
                  </a:lnTo>
                  <a:lnTo>
                    <a:pt x="6429" y="36966"/>
                  </a:lnTo>
                  <a:lnTo>
                    <a:pt x="6068" y="37616"/>
                  </a:lnTo>
                  <a:lnTo>
                    <a:pt x="5725" y="38266"/>
                  </a:lnTo>
                  <a:lnTo>
                    <a:pt x="5400" y="38935"/>
                  </a:lnTo>
                  <a:lnTo>
                    <a:pt x="5075" y="39603"/>
                  </a:lnTo>
                  <a:lnTo>
                    <a:pt x="4768" y="40271"/>
                  </a:lnTo>
                  <a:lnTo>
                    <a:pt x="4461" y="40957"/>
                  </a:lnTo>
                  <a:lnTo>
                    <a:pt x="4172" y="41643"/>
                  </a:lnTo>
                  <a:lnTo>
                    <a:pt x="3612" y="43034"/>
                  </a:lnTo>
                  <a:lnTo>
                    <a:pt x="3088" y="44442"/>
                  </a:lnTo>
                  <a:lnTo>
                    <a:pt x="2619" y="45869"/>
                  </a:lnTo>
                  <a:lnTo>
                    <a:pt x="2167" y="47332"/>
                  </a:lnTo>
                  <a:lnTo>
                    <a:pt x="1752" y="48794"/>
                  </a:lnTo>
                  <a:lnTo>
                    <a:pt x="1373" y="50311"/>
                  </a:lnTo>
                  <a:lnTo>
                    <a:pt x="1030" y="51828"/>
                  </a:lnTo>
                  <a:lnTo>
                    <a:pt x="723" y="53363"/>
                  </a:lnTo>
                  <a:lnTo>
                    <a:pt x="452" y="54934"/>
                  </a:lnTo>
                  <a:lnTo>
                    <a:pt x="217" y="56523"/>
                  </a:lnTo>
                  <a:lnTo>
                    <a:pt x="0" y="58131"/>
                  </a:lnTo>
                  <a:lnTo>
                    <a:pt x="398" y="58131"/>
                  </a:lnTo>
                  <a:lnTo>
                    <a:pt x="578" y="58113"/>
                  </a:lnTo>
                  <a:lnTo>
                    <a:pt x="777" y="58076"/>
                  </a:lnTo>
                  <a:lnTo>
                    <a:pt x="957" y="58022"/>
                  </a:lnTo>
                  <a:lnTo>
                    <a:pt x="1120" y="57950"/>
                  </a:lnTo>
                  <a:lnTo>
                    <a:pt x="1301" y="57860"/>
                  </a:lnTo>
                  <a:lnTo>
                    <a:pt x="1445" y="57715"/>
                  </a:lnTo>
                  <a:lnTo>
                    <a:pt x="1553" y="56668"/>
                  </a:lnTo>
                  <a:lnTo>
                    <a:pt x="1680" y="55621"/>
                  </a:lnTo>
                  <a:lnTo>
                    <a:pt x="1806" y="54591"/>
                  </a:lnTo>
                  <a:lnTo>
                    <a:pt x="1969" y="53562"/>
                  </a:lnTo>
                  <a:lnTo>
                    <a:pt x="2149" y="52551"/>
                  </a:lnTo>
                  <a:lnTo>
                    <a:pt x="2348" y="51539"/>
                  </a:lnTo>
                  <a:lnTo>
                    <a:pt x="2565" y="50546"/>
                  </a:lnTo>
                  <a:lnTo>
                    <a:pt x="2799" y="49553"/>
                  </a:lnTo>
                  <a:lnTo>
                    <a:pt x="3052" y="48560"/>
                  </a:lnTo>
                  <a:lnTo>
                    <a:pt x="3341" y="47585"/>
                  </a:lnTo>
                  <a:lnTo>
                    <a:pt x="3630" y="46627"/>
                  </a:lnTo>
                  <a:lnTo>
                    <a:pt x="3937" y="45652"/>
                  </a:lnTo>
                  <a:lnTo>
                    <a:pt x="4280" y="44713"/>
                  </a:lnTo>
                  <a:lnTo>
                    <a:pt x="4623" y="43774"/>
                  </a:lnTo>
                  <a:lnTo>
                    <a:pt x="5002" y="42835"/>
                  </a:lnTo>
                  <a:lnTo>
                    <a:pt x="5382" y="41914"/>
                  </a:lnTo>
                  <a:lnTo>
                    <a:pt x="5797" y="40993"/>
                  </a:lnTo>
                  <a:lnTo>
                    <a:pt x="6230" y="40090"/>
                  </a:lnTo>
                  <a:lnTo>
                    <a:pt x="6682" y="39187"/>
                  </a:lnTo>
                  <a:lnTo>
                    <a:pt x="7151" y="38303"/>
                  </a:lnTo>
                  <a:lnTo>
                    <a:pt x="7639" y="37418"/>
                  </a:lnTo>
                  <a:lnTo>
                    <a:pt x="8145" y="36551"/>
                  </a:lnTo>
                  <a:lnTo>
                    <a:pt x="8686" y="35702"/>
                  </a:lnTo>
                  <a:lnTo>
                    <a:pt x="9228" y="34835"/>
                  </a:lnTo>
                  <a:lnTo>
                    <a:pt x="9806" y="34005"/>
                  </a:lnTo>
                  <a:lnTo>
                    <a:pt x="10384" y="33174"/>
                  </a:lnTo>
                  <a:lnTo>
                    <a:pt x="10998" y="32343"/>
                  </a:lnTo>
                  <a:lnTo>
                    <a:pt x="11630" y="31531"/>
                  </a:lnTo>
                  <a:lnTo>
                    <a:pt x="12280" y="30718"/>
                  </a:lnTo>
                  <a:lnTo>
                    <a:pt x="12948" y="29923"/>
                  </a:lnTo>
                  <a:lnTo>
                    <a:pt x="13634" y="29147"/>
                  </a:lnTo>
                  <a:lnTo>
                    <a:pt x="14339" y="28370"/>
                  </a:lnTo>
                  <a:lnTo>
                    <a:pt x="15151" y="27504"/>
                  </a:lnTo>
                  <a:lnTo>
                    <a:pt x="15982" y="26673"/>
                  </a:lnTo>
                  <a:lnTo>
                    <a:pt x="16813" y="25878"/>
                  </a:lnTo>
                  <a:lnTo>
                    <a:pt x="17661" y="25084"/>
                  </a:lnTo>
                  <a:lnTo>
                    <a:pt x="18528" y="24325"/>
                  </a:lnTo>
                  <a:lnTo>
                    <a:pt x="19395" y="23567"/>
                  </a:lnTo>
                  <a:lnTo>
                    <a:pt x="20280" y="22844"/>
                  </a:lnTo>
                  <a:lnTo>
                    <a:pt x="21183" y="22140"/>
                  </a:lnTo>
                  <a:lnTo>
                    <a:pt x="22104" y="21454"/>
                  </a:lnTo>
                  <a:lnTo>
                    <a:pt x="23025" y="20786"/>
                  </a:lnTo>
                  <a:lnTo>
                    <a:pt x="23946" y="20136"/>
                  </a:lnTo>
                  <a:lnTo>
                    <a:pt x="24903" y="19522"/>
                  </a:lnTo>
                  <a:lnTo>
                    <a:pt x="25842" y="18908"/>
                  </a:lnTo>
                  <a:lnTo>
                    <a:pt x="26817" y="18312"/>
                  </a:lnTo>
                  <a:lnTo>
                    <a:pt x="27792" y="17734"/>
                  </a:lnTo>
                  <a:lnTo>
                    <a:pt x="28785" y="17174"/>
                  </a:lnTo>
                  <a:lnTo>
                    <a:pt x="29779" y="16632"/>
                  </a:lnTo>
                  <a:lnTo>
                    <a:pt x="30772" y="16127"/>
                  </a:lnTo>
                  <a:lnTo>
                    <a:pt x="31801" y="15621"/>
                  </a:lnTo>
                  <a:lnTo>
                    <a:pt x="32812" y="15115"/>
                  </a:lnTo>
                  <a:lnTo>
                    <a:pt x="33842" y="14646"/>
                  </a:lnTo>
                  <a:lnTo>
                    <a:pt x="34889" y="14195"/>
                  </a:lnTo>
                  <a:lnTo>
                    <a:pt x="35936" y="13743"/>
                  </a:lnTo>
                  <a:lnTo>
                    <a:pt x="37002" y="13328"/>
                  </a:lnTo>
                  <a:lnTo>
                    <a:pt x="38067" y="12912"/>
                  </a:lnTo>
                  <a:lnTo>
                    <a:pt x="39151" y="12515"/>
                  </a:lnTo>
                  <a:lnTo>
                    <a:pt x="40216" y="12136"/>
                  </a:lnTo>
                  <a:lnTo>
                    <a:pt x="41318" y="11775"/>
                  </a:lnTo>
                  <a:lnTo>
                    <a:pt x="42419" y="11414"/>
                  </a:lnTo>
                  <a:lnTo>
                    <a:pt x="43521" y="11070"/>
                  </a:lnTo>
                  <a:lnTo>
                    <a:pt x="44623" y="10745"/>
                  </a:lnTo>
                  <a:lnTo>
                    <a:pt x="45742" y="10420"/>
                  </a:lnTo>
                  <a:lnTo>
                    <a:pt x="49155" y="9499"/>
                  </a:lnTo>
                  <a:lnTo>
                    <a:pt x="52550" y="8578"/>
                  </a:lnTo>
                  <a:lnTo>
                    <a:pt x="54266" y="8109"/>
                  </a:lnTo>
                  <a:lnTo>
                    <a:pt x="55945" y="7639"/>
                  </a:lnTo>
                  <a:lnTo>
                    <a:pt x="57643" y="7152"/>
                  </a:lnTo>
                  <a:lnTo>
                    <a:pt x="59340" y="6628"/>
                  </a:lnTo>
                  <a:lnTo>
                    <a:pt x="61002" y="6104"/>
                  </a:lnTo>
                  <a:lnTo>
                    <a:pt x="62681" y="5545"/>
                  </a:lnTo>
                  <a:lnTo>
                    <a:pt x="64342" y="4967"/>
                  </a:lnTo>
                  <a:lnTo>
                    <a:pt x="65986" y="4353"/>
                  </a:lnTo>
                  <a:lnTo>
                    <a:pt x="67629" y="3703"/>
                  </a:lnTo>
                  <a:lnTo>
                    <a:pt x="68442" y="3359"/>
                  </a:lnTo>
                  <a:lnTo>
                    <a:pt x="69254" y="3016"/>
                  </a:lnTo>
                  <a:lnTo>
                    <a:pt x="70067" y="2637"/>
                  </a:lnTo>
                  <a:lnTo>
                    <a:pt x="70861" y="2276"/>
                  </a:lnTo>
                  <a:lnTo>
                    <a:pt x="71656" y="1879"/>
                  </a:lnTo>
                  <a:lnTo>
                    <a:pt x="72451" y="1481"/>
                  </a:lnTo>
                  <a:lnTo>
                    <a:pt x="7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15"/>
          <p:cNvGrpSpPr/>
          <p:nvPr/>
        </p:nvGrpSpPr>
        <p:grpSpPr>
          <a:xfrm rot="10800000">
            <a:off x="7127300" y="0"/>
            <a:ext cx="2016700" cy="1660050"/>
            <a:chOff x="-315900" y="3370925"/>
            <a:chExt cx="2016700" cy="1660050"/>
          </a:xfrm>
        </p:grpSpPr>
        <p:sp>
          <p:nvSpPr>
            <p:cNvPr id="498" name="Google Shape;498;p15"/>
            <p:cNvSpPr/>
            <p:nvPr/>
          </p:nvSpPr>
          <p:spPr>
            <a:xfrm flipH="1">
              <a:off x="-315450" y="3370925"/>
              <a:ext cx="2016250" cy="1655100"/>
            </a:xfrm>
            <a:custGeom>
              <a:avLst/>
              <a:gdLst/>
              <a:ahLst/>
              <a:cxnLst/>
              <a:rect l="l" t="t" r="r" b="b"/>
              <a:pathLst>
                <a:path w="80650" h="66204" extrusionOk="0">
                  <a:moveTo>
                    <a:pt x="80649" y="1"/>
                  </a:moveTo>
                  <a:lnTo>
                    <a:pt x="79909" y="597"/>
                  </a:lnTo>
                  <a:lnTo>
                    <a:pt x="79169" y="1157"/>
                  </a:lnTo>
                  <a:lnTo>
                    <a:pt x="78428" y="1680"/>
                  </a:lnTo>
                  <a:lnTo>
                    <a:pt x="77652" y="2186"/>
                  </a:lnTo>
                  <a:lnTo>
                    <a:pt x="76875" y="2673"/>
                  </a:lnTo>
                  <a:lnTo>
                    <a:pt x="76081" y="3125"/>
                  </a:lnTo>
                  <a:lnTo>
                    <a:pt x="75268" y="3558"/>
                  </a:lnTo>
                  <a:lnTo>
                    <a:pt x="74455" y="3956"/>
                  </a:lnTo>
                  <a:lnTo>
                    <a:pt x="73625" y="4335"/>
                  </a:lnTo>
                  <a:lnTo>
                    <a:pt x="72794" y="4696"/>
                  </a:lnTo>
                  <a:lnTo>
                    <a:pt x="71945" y="5039"/>
                  </a:lnTo>
                  <a:lnTo>
                    <a:pt x="71079" y="5346"/>
                  </a:lnTo>
                  <a:lnTo>
                    <a:pt x="70212" y="5653"/>
                  </a:lnTo>
                  <a:lnTo>
                    <a:pt x="69327" y="5924"/>
                  </a:lnTo>
                  <a:lnTo>
                    <a:pt x="68442" y="6177"/>
                  </a:lnTo>
                  <a:lnTo>
                    <a:pt x="67539" y="6430"/>
                  </a:lnTo>
                  <a:lnTo>
                    <a:pt x="65029" y="7044"/>
                  </a:lnTo>
                  <a:lnTo>
                    <a:pt x="62537" y="7640"/>
                  </a:lnTo>
                  <a:lnTo>
                    <a:pt x="60027" y="8217"/>
                  </a:lnTo>
                  <a:lnTo>
                    <a:pt x="57517" y="8813"/>
                  </a:lnTo>
                  <a:lnTo>
                    <a:pt x="55025" y="9427"/>
                  </a:lnTo>
                  <a:lnTo>
                    <a:pt x="53779" y="9752"/>
                  </a:lnTo>
                  <a:lnTo>
                    <a:pt x="52533" y="10095"/>
                  </a:lnTo>
                  <a:lnTo>
                    <a:pt x="51287" y="10439"/>
                  </a:lnTo>
                  <a:lnTo>
                    <a:pt x="50059" y="10800"/>
                  </a:lnTo>
                  <a:lnTo>
                    <a:pt x="48831" y="11197"/>
                  </a:lnTo>
                  <a:lnTo>
                    <a:pt x="47603" y="11594"/>
                  </a:lnTo>
                  <a:lnTo>
                    <a:pt x="45995" y="12154"/>
                  </a:lnTo>
                  <a:lnTo>
                    <a:pt x="44388" y="12768"/>
                  </a:lnTo>
                  <a:lnTo>
                    <a:pt x="42817" y="13382"/>
                  </a:lnTo>
                  <a:lnTo>
                    <a:pt x="41264" y="14032"/>
                  </a:lnTo>
                  <a:lnTo>
                    <a:pt x="39747" y="14718"/>
                  </a:lnTo>
                  <a:lnTo>
                    <a:pt x="38248" y="15441"/>
                  </a:lnTo>
                  <a:lnTo>
                    <a:pt x="36768" y="16181"/>
                  </a:lnTo>
                  <a:lnTo>
                    <a:pt x="35305" y="16958"/>
                  </a:lnTo>
                  <a:lnTo>
                    <a:pt x="33878" y="17752"/>
                  </a:lnTo>
                  <a:lnTo>
                    <a:pt x="32470" y="18583"/>
                  </a:lnTo>
                  <a:lnTo>
                    <a:pt x="31097" y="19432"/>
                  </a:lnTo>
                  <a:lnTo>
                    <a:pt x="29743" y="20335"/>
                  </a:lnTo>
                  <a:lnTo>
                    <a:pt x="28407" y="21238"/>
                  </a:lnTo>
                  <a:lnTo>
                    <a:pt x="27088" y="22195"/>
                  </a:lnTo>
                  <a:lnTo>
                    <a:pt x="25806" y="23170"/>
                  </a:lnTo>
                  <a:lnTo>
                    <a:pt x="24542" y="24181"/>
                  </a:lnTo>
                  <a:lnTo>
                    <a:pt x="23314" y="25210"/>
                  </a:lnTo>
                  <a:lnTo>
                    <a:pt x="22104" y="26276"/>
                  </a:lnTo>
                  <a:lnTo>
                    <a:pt x="20912" y="27377"/>
                  </a:lnTo>
                  <a:lnTo>
                    <a:pt x="19739" y="28497"/>
                  </a:lnTo>
                  <a:lnTo>
                    <a:pt x="18601" y="29653"/>
                  </a:lnTo>
                  <a:lnTo>
                    <a:pt x="17499" y="30845"/>
                  </a:lnTo>
                  <a:lnTo>
                    <a:pt x="16398" y="32055"/>
                  </a:lnTo>
                  <a:lnTo>
                    <a:pt x="15332" y="33301"/>
                  </a:lnTo>
                  <a:lnTo>
                    <a:pt x="14303" y="34583"/>
                  </a:lnTo>
                  <a:lnTo>
                    <a:pt x="13274" y="35883"/>
                  </a:lnTo>
                  <a:lnTo>
                    <a:pt x="12280" y="37219"/>
                  </a:lnTo>
                  <a:lnTo>
                    <a:pt x="11323" y="38592"/>
                  </a:lnTo>
                  <a:lnTo>
                    <a:pt x="10384" y="39982"/>
                  </a:lnTo>
                  <a:lnTo>
                    <a:pt x="9463" y="41427"/>
                  </a:lnTo>
                  <a:lnTo>
                    <a:pt x="8578" y="42872"/>
                  </a:lnTo>
                  <a:lnTo>
                    <a:pt x="7712" y="44370"/>
                  </a:lnTo>
                  <a:lnTo>
                    <a:pt x="6989" y="45653"/>
                  </a:lnTo>
                  <a:lnTo>
                    <a:pt x="6303" y="46953"/>
                  </a:lnTo>
                  <a:lnTo>
                    <a:pt x="5653" y="48253"/>
                  </a:lnTo>
                  <a:lnTo>
                    <a:pt x="5021" y="49571"/>
                  </a:lnTo>
                  <a:lnTo>
                    <a:pt x="4425" y="50889"/>
                  </a:lnTo>
                  <a:lnTo>
                    <a:pt x="3865" y="52226"/>
                  </a:lnTo>
                  <a:lnTo>
                    <a:pt x="3342" y="53580"/>
                  </a:lnTo>
                  <a:lnTo>
                    <a:pt x="2836" y="54935"/>
                  </a:lnTo>
                  <a:lnTo>
                    <a:pt x="2366" y="56307"/>
                  </a:lnTo>
                  <a:lnTo>
                    <a:pt x="1933" y="57679"/>
                  </a:lnTo>
                  <a:lnTo>
                    <a:pt x="1518" y="59070"/>
                  </a:lnTo>
                  <a:lnTo>
                    <a:pt x="1156" y="60478"/>
                  </a:lnTo>
                  <a:lnTo>
                    <a:pt x="813" y="61887"/>
                  </a:lnTo>
                  <a:lnTo>
                    <a:pt x="506" y="63314"/>
                  </a:lnTo>
                  <a:lnTo>
                    <a:pt x="236" y="64758"/>
                  </a:lnTo>
                  <a:lnTo>
                    <a:pt x="1" y="66203"/>
                  </a:lnTo>
                  <a:lnTo>
                    <a:pt x="1" y="66203"/>
                  </a:lnTo>
                  <a:lnTo>
                    <a:pt x="380" y="66185"/>
                  </a:lnTo>
                  <a:lnTo>
                    <a:pt x="759" y="66167"/>
                  </a:lnTo>
                  <a:lnTo>
                    <a:pt x="1536" y="66167"/>
                  </a:lnTo>
                  <a:lnTo>
                    <a:pt x="2294" y="66185"/>
                  </a:lnTo>
                  <a:lnTo>
                    <a:pt x="3071" y="66203"/>
                  </a:lnTo>
                  <a:lnTo>
                    <a:pt x="3829" y="66185"/>
                  </a:lnTo>
                  <a:lnTo>
                    <a:pt x="4208" y="66167"/>
                  </a:lnTo>
                  <a:lnTo>
                    <a:pt x="4588" y="66131"/>
                  </a:lnTo>
                  <a:lnTo>
                    <a:pt x="4967" y="66077"/>
                  </a:lnTo>
                  <a:lnTo>
                    <a:pt x="5346" y="66004"/>
                  </a:lnTo>
                  <a:lnTo>
                    <a:pt x="5725" y="65914"/>
                  </a:lnTo>
                  <a:lnTo>
                    <a:pt x="6104" y="65806"/>
                  </a:lnTo>
                  <a:lnTo>
                    <a:pt x="6231" y="64794"/>
                  </a:lnTo>
                  <a:lnTo>
                    <a:pt x="6393" y="63801"/>
                  </a:lnTo>
                  <a:lnTo>
                    <a:pt x="6556" y="62808"/>
                  </a:lnTo>
                  <a:lnTo>
                    <a:pt x="6755" y="61833"/>
                  </a:lnTo>
                  <a:lnTo>
                    <a:pt x="6953" y="60858"/>
                  </a:lnTo>
                  <a:lnTo>
                    <a:pt x="7170" y="59883"/>
                  </a:lnTo>
                  <a:lnTo>
                    <a:pt x="7423" y="58925"/>
                  </a:lnTo>
                  <a:lnTo>
                    <a:pt x="7676" y="57968"/>
                  </a:lnTo>
                  <a:lnTo>
                    <a:pt x="7946" y="57029"/>
                  </a:lnTo>
                  <a:lnTo>
                    <a:pt x="8235" y="56090"/>
                  </a:lnTo>
                  <a:lnTo>
                    <a:pt x="8542" y="55151"/>
                  </a:lnTo>
                  <a:lnTo>
                    <a:pt x="8867" y="54230"/>
                  </a:lnTo>
                  <a:lnTo>
                    <a:pt x="9211" y="53309"/>
                  </a:lnTo>
                  <a:lnTo>
                    <a:pt x="9554" y="52406"/>
                  </a:lnTo>
                  <a:lnTo>
                    <a:pt x="9933" y="51503"/>
                  </a:lnTo>
                  <a:lnTo>
                    <a:pt x="10312" y="50601"/>
                  </a:lnTo>
                  <a:lnTo>
                    <a:pt x="10709" y="49698"/>
                  </a:lnTo>
                  <a:lnTo>
                    <a:pt x="11125" y="48813"/>
                  </a:lnTo>
                  <a:lnTo>
                    <a:pt x="11558" y="47946"/>
                  </a:lnTo>
                  <a:lnTo>
                    <a:pt x="12010" y="47061"/>
                  </a:lnTo>
                  <a:lnTo>
                    <a:pt x="12461" y="46194"/>
                  </a:lnTo>
                  <a:lnTo>
                    <a:pt x="12931" y="45327"/>
                  </a:lnTo>
                  <a:lnTo>
                    <a:pt x="13418" y="44479"/>
                  </a:lnTo>
                  <a:lnTo>
                    <a:pt x="13906" y="43630"/>
                  </a:lnTo>
                  <a:lnTo>
                    <a:pt x="14411" y="42781"/>
                  </a:lnTo>
                  <a:lnTo>
                    <a:pt x="14935" y="41932"/>
                  </a:lnTo>
                  <a:lnTo>
                    <a:pt x="15477" y="41102"/>
                  </a:lnTo>
                  <a:lnTo>
                    <a:pt x="16019" y="40271"/>
                  </a:lnTo>
                  <a:lnTo>
                    <a:pt x="16578" y="39458"/>
                  </a:lnTo>
                  <a:lnTo>
                    <a:pt x="17138" y="38628"/>
                  </a:lnTo>
                  <a:lnTo>
                    <a:pt x="17716" y="37815"/>
                  </a:lnTo>
                  <a:lnTo>
                    <a:pt x="18312" y="37003"/>
                  </a:lnTo>
                  <a:lnTo>
                    <a:pt x="18944" y="36172"/>
                  </a:lnTo>
                  <a:lnTo>
                    <a:pt x="19594" y="35359"/>
                  </a:lnTo>
                  <a:lnTo>
                    <a:pt x="20244" y="34547"/>
                  </a:lnTo>
                  <a:lnTo>
                    <a:pt x="20930" y="33770"/>
                  </a:lnTo>
                  <a:lnTo>
                    <a:pt x="21617" y="33012"/>
                  </a:lnTo>
                  <a:lnTo>
                    <a:pt x="22321" y="32271"/>
                  </a:lnTo>
                  <a:lnTo>
                    <a:pt x="23043" y="31549"/>
                  </a:lnTo>
                  <a:lnTo>
                    <a:pt x="23766" y="30845"/>
                  </a:lnTo>
                  <a:lnTo>
                    <a:pt x="24506" y="30140"/>
                  </a:lnTo>
                  <a:lnTo>
                    <a:pt x="25264" y="29472"/>
                  </a:lnTo>
                  <a:lnTo>
                    <a:pt x="26023" y="28804"/>
                  </a:lnTo>
                  <a:lnTo>
                    <a:pt x="26799" y="28172"/>
                  </a:lnTo>
                  <a:lnTo>
                    <a:pt x="27594" y="27540"/>
                  </a:lnTo>
                  <a:lnTo>
                    <a:pt x="28389" y="26926"/>
                  </a:lnTo>
                  <a:lnTo>
                    <a:pt x="29201" y="26312"/>
                  </a:lnTo>
                  <a:lnTo>
                    <a:pt x="30014" y="25734"/>
                  </a:lnTo>
                  <a:lnTo>
                    <a:pt x="30844" y="25156"/>
                  </a:lnTo>
                  <a:lnTo>
                    <a:pt x="31693" y="24578"/>
                  </a:lnTo>
                  <a:lnTo>
                    <a:pt x="32542" y="24019"/>
                  </a:lnTo>
                  <a:lnTo>
                    <a:pt x="33391" y="23477"/>
                  </a:lnTo>
                  <a:lnTo>
                    <a:pt x="34257" y="22953"/>
                  </a:lnTo>
                  <a:lnTo>
                    <a:pt x="35124" y="22429"/>
                  </a:lnTo>
                  <a:lnTo>
                    <a:pt x="36009" y="21906"/>
                  </a:lnTo>
                  <a:lnTo>
                    <a:pt x="36894" y="21418"/>
                  </a:lnTo>
                  <a:lnTo>
                    <a:pt x="38682" y="20425"/>
                  </a:lnTo>
                  <a:lnTo>
                    <a:pt x="40488" y="19468"/>
                  </a:lnTo>
                  <a:lnTo>
                    <a:pt x="42312" y="18547"/>
                  </a:lnTo>
                  <a:lnTo>
                    <a:pt x="44172" y="17626"/>
                  </a:lnTo>
                  <a:lnTo>
                    <a:pt x="44822" y="17319"/>
                  </a:lnTo>
                  <a:lnTo>
                    <a:pt x="45490" y="17012"/>
                  </a:lnTo>
                  <a:lnTo>
                    <a:pt x="46158" y="16723"/>
                  </a:lnTo>
                  <a:lnTo>
                    <a:pt x="46844" y="16452"/>
                  </a:lnTo>
                  <a:lnTo>
                    <a:pt x="48199" y="15928"/>
                  </a:lnTo>
                  <a:lnTo>
                    <a:pt x="49571" y="15441"/>
                  </a:lnTo>
                  <a:lnTo>
                    <a:pt x="50943" y="14971"/>
                  </a:lnTo>
                  <a:lnTo>
                    <a:pt x="52316" y="14556"/>
                  </a:lnTo>
                  <a:lnTo>
                    <a:pt x="53706" y="14141"/>
                  </a:lnTo>
                  <a:lnTo>
                    <a:pt x="55115" y="13761"/>
                  </a:lnTo>
                  <a:lnTo>
                    <a:pt x="56505" y="13382"/>
                  </a:lnTo>
                  <a:lnTo>
                    <a:pt x="57914" y="13021"/>
                  </a:lnTo>
                  <a:lnTo>
                    <a:pt x="60713" y="12317"/>
                  </a:lnTo>
                  <a:lnTo>
                    <a:pt x="63530" y="11594"/>
                  </a:lnTo>
                  <a:lnTo>
                    <a:pt x="64921" y="11215"/>
                  </a:lnTo>
                  <a:lnTo>
                    <a:pt x="66311" y="10818"/>
                  </a:lnTo>
                  <a:lnTo>
                    <a:pt x="68171" y="10276"/>
                  </a:lnTo>
                  <a:lnTo>
                    <a:pt x="69995" y="9680"/>
                  </a:lnTo>
                  <a:lnTo>
                    <a:pt x="70916" y="9373"/>
                  </a:lnTo>
                  <a:lnTo>
                    <a:pt x="71819" y="9066"/>
                  </a:lnTo>
                  <a:lnTo>
                    <a:pt x="72722" y="8741"/>
                  </a:lnTo>
                  <a:lnTo>
                    <a:pt x="73625" y="8398"/>
                  </a:lnTo>
                  <a:lnTo>
                    <a:pt x="74528" y="8055"/>
                  </a:lnTo>
                  <a:lnTo>
                    <a:pt x="75413" y="7694"/>
                  </a:lnTo>
                  <a:lnTo>
                    <a:pt x="76297" y="7314"/>
                  </a:lnTo>
                  <a:lnTo>
                    <a:pt x="77164" y="6917"/>
                  </a:lnTo>
                  <a:lnTo>
                    <a:pt x="78049" y="6520"/>
                  </a:lnTo>
                  <a:lnTo>
                    <a:pt x="78916" y="6087"/>
                  </a:lnTo>
                  <a:lnTo>
                    <a:pt x="79765" y="5653"/>
                  </a:lnTo>
                  <a:lnTo>
                    <a:pt x="80631" y="5184"/>
                  </a:lnTo>
                  <a:lnTo>
                    <a:pt x="80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 flipH="1">
              <a:off x="-315900" y="3577700"/>
              <a:ext cx="1811275" cy="1453275"/>
            </a:xfrm>
            <a:custGeom>
              <a:avLst/>
              <a:gdLst/>
              <a:ahLst/>
              <a:cxnLst/>
              <a:rect l="l" t="t" r="r" b="b"/>
              <a:pathLst>
                <a:path w="72451" h="58131" extrusionOk="0">
                  <a:moveTo>
                    <a:pt x="72451" y="1"/>
                  </a:moveTo>
                  <a:lnTo>
                    <a:pt x="71114" y="669"/>
                  </a:lnTo>
                  <a:lnTo>
                    <a:pt x="69778" y="1301"/>
                  </a:lnTo>
                  <a:lnTo>
                    <a:pt x="68424" y="1915"/>
                  </a:lnTo>
                  <a:lnTo>
                    <a:pt x="67051" y="2511"/>
                  </a:lnTo>
                  <a:lnTo>
                    <a:pt x="65697" y="3107"/>
                  </a:lnTo>
                  <a:lnTo>
                    <a:pt x="64324" y="3666"/>
                  </a:lnTo>
                  <a:lnTo>
                    <a:pt x="62934" y="4208"/>
                  </a:lnTo>
                  <a:lnTo>
                    <a:pt x="61561" y="4714"/>
                  </a:lnTo>
                  <a:lnTo>
                    <a:pt x="60153" y="5219"/>
                  </a:lnTo>
                  <a:lnTo>
                    <a:pt x="58762" y="5707"/>
                  </a:lnTo>
                  <a:lnTo>
                    <a:pt x="57354" y="6159"/>
                  </a:lnTo>
                  <a:lnTo>
                    <a:pt x="55927" y="6592"/>
                  </a:lnTo>
                  <a:lnTo>
                    <a:pt x="54500" y="7007"/>
                  </a:lnTo>
                  <a:lnTo>
                    <a:pt x="53056" y="7405"/>
                  </a:lnTo>
                  <a:lnTo>
                    <a:pt x="51611" y="7766"/>
                  </a:lnTo>
                  <a:lnTo>
                    <a:pt x="50166" y="8109"/>
                  </a:lnTo>
                  <a:lnTo>
                    <a:pt x="48505" y="8506"/>
                  </a:lnTo>
                  <a:lnTo>
                    <a:pt x="46844" y="8921"/>
                  </a:lnTo>
                  <a:lnTo>
                    <a:pt x="45200" y="9373"/>
                  </a:lnTo>
                  <a:lnTo>
                    <a:pt x="43575" y="9860"/>
                  </a:lnTo>
                  <a:lnTo>
                    <a:pt x="41968" y="10384"/>
                  </a:lnTo>
                  <a:lnTo>
                    <a:pt x="40361" y="10926"/>
                  </a:lnTo>
                  <a:lnTo>
                    <a:pt x="38772" y="11504"/>
                  </a:lnTo>
                  <a:lnTo>
                    <a:pt x="37183" y="12100"/>
                  </a:lnTo>
                  <a:lnTo>
                    <a:pt x="35629" y="12750"/>
                  </a:lnTo>
                  <a:lnTo>
                    <a:pt x="34076" y="13418"/>
                  </a:lnTo>
                  <a:lnTo>
                    <a:pt x="32523" y="14122"/>
                  </a:lnTo>
                  <a:lnTo>
                    <a:pt x="30988" y="14845"/>
                  </a:lnTo>
                  <a:lnTo>
                    <a:pt x="29472" y="15621"/>
                  </a:lnTo>
                  <a:lnTo>
                    <a:pt x="27973" y="16416"/>
                  </a:lnTo>
                  <a:lnTo>
                    <a:pt x="26474" y="17246"/>
                  </a:lnTo>
                  <a:lnTo>
                    <a:pt x="24975" y="18113"/>
                  </a:lnTo>
                  <a:lnTo>
                    <a:pt x="24271" y="18547"/>
                  </a:lnTo>
                  <a:lnTo>
                    <a:pt x="23566" y="18980"/>
                  </a:lnTo>
                  <a:lnTo>
                    <a:pt x="22880" y="19413"/>
                  </a:lnTo>
                  <a:lnTo>
                    <a:pt x="22212" y="19865"/>
                  </a:lnTo>
                  <a:lnTo>
                    <a:pt x="21544" y="20316"/>
                  </a:lnTo>
                  <a:lnTo>
                    <a:pt x="20894" y="20786"/>
                  </a:lnTo>
                  <a:lnTo>
                    <a:pt x="20244" y="21255"/>
                  </a:lnTo>
                  <a:lnTo>
                    <a:pt x="19612" y="21725"/>
                  </a:lnTo>
                  <a:lnTo>
                    <a:pt x="18980" y="22212"/>
                  </a:lnTo>
                  <a:lnTo>
                    <a:pt x="18384" y="22700"/>
                  </a:lnTo>
                  <a:lnTo>
                    <a:pt x="17770" y="23206"/>
                  </a:lnTo>
                  <a:lnTo>
                    <a:pt x="17192" y="23693"/>
                  </a:lnTo>
                  <a:lnTo>
                    <a:pt x="16596" y="24199"/>
                  </a:lnTo>
                  <a:lnTo>
                    <a:pt x="16036" y="24723"/>
                  </a:lnTo>
                  <a:lnTo>
                    <a:pt x="15476" y="25246"/>
                  </a:lnTo>
                  <a:lnTo>
                    <a:pt x="14917" y="25770"/>
                  </a:lnTo>
                  <a:lnTo>
                    <a:pt x="14393" y="26294"/>
                  </a:lnTo>
                  <a:lnTo>
                    <a:pt x="13851" y="26835"/>
                  </a:lnTo>
                  <a:lnTo>
                    <a:pt x="13345" y="27395"/>
                  </a:lnTo>
                  <a:lnTo>
                    <a:pt x="12840" y="27937"/>
                  </a:lnTo>
                  <a:lnTo>
                    <a:pt x="12334" y="28497"/>
                  </a:lnTo>
                  <a:lnTo>
                    <a:pt x="11847" y="29057"/>
                  </a:lnTo>
                  <a:lnTo>
                    <a:pt x="11377" y="29634"/>
                  </a:lnTo>
                  <a:lnTo>
                    <a:pt x="10908" y="30212"/>
                  </a:lnTo>
                  <a:lnTo>
                    <a:pt x="10456" y="30790"/>
                  </a:lnTo>
                  <a:lnTo>
                    <a:pt x="10005" y="31386"/>
                  </a:lnTo>
                  <a:lnTo>
                    <a:pt x="9571" y="31982"/>
                  </a:lnTo>
                  <a:lnTo>
                    <a:pt x="9138" y="32578"/>
                  </a:lnTo>
                  <a:lnTo>
                    <a:pt x="8723" y="33192"/>
                  </a:lnTo>
                  <a:lnTo>
                    <a:pt x="8307" y="33806"/>
                  </a:lnTo>
                  <a:lnTo>
                    <a:pt x="7910" y="34420"/>
                  </a:lnTo>
                  <a:lnTo>
                    <a:pt x="7531" y="35052"/>
                  </a:lnTo>
                  <a:lnTo>
                    <a:pt x="7151" y="35684"/>
                  </a:lnTo>
                  <a:lnTo>
                    <a:pt x="6772" y="36316"/>
                  </a:lnTo>
                  <a:lnTo>
                    <a:pt x="6429" y="36966"/>
                  </a:lnTo>
                  <a:lnTo>
                    <a:pt x="6068" y="37616"/>
                  </a:lnTo>
                  <a:lnTo>
                    <a:pt x="5725" y="38266"/>
                  </a:lnTo>
                  <a:lnTo>
                    <a:pt x="5400" y="38935"/>
                  </a:lnTo>
                  <a:lnTo>
                    <a:pt x="5075" y="39603"/>
                  </a:lnTo>
                  <a:lnTo>
                    <a:pt x="4768" y="40271"/>
                  </a:lnTo>
                  <a:lnTo>
                    <a:pt x="4461" y="40957"/>
                  </a:lnTo>
                  <a:lnTo>
                    <a:pt x="4172" y="41643"/>
                  </a:lnTo>
                  <a:lnTo>
                    <a:pt x="3612" y="43034"/>
                  </a:lnTo>
                  <a:lnTo>
                    <a:pt x="3088" y="44442"/>
                  </a:lnTo>
                  <a:lnTo>
                    <a:pt x="2619" y="45869"/>
                  </a:lnTo>
                  <a:lnTo>
                    <a:pt x="2167" y="47332"/>
                  </a:lnTo>
                  <a:lnTo>
                    <a:pt x="1752" y="48794"/>
                  </a:lnTo>
                  <a:lnTo>
                    <a:pt x="1373" y="50311"/>
                  </a:lnTo>
                  <a:lnTo>
                    <a:pt x="1030" y="51828"/>
                  </a:lnTo>
                  <a:lnTo>
                    <a:pt x="723" y="53363"/>
                  </a:lnTo>
                  <a:lnTo>
                    <a:pt x="452" y="54934"/>
                  </a:lnTo>
                  <a:lnTo>
                    <a:pt x="217" y="56523"/>
                  </a:lnTo>
                  <a:lnTo>
                    <a:pt x="0" y="58131"/>
                  </a:lnTo>
                  <a:lnTo>
                    <a:pt x="398" y="58131"/>
                  </a:lnTo>
                  <a:lnTo>
                    <a:pt x="578" y="58113"/>
                  </a:lnTo>
                  <a:lnTo>
                    <a:pt x="777" y="58076"/>
                  </a:lnTo>
                  <a:lnTo>
                    <a:pt x="957" y="58022"/>
                  </a:lnTo>
                  <a:lnTo>
                    <a:pt x="1120" y="57950"/>
                  </a:lnTo>
                  <a:lnTo>
                    <a:pt x="1301" y="57860"/>
                  </a:lnTo>
                  <a:lnTo>
                    <a:pt x="1445" y="57715"/>
                  </a:lnTo>
                  <a:lnTo>
                    <a:pt x="1553" y="56668"/>
                  </a:lnTo>
                  <a:lnTo>
                    <a:pt x="1680" y="55621"/>
                  </a:lnTo>
                  <a:lnTo>
                    <a:pt x="1806" y="54591"/>
                  </a:lnTo>
                  <a:lnTo>
                    <a:pt x="1969" y="53562"/>
                  </a:lnTo>
                  <a:lnTo>
                    <a:pt x="2149" y="52551"/>
                  </a:lnTo>
                  <a:lnTo>
                    <a:pt x="2348" y="51539"/>
                  </a:lnTo>
                  <a:lnTo>
                    <a:pt x="2565" y="50546"/>
                  </a:lnTo>
                  <a:lnTo>
                    <a:pt x="2799" y="49553"/>
                  </a:lnTo>
                  <a:lnTo>
                    <a:pt x="3052" y="48560"/>
                  </a:lnTo>
                  <a:lnTo>
                    <a:pt x="3341" y="47585"/>
                  </a:lnTo>
                  <a:lnTo>
                    <a:pt x="3630" y="46627"/>
                  </a:lnTo>
                  <a:lnTo>
                    <a:pt x="3937" y="45652"/>
                  </a:lnTo>
                  <a:lnTo>
                    <a:pt x="4280" y="44713"/>
                  </a:lnTo>
                  <a:lnTo>
                    <a:pt x="4623" y="43774"/>
                  </a:lnTo>
                  <a:lnTo>
                    <a:pt x="5002" y="42835"/>
                  </a:lnTo>
                  <a:lnTo>
                    <a:pt x="5382" y="41914"/>
                  </a:lnTo>
                  <a:lnTo>
                    <a:pt x="5797" y="40993"/>
                  </a:lnTo>
                  <a:lnTo>
                    <a:pt x="6230" y="40090"/>
                  </a:lnTo>
                  <a:lnTo>
                    <a:pt x="6682" y="39187"/>
                  </a:lnTo>
                  <a:lnTo>
                    <a:pt x="7151" y="38303"/>
                  </a:lnTo>
                  <a:lnTo>
                    <a:pt x="7639" y="37418"/>
                  </a:lnTo>
                  <a:lnTo>
                    <a:pt x="8145" y="36551"/>
                  </a:lnTo>
                  <a:lnTo>
                    <a:pt x="8686" y="35702"/>
                  </a:lnTo>
                  <a:lnTo>
                    <a:pt x="9228" y="34835"/>
                  </a:lnTo>
                  <a:lnTo>
                    <a:pt x="9806" y="34005"/>
                  </a:lnTo>
                  <a:lnTo>
                    <a:pt x="10384" y="33174"/>
                  </a:lnTo>
                  <a:lnTo>
                    <a:pt x="10998" y="32343"/>
                  </a:lnTo>
                  <a:lnTo>
                    <a:pt x="11630" y="31531"/>
                  </a:lnTo>
                  <a:lnTo>
                    <a:pt x="12280" y="30718"/>
                  </a:lnTo>
                  <a:lnTo>
                    <a:pt x="12948" y="29923"/>
                  </a:lnTo>
                  <a:lnTo>
                    <a:pt x="13634" y="29147"/>
                  </a:lnTo>
                  <a:lnTo>
                    <a:pt x="14339" y="28370"/>
                  </a:lnTo>
                  <a:lnTo>
                    <a:pt x="15151" y="27504"/>
                  </a:lnTo>
                  <a:lnTo>
                    <a:pt x="15982" y="26673"/>
                  </a:lnTo>
                  <a:lnTo>
                    <a:pt x="16813" y="25878"/>
                  </a:lnTo>
                  <a:lnTo>
                    <a:pt x="17661" y="25084"/>
                  </a:lnTo>
                  <a:lnTo>
                    <a:pt x="18528" y="24325"/>
                  </a:lnTo>
                  <a:lnTo>
                    <a:pt x="19395" y="23567"/>
                  </a:lnTo>
                  <a:lnTo>
                    <a:pt x="20280" y="22844"/>
                  </a:lnTo>
                  <a:lnTo>
                    <a:pt x="21183" y="22140"/>
                  </a:lnTo>
                  <a:lnTo>
                    <a:pt x="22104" y="21454"/>
                  </a:lnTo>
                  <a:lnTo>
                    <a:pt x="23025" y="20786"/>
                  </a:lnTo>
                  <a:lnTo>
                    <a:pt x="23946" y="20136"/>
                  </a:lnTo>
                  <a:lnTo>
                    <a:pt x="24903" y="19522"/>
                  </a:lnTo>
                  <a:lnTo>
                    <a:pt x="25842" y="18908"/>
                  </a:lnTo>
                  <a:lnTo>
                    <a:pt x="26817" y="18312"/>
                  </a:lnTo>
                  <a:lnTo>
                    <a:pt x="27792" y="17734"/>
                  </a:lnTo>
                  <a:lnTo>
                    <a:pt x="28785" y="17174"/>
                  </a:lnTo>
                  <a:lnTo>
                    <a:pt x="29779" y="16632"/>
                  </a:lnTo>
                  <a:lnTo>
                    <a:pt x="30772" y="16127"/>
                  </a:lnTo>
                  <a:lnTo>
                    <a:pt x="31801" y="15621"/>
                  </a:lnTo>
                  <a:lnTo>
                    <a:pt x="32812" y="15115"/>
                  </a:lnTo>
                  <a:lnTo>
                    <a:pt x="33842" y="14646"/>
                  </a:lnTo>
                  <a:lnTo>
                    <a:pt x="34889" y="14195"/>
                  </a:lnTo>
                  <a:lnTo>
                    <a:pt x="35936" y="13743"/>
                  </a:lnTo>
                  <a:lnTo>
                    <a:pt x="37002" y="13328"/>
                  </a:lnTo>
                  <a:lnTo>
                    <a:pt x="38067" y="12912"/>
                  </a:lnTo>
                  <a:lnTo>
                    <a:pt x="39151" y="12515"/>
                  </a:lnTo>
                  <a:lnTo>
                    <a:pt x="40216" y="12136"/>
                  </a:lnTo>
                  <a:lnTo>
                    <a:pt x="41318" y="11775"/>
                  </a:lnTo>
                  <a:lnTo>
                    <a:pt x="42419" y="11414"/>
                  </a:lnTo>
                  <a:lnTo>
                    <a:pt x="43521" y="11070"/>
                  </a:lnTo>
                  <a:lnTo>
                    <a:pt x="44623" y="10745"/>
                  </a:lnTo>
                  <a:lnTo>
                    <a:pt x="45742" y="10420"/>
                  </a:lnTo>
                  <a:lnTo>
                    <a:pt x="49155" y="9499"/>
                  </a:lnTo>
                  <a:lnTo>
                    <a:pt x="52550" y="8578"/>
                  </a:lnTo>
                  <a:lnTo>
                    <a:pt x="54266" y="8109"/>
                  </a:lnTo>
                  <a:lnTo>
                    <a:pt x="55945" y="7639"/>
                  </a:lnTo>
                  <a:lnTo>
                    <a:pt x="57643" y="7152"/>
                  </a:lnTo>
                  <a:lnTo>
                    <a:pt x="59340" y="6628"/>
                  </a:lnTo>
                  <a:lnTo>
                    <a:pt x="61002" y="6104"/>
                  </a:lnTo>
                  <a:lnTo>
                    <a:pt x="62681" y="5545"/>
                  </a:lnTo>
                  <a:lnTo>
                    <a:pt x="64342" y="4967"/>
                  </a:lnTo>
                  <a:lnTo>
                    <a:pt x="65986" y="4353"/>
                  </a:lnTo>
                  <a:lnTo>
                    <a:pt x="67629" y="3703"/>
                  </a:lnTo>
                  <a:lnTo>
                    <a:pt x="68442" y="3359"/>
                  </a:lnTo>
                  <a:lnTo>
                    <a:pt x="69254" y="3016"/>
                  </a:lnTo>
                  <a:lnTo>
                    <a:pt x="70067" y="2637"/>
                  </a:lnTo>
                  <a:lnTo>
                    <a:pt x="70861" y="2276"/>
                  </a:lnTo>
                  <a:lnTo>
                    <a:pt x="71656" y="1879"/>
                  </a:lnTo>
                  <a:lnTo>
                    <a:pt x="72451" y="1481"/>
                  </a:lnTo>
                  <a:lnTo>
                    <a:pt x="7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15"/>
          <p:cNvGrpSpPr/>
          <p:nvPr/>
        </p:nvGrpSpPr>
        <p:grpSpPr>
          <a:xfrm rot="10800000" flipH="1">
            <a:off x="3719248" y="-510902"/>
            <a:ext cx="1705504" cy="2100794"/>
            <a:chOff x="3736075" y="238125"/>
            <a:chExt cx="1245075" cy="1533650"/>
          </a:xfrm>
        </p:grpSpPr>
        <p:sp>
          <p:nvSpPr>
            <p:cNvPr id="501" name="Google Shape;501;p15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5"/>
          <p:cNvGrpSpPr/>
          <p:nvPr/>
        </p:nvGrpSpPr>
        <p:grpSpPr>
          <a:xfrm>
            <a:off x="3719248" y="3768623"/>
            <a:ext cx="1705504" cy="2100794"/>
            <a:chOff x="3736075" y="238125"/>
            <a:chExt cx="1245075" cy="1533650"/>
          </a:xfrm>
        </p:grpSpPr>
        <p:sp>
          <p:nvSpPr>
            <p:cNvPr id="529" name="Google Shape;529;p15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15"/>
          <p:cNvGrpSpPr/>
          <p:nvPr/>
        </p:nvGrpSpPr>
        <p:grpSpPr>
          <a:xfrm>
            <a:off x="192823" y="4228026"/>
            <a:ext cx="734704" cy="742777"/>
            <a:chOff x="8363650" y="2930601"/>
            <a:chExt cx="734704" cy="742777"/>
          </a:xfrm>
        </p:grpSpPr>
        <p:sp>
          <p:nvSpPr>
            <p:cNvPr id="557" name="Google Shape;557;p15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0" name="Google Shape;570;p15"/>
          <p:cNvSpPr/>
          <p:nvPr/>
        </p:nvSpPr>
        <p:spPr>
          <a:xfrm>
            <a:off x="991600" y="115988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15"/>
          <p:cNvGrpSpPr/>
          <p:nvPr/>
        </p:nvGrpSpPr>
        <p:grpSpPr>
          <a:xfrm flipH="1">
            <a:off x="8554603" y="161367"/>
            <a:ext cx="428184" cy="495719"/>
            <a:chOff x="1647700" y="365875"/>
            <a:chExt cx="349025" cy="404075"/>
          </a:xfrm>
        </p:grpSpPr>
        <p:sp>
          <p:nvSpPr>
            <p:cNvPr id="572" name="Google Shape;572;p15"/>
            <p:cNvSpPr/>
            <p:nvPr/>
          </p:nvSpPr>
          <p:spPr>
            <a:xfrm>
              <a:off x="1647700" y="365875"/>
              <a:ext cx="271350" cy="404075"/>
            </a:xfrm>
            <a:custGeom>
              <a:avLst/>
              <a:gdLst/>
              <a:ahLst/>
              <a:cxnLst/>
              <a:rect l="l" t="t" r="r" b="b"/>
              <a:pathLst>
                <a:path w="10854" h="16163" extrusionOk="0">
                  <a:moveTo>
                    <a:pt x="5274" y="1"/>
                  </a:moveTo>
                  <a:lnTo>
                    <a:pt x="5166" y="19"/>
                  </a:lnTo>
                  <a:lnTo>
                    <a:pt x="5075" y="55"/>
                  </a:lnTo>
                  <a:lnTo>
                    <a:pt x="5003" y="109"/>
                  </a:lnTo>
                  <a:lnTo>
                    <a:pt x="4949" y="163"/>
                  </a:lnTo>
                  <a:lnTo>
                    <a:pt x="4913" y="235"/>
                  </a:lnTo>
                  <a:lnTo>
                    <a:pt x="4877" y="308"/>
                  </a:lnTo>
                  <a:lnTo>
                    <a:pt x="4859" y="398"/>
                  </a:lnTo>
                  <a:lnTo>
                    <a:pt x="4822" y="578"/>
                  </a:lnTo>
                  <a:lnTo>
                    <a:pt x="4804" y="777"/>
                  </a:lnTo>
                  <a:lnTo>
                    <a:pt x="4804" y="976"/>
                  </a:lnTo>
                  <a:lnTo>
                    <a:pt x="4768" y="1174"/>
                  </a:lnTo>
                  <a:lnTo>
                    <a:pt x="4588" y="2186"/>
                  </a:lnTo>
                  <a:lnTo>
                    <a:pt x="4479" y="2691"/>
                  </a:lnTo>
                  <a:lnTo>
                    <a:pt x="4353" y="3197"/>
                  </a:lnTo>
                  <a:lnTo>
                    <a:pt x="4209" y="3684"/>
                  </a:lnTo>
                  <a:lnTo>
                    <a:pt x="4046" y="4154"/>
                  </a:lnTo>
                  <a:lnTo>
                    <a:pt x="3865" y="4605"/>
                  </a:lnTo>
                  <a:lnTo>
                    <a:pt x="3649" y="5039"/>
                  </a:lnTo>
                  <a:lnTo>
                    <a:pt x="3414" y="5472"/>
                  </a:lnTo>
                  <a:lnTo>
                    <a:pt x="3143" y="5870"/>
                  </a:lnTo>
                  <a:lnTo>
                    <a:pt x="2981" y="6050"/>
                  </a:lnTo>
                  <a:lnTo>
                    <a:pt x="2818" y="6231"/>
                  </a:lnTo>
                  <a:lnTo>
                    <a:pt x="2655" y="6411"/>
                  </a:lnTo>
                  <a:lnTo>
                    <a:pt x="2475" y="6592"/>
                  </a:lnTo>
                  <a:lnTo>
                    <a:pt x="2276" y="6754"/>
                  </a:lnTo>
                  <a:lnTo>
                    <a:pt x="2078" y="6899"/>
                  </a:lnTo>
                  <a:lnTo>
                    <a:pt x="1861" y="7061"/>
                  </a:lnTo>
                  <a:lnTo>
                    <a:pt x="1626" y="7188"/>
                  </a:lnTo>
                  <a:lnTo>
                    <a:pt x="1391" y="7332"/>
                  </a:lnTo>
                  <a:lnTo>
                    <a:pt x="1139" y="7459"/>
                  </a:lnTo>
                  <a:lnTo>
                    <a:pt x="868" y="7567"/>
                  </a:lnTo>
                  <a:lnTo>
                    <a:pt x="579" y="7675"/>
                  </a:lnTo>
                  <a:lnTo>
                    <a:pt x="362" y="7766"/>
                  </a:lnTo>
                  <a:lnTo>
                    <a:pt x="254" y="7820"/>
                  </a:lnTo>
                  <a:lnTo>
                    <a:pt x="163" y="7892"/>
                  </a:lnTo>
                  <a:lnTo>
                    <a:pt x="73" y="7964"/>
                  </a:lnTo>
                  <a:lnTo>
                    <a:pt x="37" y="8055"/>
                  </a:lnTo>
                  <a:lnTo>
                    <a:pt x="1" y="8181"/>
                  </a:lnTo>
                  <a:lnTo>
                    <a:pt x="19" y="8307"/>
                  </a:lnTo>
                  <a:lnTo>
                    <a:pt x="55" y="8380"/>
                  </a:lnTo>
                  <a:lnTo>
                    <a:pt x="91" y="8452"/>
                  </a:lnTo>
                  <a:lnTo>
                    <a:pt x="145" y="8542"/>
                  </a:lnTo>
                  <a:lnTo>
                    <a:pt x="218" y="8614"/>
                  </a:lnTo>
                  <a:lnTo>
                    <a:pt x="380" y="8723"/>
                  </a:lnTo>
                  <a:lnTo>
                    <a:pt x="470" y="8777"/>
                  </a:lnTo>
                  <a:lnTo>
                    <a:pt x="543" y="8795"/>
                  </a:lnTo>
                  <a:lnTo>
                    <a:pt x="795" y="8849"/>
                  </a:lnTo>
                  <a:lnTo>
                    <a:pt x="1030" y="8921"/>
                  </a:lnTo>
                  <a:lnTo>
                    <a:pt x="1247" y="8994"/>
                  </a:lnTo>
                  <a:lnTo>
                    <a:pt x="1464" y="9084"/>
                  </a:lnTo>
                  <a:lnTo>
                    <a:pt x="1662" y="9174"/>
                  </a:lnTo>
                  <a:lnTo>
                    <a:pt x="1843" y="9283"/>
                  </a:lnTo>
                  <a:lnTo>
                    <a:pt x="2023" y="9391"/>
                  </a:lnTo>
                  <a:lnTo>
                    <a:pt x="2186" y="9517"/>
                  </a:lnTo>
                  <a:lnTo>
                    <a:pt x="2349" y="9644"/>
                  </a:lnTo>
                  <a:lnTo>
                    <a:pt x="2493" y="9770"/>
                  </a:lnTo>
                  <a:lnTo>
                    <a:pt x="2782" y="10059"/>
                  </a:lnTo>
                  <a:lnTo>
                    <a:pt x="3017" y="10366"/>
                  </a:lnTo>
                  <a:lnTo>
                    <a:pt x="3233" y="10691"/>
                  </a:lnTo>
                  <a:lnTo>
                    <a:pt x="3432" y="11052"/>
                  </a:lnTo>
                  <a:lnTo>
                    <a:pt x="3595" y="11413"/>
                  </a:lnTo>
                  <a:lnTo>
                    <a:pt x="3757" y="11775"/>
                  </a:lnTo>
                  <a:lnTo>
                    <a:pt x="3883" y="12172"/>
                  </a:lnTo>
                  <a:lnTo>
                    <a:pt x="4010" y="12569"/>
                  </a:lnTo>
                  <a:lnTo>
                    <a:pt x="4118" y="12966"/>
                  </a:lnTo>
                  <a:lnTo>
                    <a:pt x="4353" y="13779"/>
                  </a:lnTo>
                  <a:lnTo>
                    <a:pt x="4407" y="14050"/>
                  </a:lnTo>
                  <a:lnTo>
                    <a:pt x="4479" y="14321"/>
                  </a:lnTo>
                  <a:lnTo>
                    <a:pt x="4534" y="14610"/>
                  </a:lnTo>
                  <a:lnTo>
                    <a:pt x="4606" y="14917"/>
                  </a:lnTo>
                  <a:lnTo>
                    <a:pt x="4714" y="15206"/>
                  </a:lnTo>
                  <a:lnTo>
                    <a:pt x="4841" y="15513"/>
                  </a:lnTo>
                  <a:lnTo>
                    <a:pt x="5021" y="15838"/>
                  </a:lnTo>
                  <a:lnTo>
                    <a:pt x="5148" y="16000"/>
                  </a:lnTo>
                  <a:lnTo>
                    <a:pt x="5274" y="16163"/>
                  </a:lnTo>
                  <a:lnTo>
                    <a:pt x="5581" y="14899"/>
                  </a:lnTo>
                  <a:lnTo>
                    <a:pt x="5725" y="14285"/>
                  </a:lnTo>
                  <a:lnTo>
                    <a:pt x="5888" y="13671"/>
                  </a:lnTo>
                  <a:lnTo>
                    <a:pt x="6069" y="13075"/>
                  </a:lnTo>
                  <a:lnTo>
                    <a:pt x="6267" y="12479"/>
                  </a:lnTo>
                  <a:lnTo>
                    <a:pt x="6484" y="11919"/>
                  </a:lnTo>
                  <a:lnTo>
                    <a:pt x="6719" y="11395"/>
                  </a:lnTo>
                  <a:lnTo>
                    <a:pt x="6863" y="11143"/>
                  </a:lnTo>
                  <a:lnTo>
                    <a:pt x="7008" y="10890"/>
                  </a:lnTo>
                  <a:lnTo>
                    <a:pt x="7170" y="10637"/>
                  </a:lnTo>
                  <a:lnTo>
                    <a:pt x="7333" y="10402"/>
                  </a:lnTo>
                  <a:lnTo>
                    <a:pt x="7513" y="10185"/>
                  </a:lnTo>
                  <a:lnTo>
                    <a:pt x="7712" y="9969"/>
                  </a:lnTo>
                  <a:lnTo>
                    <a:pt x="7910" y="9752"/>
                  </a:lnTo>
                  <a:lnTo>
                    <a:pt x="8127" y="9553"/>
                  </a:lnTo>
                  <a:lnTo>
                    <a:pt x="8362" y="9373"/>
                  </a:lnTo>
                  <a:lnTo>
                    <a:pt x="8615" y="9192"/>
                  </a:lnTo>
                  <a:lnTo>
                    <a:pt x="8868" y="9030"/>
                  </a:lnTo>
                  <a:lnTo>
                    <a:pt x="9157" y="8885"/>
                  </a:lnTo>
                  <a:lnTo>
                    <a:pt x="9445" y="8741"/>
                  </a:lnTo>
                  <a:lnTo>
                    <a:pt x="9770" y="8596"/>
                  </a:lnTo>
                  <a:lnTo>
                    <a:pt x="10096" y="8488"/>
                  </a:lnTo>
                  <a:lnTo>
                    <a:pt x="10457" y="8380"/>
                  </a:lnTo>
                  <a:lnTo>
                    <a:pt x="10547" y="8344"/>
                  </a:lnTo>
                  <a:lnTo>
                    <a:pt x="10637" y="8307"/>
                  </a:lnTo>
                  <a:lnTo>
                    <a:pt x="10710" y="8253"/>
                  </a:lnTo>
                  <a:lnTo>
                    <a:pt x="10764" y="8199"/>
                  </a:lnTo>
                  <a:lnTo>
                    <a:pt x="10800" y="8145"/>
                  </a:lnTo>
                  <a:lnTo>
                    <a:pt x="10836" y="8073"/>
                  </a:lnTo>
                  <a:lnTo>
                    <a:pt x="10854" y="8000"/>
                  </a:lnTo>
                  <a:lnTo>
                    <a:pt x="10854" y="7928"/>
                  </a:lnTo>
                  <a:lnTo>
                    <a:pt x="10854" y="7856"/>
                  </a:lnTo>
                  <a:lnTo>
                    <a:pt x="10818" y="7784"/>
                  </a:lnTo>
                  <a:lnTo>
                    <a:pt x="10782" y="7711"/>
                  </a:lnTo>
                  <a:lnTo>
                    <a:pt x="10746" y="7639"/>
                  </a:lnTo>
                  <a:lnTo>
                    <a:pt x="10673" y="7585"/>
                  </a:lnTo>
                  <a:lnTo>
                    <a:pt x="10601" y="7531"/>
                  </a:lnTo>
                  <a:lnTo>
                    <a:pt x="10511" y="7477"/>
                  </a:lnTo>
                  <a:lnTo>
                    <a:pt x="10403" y="7423"/>
                  </a:lnTo>
                  <a:lnTo>
                    <a:pt x="10114" y="7332"/>
                  </a:lnTo>
                  <a:lnTo>
                    <a:pt x="9861" y="7224"/>
                  </a:lnTo>
                  <a:lnTo>
                    <a:pt x="9608" y="7097"/>
                  </a:lnTo>
                  <a:lnTo>
                    <a:pt x="9355" y="6971"/>
                  </a:lnTo>
                  <a:lnTo>
                    <a:pt x="9138" y="6827"/>
                  </a:lnTo>
                  <a:lnTo>
                    <a:pt x="8922" y="6682"/>
                  </a:lnTo>
                  <a:lnTo>
                    <a:pt x="8705" y="6538"/>
                  </a:lnTo>
                  <a:lnTo>
                    <a:pt x="8506" y="6375"/>
                  </a:lnTo>
                  <a:lnTo>
                    <a:pt x="8326" y="6213"/>
                  </a:lnTo>
                  <a:lnTo>
                    <a:pt x="8145" y="6050"/>
                  </a:lnTo>
                  <a:lnTo>
                    <a:pt x="7983" y="5870"/>
                  </a:lnTo>
                  <a:lnTo>
                    <a:pt x="7820" y="5689"/>
                  </a:lnTo>
                  <a:lnTo>
                    <a:pt x="7513" y="5292"/>
                  </a:lnTo>
                  <a:lnTo>
                    <a:pt x="7260" y="4894"/>
                  </a:lnTo>
                  <a:lnTo>
                    <a:pt x="7026" y="4461"/>
                  </a:lnTo>
                  <a:lnTo>
                    <a:pt x="6809" y="4010"/>
                  </a:lnTo>
                  <a:lnTo>
                    <a:pt x="6628" y="3558"/>
                  </a:lnTo>
                  <a:lnTo>
                    <a:pt x="6466" y="3089"/>
                  </a:lnTo>
                  <a:lnTo>
                    <a:pt x="6303" y="2601"/>
                  </a:lnTo>
                  <a:lnTo>
                    <a:pt x="6177" y="2095"/>
                  </a:lnTo>
                  <a:lnTo>
                    <a:pt x="6050" y="1590"/>
                  </a:lnTo>
                  <a:lnTo>
                    <a:pt x="5942" y="1084"/>
                  </a:lnTo>
                  <a:lnTo>
                    <a:pt x="5906" y="903"/>
                  </a:lnTo>
                  <a:lnTo>
                    <a:pt x="5888" y="723"/>
                  </a:lnTo>
                  <a:lnTo>
                    <a:pt x="5870" y="560"/>
                  </a:lnTo>
                  <a:lnTo>
                    <a:pt x="5834" y="380"/>
                  </a:lnTo>
                  <a:lnTo>
                    <a:pt x="5780" y="235"/>
                  </a:lnTo>
                  <a:lnTo>
                    <a:pt x="5743" y="163"/>
                  </a:lnTo>
                  <a:lnTo>
                    <a:pt x="5689" y="109"/>
                  </a:lnTo>
                  <a:lnTo>
                    <a:pt x="5635" y="73"/>
                  </a:lnTo>
                  <a:lnTo>
                    <a:pt x="5563" y="3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959675" y="571300"/>
              <a:ext cx="37050" cy="43350"/>
            </a:xfrm>
            <a:custGeom>
              <a:avLst/>
              <a:gdLst/>
              <a:ahLst/>
              <a:cxnLst/>
              <a:rect l="l" t="t" r="r" b="b"/>
              <a:pathLst>
                <a:path w="1482" h="1734" extrusionOk="0">
                  <a:moveTo>
                    <a:pt x="686" y="0"/>
                  </a:moveTo>
                  <a:lnTo>
                    <a:pt x="488" y="36"/>
                  </a:lnTo>
                  <a:lnTo>
                    <a:pt x="343" y="90"/>
                  </a:lnTo>
                  <a:lnTo>
                    <a:pt x="217" y="181"/>
                  </a:lnTo>
                  <a:lnTo>
                    <a:pt x="127" y="289"/>
                  </a:lnTo>
                  <a:lnTo>
                    <a:pt x="54" y="434"/>
                  </a:lnTo>
                  <a:lnTo>
                    <a:pt x="18" y="578"/>
                  </a:lnTo>
                  <a:lnTo>
                    <a:pt x="0" y="741"/>
                  </a:lnTo>
                  <a:lnTo>
                    <a:pt x="0" y="921"/>
                  </a:lnTo>
                  <a:lnTo>
                    <a:pt x="18" y="1102"/>
                  </a:lnTo>
                  <a:lnTo>
                    <a:pt x="54" y="1264"/>
                  </a:lnTo>
                  <a:lnTo>
                    <a:pt x="109" y="1409"/>
                  </a:lnTo>
                  <a:lnTo>
                    <a:pt x="199" y="1517"/>
                  </a:lnTo>
                  <a:lnTo>
                    <a:pt x="307" y="1607"/>
                  </a:lnTo>
                  <a:lnTo>
                    <a:pt x="452" y="1680"/>
                  </a:lnTo>
                  <a:lnTo>
                    <a:pt x="614" y="1716"/>
                  </a:lnTo>
                  <a:lnTo>
                    <a:pt x="813" y="1734"/>
                  </a:lnTo>
                  <a:lnTo>
                    <a:pt x="993" y="1698"/>
                  </a:lnTo>
                  <a:lnTo>
                    <a:pt x="1138" y="1625"/>
                  </a:lnTo>
                  <a:lnTo>
                    <a:pt x="1264" y="1535"/>
                  </a:lnTo>
                  <a:lnTo>
                    <a:pt x="1355" y="1427"/>
                  </a:lnTo>
                  <a:lnTo>
                    <a:pt x="1427" y="1300"/>
                  </a:lnTo>
                  <a:lnTo>
                    <a:pt x="1463" y="1156"/>
                  </a:lnTo>
                  <a:lnTo>
                    <a:pt x="1481" y="993"/>
                  </a:lnTo>
                  <a:lnTo>
                    <a:pt x="1481" y="813"/>
                  </a:lnTo>
                  <a:lnTo>
                    <a:pt x="1463" y="632"/>
                  </a:lnTo>
                  <a:lnTo>
                    <a:pt x="1427" y="470"/>
                  </a:lnTo>
                  <a:lnTo>
                    <a:pt x="1373" y="325"/>
                  </a:lnTo>
                  <a:lnTo>
                    <a:pt x="1282" y="199"/>
                  </a:lnTo>
                  <a:lnTo>
                    <a:pt x="1174" y="108"/>
                  </a:lnTo>
                  <a:lnTo>
                    <a:pt x="1030" y="3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1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6"/>
          <p:cNvSpPr txBox="1">
            <a:spLocks noGrp="1"/>
          </p:cNvSpPr>
          <p:nvPr>
            <p:ph type="title"/>
          </p:nvPr>
        </p:nvSpPr>
        <p:spPr>
          <a:xfrm>
            <a:off x="1338300" y="1199650"/>
            <a:ext cx="64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7" name="Google Shape;577;p16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28923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8" name="Google Shape;578;p16"/>
          <p:cNvSpPr txBox="1">
            <a:spLocks noGrp="1"/>
          </p:cNvSpPr>
          <p:nvPr>
            <p:ph type="subTitle" idx="1"/>
          </p:nvPr>
        </p:nvSpPr>
        <p:spPr>
          <a:xfrm>
            <a:off x="2468850" y="2132247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579" name="Google Shape;579;p16"/>
          <p:cNvGrpSpPr/>
          <p:nvPr/>
        </p:nvGrpSpPr>
        <p:grpSpPr>
          <a:xfrm flipH="1">
            <a:off x="7773901" y="3766751"/>
            <a:ext cx="1414788" cy="1409258"/>
            <a:chOff x="0" y="4022900"/>
            <a:chExt cx="1157575" cy="1153050"/>
          </a:xfrm>
        </p:grpSpPr>
        <p:sp>
          <p:nvSpPr>
            <p:cNvPr id="580" name="Google Shape;580;p16"/>
            <p:cNvSpPr/>
            <p:nvPr/>
          </p:nvSpPr>
          <p:spPr>
            <a:xfrm>
              <a:off x="450" y="4022900"/>
              <a:ext cx="1157125" cy="1153050"/>
            </a:xfrm>
            <a:custGeom>
              <a:avLst/>
              <a:gdLst/>
              <a:ahLst/>
              <a:cxnLst/>
              <a:rect l="l" t="t" r="r" b="b"/>
              <a:pathLst>
                <a:path w="46285" h="46122" extrusionOk="0">
                  <a:moveTo>
                    <a:pt x="0" y="0"/>
                  </a:moveTo>
                  <a:lnTo>
                    <a:pt x="0" y="3991"/>
                  </a:lnTo>
                  <a:lnTo>
                    <a:pt x="1030" y="4009"/>
                  </a:lnTo>
                  <a:lnTo>
                    <a:pt x="2059" y="4027"/>
                  </a:lnTo>
                  <a:lnTo>
                    <a:pt x="3088" y="4063"/>
                  </a:lnTo>
                  <a:lnTo>
                    <a:pt x="4118" y="4118"/>
                  </a:lnTo>
                  <a:lnTo>
                    <a:pt x="5129" y="4172"/>
                  </a:lnTo>
                  <a:lnTo>
                    <a:pt x="6158" y="4262"/>
                  </a:lnTo>
                  <a:lnTo>
                    <a:pt x="7188" y="4334"/>
                  </a:lnTo>
                  <a:lnTo>
                    <a:pt x="8199" y="4443"/>
                  </a:lnTo>
                  <a:lnTo>
                    <a:pt x="9228" y="4569"/>
                  </a:lnTo>
                  <a:lnTo>
                    <a:pt x="10240" y="4695"/>
                  </a:lnTo>
                  <a:lnTo>
                    <a:pt x="11251" y="4858"/>
                  </a:lnTo>
                  <a:lnTo>
                    <a:pt x="12262" y="5021"/>
                  </a:lnTo>
                  <a:lnTo>
                    <a:pt x="13273" y="5201"/>
                  </a:lnTo>
                  <a:lnTo>
                    <a:pt x="14285" y="5400"/>
                  </a:lnTo>
                  <a:lnTo>
                    <a:pt x="15296" y="5616"/>
                  </a:lnTo>
                  <a:lnTo>
                    <a:pt x="16289" y="5869"/>
                  </a:lnTo>
                  <a:lnTo>
                    <a:pt x="16939" y="6032"/>
                  </a:lnTo>
                  <a:lnTo>
                    <a:pt x="17589" y="6212"/>
                  </a:lnTo>
                  <a:lnTo>
                    <a:pt x="18221" y="6411"/>
                  </a:lnTo>
                  <a:lnTo>
                    <a:pt x="18835" y="6628"/>
                  </a:lnTo>
                  <a:lnTo>
                    <a:pt x="19449" y="6863"/>
                  </a:lnTo>
                  <a:lnTo>
                    <a:pt x="20045" y="7097"/>
                  </a:lnTo>
                  <a:lnTo>
                    <a:pt x="20623" y="7368"/>
                  </a:lnTo>
                  <a:lnTo>
                    <a:pt x="21201" y="7639"/>
                  </a:lnTo>
                  <a:lnTo>
                    <a:pt x="21779" y="7910"/>
                  </a:lnTo>
                  <a:lnTo>
                    <a:pt x="22339" y="8217"/>
                  </a:lnTo>
                  <a:lnTo>
                    <a:pt x="22880" y="8524"/>
                  </a:lnTo>
                  <a:lnTo>
                    <a:pt x="23422" y="8849"/>
                  </a:lnTo>
                  <a:lnTo>
                    <a:pt x="23964" y="9192"/>
                  </a:lnTo>
                  <a:lnTo>
                    <a:pt x="24488" y="9535"/>
                  </a:lnTo>
                  <a:lnTo>
                    <a:pt x="24993" y="9896"/>
                  </a:lnTo>
                  <a:lnTo>
                    <a:pt x="25499" y="10276"/>
                  </a:lnTo>
                  <a:lnTo>
                    <a:pt x="25986" y="10673"/>
                  </a:lnTo>
                  <a:lnTo>
                    <a:pt x="26474" y="11070"/>
                  </a:lnTo>
                  <a:lnTo>
                    <a:pt x="26944" y="11485"/>
                  </a:lnTo>
                  <a:lnTo>
                    <a:pt x="27413" y="11901"/>
                  </a:lnTo>
                  <a:lnTo>
                    <a:pt x="27883" y="12334"/>
                  </a:lnTo>
                  <a:lnTo>
                    <a:pt x="28334" y="12786"/>
                  </a:lnTo>
                  <a:lnTo>
                    <a:pt x="28767" y="13237"/>
                  </a:lnTo>
                  <a:lnTo>
                    <a:pt x="29201" y="13707"/>
                  </a:lnTo>
                  <a:lnTo>
                    <a:pt x="29634" y="14194"/>
                  </a:lnTo>
                  <a:lnTo>
                    <a:pt x="30050" y="14682"/>
                  </a:lnTo>
                  <a:lnTo>
                    <a:pt x="30447" y="15187"/>
                  </a:lnTo>
                  <a:lnTo>
                    <a:pt x="30862" y="15693"/>
                  </a:lnTo>
                  <a:lnTo>
                    <a:pt x="31241" y="16217"/>
                  </a:lnTo>
                  <a:lnTo>
                    <a:pt x="31639" y="16759"/>
                  </a:lnTo>
                  <a:lnTo>
                    <a:pt x="32018" y="17282"/>
                  </a:lnTo>
                  <a:lnTo>
                    <a:pt x="32379" y="17842"/>
                  </a:lnTo>
                  <a:lnTo>
                    <a:pt x="33065" y="18871"/>
                  </a:lnTo>
                  <a:lnTo>
                    <a:pt x="33734" y="19901"/>
                  </a:lnTo>
                  <a:lnTo>
                    <a:pt x="34402" y="20948"/>
                  </a:lnTo>
                  <a:lnTo>
                    <a:pt x="34709" y="21472"/>
                  </a:lnTo>
                  <a:lnTo>
                    <a:pt x="35016" y="22014"/>
                  </a:lnTo>
                  <a:lnTo>
                    <a:pt x="35305" y="22555"/>
                  </a:lnTo>
                  <a:lnTo>
                    <a:pt x="35594" y="23097"/>
                  </a:lnTo>
                  <a:lnTo>
                    <a:pt x="35846" y="23657"/>
                  </a:lnTo>
                  <a:lnTo>
                    <a:pt x="36099" y="24217"/>
                  </a:lnTo>
                  <a:lnTo>
                    <a:pt x="36334" y="24776"/>
                  </a:lnTo>
                  <a:lnTo>
                    <a:pt x="36533" y="25372"/>
                  </a:lnTo>
                  <a:lnTo>
                    <a:pt x="36731" y="25968"/>
                  </a:lnTo>
                  <a:lnTo>
                    <a:pt x="36894" y="26564"/>
                  </a:lnTo>
                  <a:lnTo>
                    <a:pt x="37020" y="27178"/>
                  </a:lnTo>
                  <a:lnTo>
                    <a:pt x="37147" y="27792"/>
                  </a:lnTo>
                  <a:lnTo>
                    <a:pt x="37237" y="28424"/>
                  </a:lnTo>
                  <a:lnTo>
                    <a:pt x="37309" y="29038"/>
                  </a:lnTo>
                  <a:lnTo>
                    <a:pt x="37363" y="29670"/>
                  </a:lnTo>
                  <a:lnTo>
                    <a:pt x="37399" y="30284"/>
                  </a:lnTo>
                  <a:lnTo>
                    <a:pt x="37417" y="30916"/>
                  </a:lnTo>
                  <a:lnTo>
                    <a:pt x="37417" y="31530"/>
                  </a:lnTo>
                  <a:lnTo>
                    <a:pt x="37417" y="32524"/>
                  </a:lnTo>
                  <a:lnTo>
                    <a:pt x="37454" y="33499"/>
                  </a:lnTo>
                  <a:lnTo>
                    <a:pt x="37526" y="34456"/>
                  </a:lnTo>
                  <a:lnTo>
                    <a:pt x="37634" y="35413"/>
                  </a:lnTo>
                  <a:lnTo>
                    <a:pt x="37779" y="36334"/>
                  </a:lnTo>
                  <a:lnTo>
                    <a:pt x="37977" y="37273"/>
                  </a:lnTo>
                  <a:lnTo>
                    <a:pt x="38194" y="38176"/>
                  </a:lnTo>
                  <a:lnTo>
                    <a:pt x="38447" y="39079"/>
                  </a:lnTo>
                  <a:lnTo>
                    <a:pt x="38754" y="39982"/>
                  </a:lnTo>
                  <a:lnTo>
                    <a:pt x="39097" y="40848"/>
                  </a:lnTo>
                  <a:lnTo>
                    <a:pt x="39458" y="41715"/>
                  </a:lnTo>
                  <a:lnTo>
                    <a:pt x="39873" y="42564"/>
                  </a:lnTo>
                  <a:lnTo>
                    <a:pt x="40343" y="43413"/>
                  </a:lnTo>
                  <a:lnTo>
                    <a:pt x="40830" y="44225"/>
                  </a:lnTo>
                  <a:lnTo>
                    <a:pt x="41372" y="45038"/>
                  </a:lnTo>
                  <a:lnTo>
                    <a:pt x="41968" y="45851"/>
                  </a:lnTo>
                  <a:lnTo>
                    <a:pt x="42221" y="45905"/>
                  </a:lnTo>
                  <a:lnTo>
                    <a:pt x="42474" y="45959"/>
                  </a:lnTo>
                  <a:lnTo>
                    <a:pt x="42727" y="45977"/>
                  </a:lnTo>
                  <a:lnTo>
                    <a:pt x="42979" y="45995"/>
                  </a:lnTo>
                  <a:lnTo>
                    <a:pt x="43503" y="46013"/>
                  </a:lnTo>
                  <a:lnTo>
                    <a:pt x="44009" y="45995"/>
                  </a:lnTo>
                  <a:lnTo>
                    <a:pt x="44532" y="45977"/>
                  </a:lnTo>
                  <a:lnTo>
                    <a:pt x="45056" y="45977"/>
                  </a:lnTo>
                  <a:lnTo>
                    <a:pt x="45309" y="45995"/>
                  </a:lnTo>
                  <a:lnTo>
                    <a:pt x="45562" y="46013"/>
                  </a:lnTo>
                  <a:lnTo>
                    <a:pt x="45815" y="46067"/>
                  </a:lnTo>
                  <a:lnTo>
                    <a:pt x="46067" y="46122"/>
                  </a:lnTo>
                  <a:lnTo>
                    <a:pt x="46194" y="46049"/>
                  </a:lnTo>
                  <a:lnTo>
                    <a:pt x="46248" y="45977"/>
                  </a:lnTo>
                  <a:lnTo>
                    <a:pt x="46284" y="45887"/>
                  </a:lnTo>
                  <a:lnTo>
                    <a:pt x="46266" y="45815"/>
                  </a:lnTo>
                  <a:lnTo>
                    <a:pt x="46248" y="45724"/>
                  </a:lnTo>
                  <a:lnTo>
                    <a:pt x="46212" y="45634"/>
                  </a:lnTo>
                  <a:lnTo>
                    <a:pt x="46176" y="45544"/>
                  </a:lnTo>
                  <a:lnTo>
                    <a:pt x="46158" y="45453"/>
                  </a:lnTo>
                  <a:lnTo>
                    <a:pt x="45742" y="44875"/>
                  </a:lnTo>
                  <a:lnTo>
                    <a:pt x="45363" y="44298"/>
                  </a:lnTo>
                  <a:lnTo>
                    <a:pt x="45002" y="43684"/>
                  </a:lnTo>
                  <a:lnTo>
                    <a:pt x="44641" y="43088"/>
                  </a:lnTo>
                  <a:lnTo>
                    <a:pt x="44316" y="42474"/>
                  </a:lnTo>
                  <a:lnTo>
                    <a:pt x="44009" y="41842"/>
                  </a:lnTo>
                  <a:lnTo>
                    <a:pt x="43720" y="41228"/>
                  </a:lnTo>
                  <a:lnTo>
                    <a:pt x="43449" y="40578"/>
                  </a:lnTo>
                  <a:lnTo>
                    <a:pt x="43196" y="39927"/>
                  </a:lnTo>
                  <a:lnTo>
                    <a:pt x="42961" y="39277"/>
                  </a:lnTo>
                  <a:lnTo>
                    <a:pt x="42745" y="38627"/>
                  </a:lnTo>
                  <a:lnTo>
                    <a:pt x="42546" y="37959"/>
                  </a:lnTo>
                  <a:lnTo>
                    <a:pt x="42365" y="37291"/>
                  </a:lnTo>
                  <a:lnTo>
                    <a:pt x="42203" y="36605"/>
                  </a:lnTo>
                  <a:lnTo>
                    <a:pt x="42058" y="35919"/>
                  </a:lnTo>
                  <a:lnTo>
                    <a:pt x="41932" y="35232"/>
                  </a:lnTo>
                  <a:lnTo>
                    <a:pt x="41751" y="34131"/>
                  </a:lnTo>
                  <a:lnTo>
                    <a:pt x="41589" y="33029"/>
                  </a:lnTo>
                  <a:lnTo>
                    <a:pt x="41300" y="30844"/>
                  </a:lnTo>
                  <a:lnTo>
                    <a:pt x="41011" y="28641"/>
                  </a:lnTo>
                  <a:lnTo>
                    <a:pt x="40849" y="27539"/>
                  </a:lnTo>
                  <a:lnTo>
                    <a:pt x="40668" y="26438"/>
                  </a:lnTo>
                  <a:lnTo>
                    <a:pt x="40596" y="25968"/>
                  </a:lnTo>
                  <a:lnTo>
                    <a:pt x="40487" y="25499"/>
                  </a:lnTo>
                  <a:lnTo>
                    <a:pt x="40271" y="24560"/>
                  </a:lnTo>
                  <a:lnTo>
                    <a:pt x="40018" y="23657"/>
                  </a:lnTo>
                  <a:lnTo>
                    <a:pt x="39711" y="22754"/>
                  </a:lnTo>
                  <a:lnTo>
                    <a:pt x="39386" y="21887"/>
                  </a:lnTo>
                  <a:lnTo>
                    <a:pt x="39025" y="21020"/>
                  </a:lnTo>
                  <a:lnTo>
                    <a:pt x="38627" y="20190"/>
                  </a:lnTo>
                  <a:lnTo>
                    <a:pt x="38212" y="19359"/>
                  </a:lnTo>
                  <a:lnTo>
                    <a:pt x="37761" y="18528"/>
                  </a:lnTo>
                  <a:lnTo>
                    <a:pt x="37291" y="17734"/>
                  </a:lnTo>
                  <a:lnTo>
                    <a:pt x="36785" y="16939"/>
                  </a:lnTo>
                  <a:lnTo>
                    <a:pt x="36280" y="16145"/>
                  </a:lnTo>
                  <a:lnTo>
                    <a:pt x="35738" y="15368"/>
                  </a:lnTo>
                  <a:lnTo>
                    <a:pt x="35178" y="14610"/>
                  </a:lnTo>
                  <a:lnTo>
                    <a:pt x="34618" y="13833"/>
                  </a:lnTo>
                  <a:lnTo>
                    <a:pt x="34041" y="13093"/>
                  </a:lnTo>
                  <a:lnTo>
                    <a:pt x="33679" y="12623"/>
                  </a:lnTo>
                  <a:lnTo>
                    <a:pt x="33318" y="12190"/>
                  </a:lnTo>
                  <a:lnTo>
                    <a:pt x="32939" y="11756"/>
                  </a:lnTo>
                  <a:lnTo>
                    <a:pt x="32560" y="11323"/>
                  </a:lnTo>
                  <a:lnTo>
                    <a:pt x="32180" y="10908"/>
                  </a:lnTo>
                  <a:lnTo>
                    <a:pt x="31783" y="10510"/>
                  </a:lnTo>
                  <a:lnTo>
                    <a:pt x="31386" y="10113"/>
                  </a:lnTo>
                  <a:lnTo>
                    <a:pt x="30989" y="9716"/>
                  </a:lnTo>
                  <a:lnTo>
                    <a:pt x="30573" y="9337"/>
                  </a:lnTo>
                  <a:lnTo>
                    <a:pt x="30158" y="8975"/>
                  </a:lnTo>
                  <a:lnTo>
                    <a:pt x="29743" y="8614"/>
                  </a:lnTo>
                  <a:lnTo>
                    <a:pt x="29309" y="8253"/>
                  </a:lnTo>
                  <a:lnTo>
                    <a:pt x="28876" y="7910"/>
                  </a:lnTo>
                  <a:lnTo>
                    <a:pt x="28442" y="7585"/>
                  </a:lnTo>
                  <a:lnTo>
                    <a:pt x="27539" y="6935"/>
                  </a:lnTo>
                  <a:lnTo>
                    <a:pt x="26619" y="6339"/>
                  </a:lnTo>
                  <a:lnTo>
                    <a:pt x="25661" y="5761"/>
                  </a:lnTo>
                  <a:lnTo>
                    <a:pt x="24686" y="5219"/>
                  </a:lnTo>
                  <a:lnTo>
                    <a:pt x="23693" y="4714"/>
                  </a:lnTo>
                  <a:lnTo>
                    <a:pt x="22664" y="4244"/>
                  </a:lnTo>
                  <a:lnTo>
                    <a:pt x="21634" y="3811"/>
                  </a:lnTo>
                  <a:lnTo>
                    <a:pt x="20569" y="3413"/>
                  </a:lnTo>
                  <a:lnTo>
                    <a:pt x="19467" y="3052"/>
                  </a:lnTo>
                  <a:lnTo>
                    <a:pt x="18276" y="2673"/>
                  </a:lnTo>
                  <a:lnTo>
                    <a:pt x="17084" y="2348"/>
                  </a:lnTo>
                  <a:lnTo>
                    <a:pt x="15874" y="2059"/>
                  </a:lnTo>
                  <a:lnTo>
                    <a:pt x="14682" y="1788"/>
                  </a:lnTo>
                  <a:lnTo>
                    <a:pt x="13472" y="1553"/>
                  </a:lnTo>
                  <a:lnTo>
                    <a:pt x="12244" y="1355"/>
                  </a:lnTo>
                  <a:lnTo>
                    <a:pt x="11034" y="1156"/>
                  </a:lnTo>
                  <a:lnTo>
                    <a:pt x="9824" y="994"/>
                  </a:lnTo>
                  <a:lnTo>
                    <a:pt x="8596" y="831"/>
                  </a:lnTo>
                  <a:lnTo>
                    <a:pt x="7368" y="705"/>
                  </a:lnTo>
                  <a:lnTo>
                    <a:pt x="4912" y="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450" y="4156525"/>
              <a:ext cx="1009475" cy="1014900"/>
            </a:xfrm>
            <a:custGeom>
              <a:avLst/>
              <a:gdLst/>
              <a:ahLst/>
              <a:cxnLst/>
              <a:rect l="l" t="t" r="r" b="b"/>
              <a:pathLst>
                <a:path w="40379" h="40596" extrusionOk="0">
                  <a:moveTo>
                    <a:pt x="19" y="1"/>
                  </a:moveTo>
                  <a:lnTo>
                    <a:pt x="0" y="4894"/>
                  </a:lnTo>
                  <a:lnTo>
                    <a:pt x="1102" y="4786"/>
                  </a:lnTo>
                  <a:lnTo>
                    <a:pt x="2204" y="4678"/>
                  </a:lnTo>
                  <a:lnTo>
                    <a:pt x="3305" y="4569"/>
                  </a:lnTo>
                  <a:lnTo>
                    <a:pt x="3865" y="4533"/>
                  </a:lnTo>
                  <a:lnTo>
                    <a:pt x="4425" y="4515"/>
                  </a:lnTo>
                  <a:lnTo>
                    <a:pt x="5436" y="4479"/>
                  </a:lnTo>
                  <a:lnTo>
                    <a:pt x="6429" y="4479"/>
                  </a:lnTo>
                  <a:lnTo>
                    <a:pt x="7422" y="4497"/>
                  </a:lnTo>
                  <a:lnTo>
                    <a:pt x="8398" y="4533"/>
                  </a:lnTo>
                  <a:lnTo>
                    <a:pt x="9373" y="4624"/>
                  </a:lnTo>
                  <a:lnTo>
                    <a:pt x="10312" y="4714"/>
                  </a:lnTo>
                  <a:lnTo>
                    <a:pt x="11251" y="4858"/>
                  </a:lnTo>
                  <a:lnTo>
                    <a:pt x="12190" y="5003"/>
                  </a:lnTo>
                  <a:lnTo>
                    <a:pt x="13093" y="5201"/>
                  </a:lnTo>
                  <a:lnTo>
                    <a:pt x="13996" y="5418"/>
                  </a:lnTo>
                  <a:lnTo>
                    <a:pt x="14881" y="5671"/>
                  </a:lnTo>
                  <a:lnTo>
                    <a:pt x="15765" y="5960"/>
                  </a:lnTo>
                  <a:lnTo>
                    <a:pt x="16614" y="6267"/>
                  </a:lnTo>
                  <a:lnTo>
                    <a:pt x="17463" y="6610"/>
                  </a:lnTo>
                  <a:lnTo>
                    <a:pt x="18294" y="6989"/>
                  </a:lnTo>
                  <a:lnTo>
                    <a:pt x="19106" y="7405"/>
                  </a:lnTo>
                  <a:lnTo>
                    <a:pt x="19919" y="7838"/>
                  </a:lnTo>
                  <a:lnTo>
                    <a:pt x="20695" y="8326"/>
                  </a:lnTo>
                  <a:lnTo>
                    <a:pt x="21472" y="8831"/>
                  </a:lnTo>
                  <a:lnTo>
                    <a:pt x="22230" y="9391"/>
                  </a:lnTo>
                  <a:lnTo>
                    <a:pt x="22971" y="9969"/>
                  </a:lnTo>
                  <a:lnTo>
                    <a:pt x="23693" y="10601"/>
                  </a:lnTo>
                  <a:lnTo>
                    <a:pt x="24397" y="11251"/>
                  </a:lnTo>
                  <a:lnTo>
                    <a:pt x="25084" y="11955"/>
                  </a:lnTo>
                  <a:lnTo>
                    <a:pt x="25752" y="12696"/>
                  </a:lnTo>
                  <a:lnTo>
                    <a:pt x="26420" y="13472"/>
                  </a:lnTo>
                  <a:lnTo>
                    <a:pt x="27052" y="14285"/>
                  </a:lnTo>
                  <a:lnTo>
                    <a:pt x="27666" y="15134"/>
                  </a:lnTo>
                  <a:lnTo>
                    <a:pt x="28280" y="16036"/>
                  </a:lnTo>
                  <a:lnTo>
                    <a:pt x="28858" y="16957"/>
                  </a:lnTo>
                  <a:lnTo>
                    <a:pt x="29418" y="17933"/>
                  </a:lnTo>
                  <a:lnTo>
                    <a:pt x="29977" y="18962"/>
                  </a:lnTo>
                  <a:lnTo>
                    <a:pt x="30194" y="19413"/>
                  </a:lnTo>
                  <a:lnTo>
                    <a:pt x="30393" y="19865"/>
                  </a:lnTo>
                  <a:lnTo>
                    <a:pt x="30555" y="20334"/>
                  </a:lnTo>
                  <a:lnTo>
                    <a:pt x="30700" y="20786"/>
                  </a:lnTo>
                  <a:lnTo>
                    <a:pt x="30826" y="21273"/>
                  </a:lnTo>
                  <a:lnTo>
                    <a:pt x="30953" y="21743"/>
                  </a:lnTo>
                  <a:lnTo>
                    <a:pt x="31043" y="22231"/>
                  </a:lnTo>
                  <a:lnTo>
                    <a:pt x="31133" y="22718"/>
                  </a:lnTo>
                  <a:lnTo>
                    <a:pt x="31278" y="23693"/>
                  </a:lnTo>
                  <a:lnTo>
                    <a:pt x="31404" y="24668"/>
                  </a:lnTo>
                  <a:lnTo>
                    <a:pt x="31530" y="25644"/>
                  </a:lnTo>
                  <a:lnTo>
                    <a:pt x="31657" y="26619"/>
                  </a:lnTo>
                  <a:lnTo>
                    <a:pt x="31928" y="28407"/>
                  </a:lnTo>
                  <a:lnTo>
                    <a:pt x="32217" y="30194"/>
                  </a:lnTo>
                  <a:lnTo>
                    <a:pt x="32361" y="31079"/>
                  </a:lnTo>
                  <a:lnTo>
                    <a:pt x="32542" y="31964"/>
                  </a:lnTo>
                  <a:lnTo>
                    <a:pt x="32722" y="32849"/>
                  </a:lnTo>
                  <a:lnTo>
                    <a:pt x="32903" y="33734"/>
                  </a:lnTo>
                  <a:lnTo>
                    <a:pt x="33120" y="34601"/>
                  </a:lnTo>
                  <a:lnTo>
                    <a:pt x="33354" y="35467"/>
                  </a:lnTo>
                  <a:lnTo>
                    <a:pt x="33607" y="36334"/>
                  </a:lnTo>
                  <a:lnTo>
                    <a:pt x="33878" y="37201"/>
                  </a:lnTo>
                  <a:lnTo>
                    <a:pt x="34167" y="38050"/>
                  </a:lnTo>
                  <a:lnTo>
                    <a:pt x="34492" y="38898"/>
                  </a:lnTo>
                  <a:lnTo>
                    <a:pt x="34853" y="39729"/>
                  </a:lnTo>
                  <a:lnTo>
                    <a:pt x="35232" y="40560"/>
                  </a:lnTo>
                  <a:lnTo>
                    <a:pt x="40379" y="40596"/>
                  </a:lnTo>
                  <a:lnTo>
                    <a:pt x="39982" y="39783"/>
                  </a:lnTo>
                  <a:lnTo>
                    <a:pt x="39783" y="39386"/>
                  </a:lnTo>
                  <a:lnTo>
                    <a:pt x="39566" y="39007"/>
                  </a:lnTo>
                  <a:lnTo>
                    <a:pt x="39169" y="38339"/>
                  </a:lnTo>
                  <a:lnTo>
                    <a:pt x="38808" y="37652"/>
                  </a:lnTo>
                  <a:lnTo>
                    <a:pt x="38483" y="36966"/>
                  </a:lnTo>
                  <a:lnTo>
                    <a:pt x="38194" y="36280"/>
                  </a:lnTo>
                  <a:lnTo>
                    <a:pt x="37923" y="35576"/>
                  </a:lnTo>
                  <a:lnTo>
                    <a:pt x="37670" y="34871"/>
                  </a:lnTo>
                  <a:lnTo>
                    <a:pt x="37454" y="34149"/>
                  </a:lnTo>
                  <a:lnTo>
                    <a:pt x="37255" y="33427"/>
                  </a:lnTo>
                  <a:lnTo>
                    <a:pt x="37074" y="32686"/>
                  </a:lnTo>
                  <a:lnTo>
                    <a:pt x="36930" y="31964"/>
                  </a:lnTo>
                  <a:lnTo>
                    <a:pt x="36803" y="31224"/>
                  </a:lnTo>
                  <a:lnTo>
                    <a:pt x="36677" y="30465"/>
                  </a:lnTo>
                  <a:lnTo>
                    <a:pt x="36569" y="29725"/>
                  </a:lnTo>
                  <a:lnTo>
                    <a:pt x="36496" y="28966"/>
                  </a:lnTo>
                  <a:lnTo>
                    <a:pt x="36406" y="28208"/>
                  </a:lnTo>
                  <a:lnTo>
                    <a:pt x="36352" y="27449"/>
                  </a:lnTo>
                  <a:lnTo>
                    <a:pt x="36262" y="26366"/>
                  </a:lnTo>
                  <a:lnTo>
                    <a:pt x="36135" y="25282"/>
                  </a:lnTo>
                  <a:lnTo>
                    <a:pt x="36009" y="24217"/>
                  </a:lnTo>
                  <a:lnTo>
                    <a:pt x="35846" y="23152"/>
                  </a:lnTo>
                  <a:lnTo>
                    <a:pt x="35648" y="22086"/>
                  </a:lnTo>
                  <a:lnTo>
                    <a:pt x="35413" y="21057"/>
                  </a:lnTo>
                  <a:lnTo>
                    <a:pt x="35160" y="20027"/>
                  </a:lnTo>
                  <a:lnTo>
                    <a:pt x="34853" y="19016"/>
                  </a:lnTo>
                  <a:lnTo>
                    <a:pt x="34691" y="18510"/>
                  </a:lnTo>
                  <a:lnTo>
                    <a:pt x="34510" y="18005"/>
                  </a:lnTo>
                  <a:lnTo>
                    <a:pt x="34329" y="17517"/>
                  </a:lnTo>
                  <a:lnTo>
                    <a:pt x="34131" y="17030"/>
                  </a:lnTo>
                  <a:lnTo>
                    <a:pt x="33914" y="16542"/>
                  </a:lnTo>
                  <a:lnTo>
                    <a:pt x="33697" y="16055"/>
                  </a:lnTo>
                  <a:lnTo>
                    <a:pt x="33463" y="15585"/>
                  </a:lnTo>
                  <a:lnTo>
                    <a:pt x="33210" y="15116"/>
                  </a:lnTo>
                  <a:lnTo>
                    <a:pt x="32939" y="14646"/>
                  </a:lnTo>
                  <a:lnTo>
                    <a:pt x="32668" y="14176"/>
                  </a:lnTo>
                  <a:lnTo>
                    <a:pt x="32379" y="13725"/>
                  </a:lnTo>
                  <a:lnTo>
                    <a:pt x="32072" y="13274"/>
                  </a:lnTo>
                  <a:lnTo>
                    <a:pt x="31765" y="12822"/>
                  </a:lnTo>
                  <a:lnTo>
                    <a:pt x="31422" y="12371"/>
                  </a:lnTo>
                  <a:lnTo>
                    <a:pt x="31079" y="11937"/>
                  </a:lnTo>
                  <a:lnTo>
                    <a:pt x="30718" y="11504"/>
                  </a:lnTo>
                  <a:lnTo>
                    <a:pt x="30248" y="10980"/>
                  </a:lnTo>
                  <a:lnTo>
                    <a:pt x="29761" y="10456"/>
                  </a:lnTo>
                  <a:lnTo>
                    <a:pt x="29291" y="9951"/>
                  </a:lnTo>
                  <a:lnTo>
                    <a:pt x="28804" y="9445"/>
                  </a:lnTo>
                  <a:lnTo>
                    <a:pt x="28298" y="8958"/>
                  </a:lnTo>
                  <a:lnTo>
                    <a:pt x="27792" y="8488"/>
                  </a:lnTo>
                  <a:lnTo>
                    <a:pt x="27287" y="8019"/>
                  </a:lnTo>
                  <a:lnTo>
                    <a:pt x="26781" y="7567"/>
                  </a:lnTo>
                  <a:lnTo>
                    <a:pt x="26257" y="7134"/>
                  </a:lnTo>
                  <a:lnTo>
                    <a:pt x="25734" y="6700"/>
                  </a:lnTo>
                  <a:lnTo>
                    <a:pt x="25192" y="6285"/>
                  </a:lnTo>
                  <a:lnTo>
                    <a:pt x="24650" y="5870"/>
                  </a:lnTo>
                  <a:lnTo>
                    <a:pt x="24090" y="5490"/>
                  </a:lnTo>
                  <a:lnTo>
                    <a:pt x="23531" y="5111"/>
                  </a:lnTo>
                  <a:lnTo>
                    <a:pt x="22971" y="4732"/>
                  </a:lnTo>
                  <a:lnTo>
                    <a:pt x="22393" y="4389"/>
                  </a:lnTo>
                  <a:lnTo>
                    <a:pt x="21815" y="4046"/>
                  </a:lnTo>
                  <a:lnTo>
                    <a:pt x="21219" y="3721"/>
                  </a:lnTo>
                  <a:lnTo>
                    <a:pt x="20623" y="3414"/>
                  </a:lnTo>
                  <a:lnTo>
                    <a:pt x="20027" y="3107"/>
                  </a:lnTo>
                  <a:lnTo>
                    <a:pt x="19413" y="2818"/>
                  </a:lnTo>
                  <a:lnTo>
                    <a:pt x="18799" y="2547"/>
                  </a:lnTo>
                  <a:lnTo>
                    <a:pt x="18167" y="2294"/>
                  </a:lnTo>
                  <a:lnTo>
                    <a:pt x="17517" y="2041"/>
                  </a:lnTo>
                  <a:lnTo>
                    <a:pt x="16885" y="1806"/>
                  </a:lnTo>
                  <a:lnTo>
                    <a:pt x="16217" y="1590"/>
                  </a:lnTo>
                  <a:lnTo>
                    <a:pt x="15549" y="1391"/>
                  </a:lnTo>
                  <a:lnTo>
                    <a:pt x="14881" y="1211"/>
                  </a:lnTo>
                  <a:lnTo>
                    <a:pt x="14194" y="1048"/>
                  </a:lnTo>
                  <a:lnTo>
                    <a:pt x="13508" y="885"/>
                  </a:lnTo>
                  <a:lnTo>
                    <a:pt x="12804" y="741"/>
                  </a:lnTo>
                  <a:lnTo>
                    <a:pt x="12100" y="615"/>
                  </a:lnTo>
                  <a:lnTo>
                    <a:pt x="11341" y="506"/>
                  </a:lnTo>
                  <a:lnTo>
                    <a:pt x="10583" y="398"/>
                  </a:lnTo>
                  <a:lnTo>
                    <a:pt x="9842" y="308"/>
                  </a:lnTo>
                  <a:lnTo>
                    <a:pt x="9084" y="235"/>
                  </a:lnTo>
                  <a:lnTo>
                    <a:pt x="8325" y="181"/>
                  </a:lnTo>
                  <a:lnTo>
                    <a:pt x="7567" y="127"/>
                  </a:lnTo>
                  <a:lnTo>
                    <a:pt x="6068" y="55"/>
                  </a:lnTo>
                  <a:lnTo>
                    <a:pt x="4551" y="19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0" y="4301000"/>
              <a:ext cx="823475" cy="873600"/>
            </a:xfrm>
            <a:custGeom>
              <a:avLst/>
              <a:gdLst/>
              <a:ahLst/>
              <a:cxnLst/>
              <a:rect l="l" t="t" r="r" b="b"/>
              <a:pathLst>
                <a:path w="32939" h="34944" extrusionOk="0">
                  <a:moveTo>
                    <a:pt x="18" y="0"/>
                  </a:moveTo>
                  <a:lnTo>
                    <a:pt x="0" y="4515"/>
                  </a:lnTo>
                  <a:lnTo>
                    <a:pt x="921" y="4497"/>
                  </a:lnTo>
                  <a:lnTo>
                    <a:pt x="1842" y="4497"/>
                  </a:lnTo>
                  <a:lnTo>
                    <a:pt x="2763" y="4533"/>
                  </a:lnTo>
                  <a:lnTo>
                    <a:pt x="3666" y="4605"/>
                  </a:lnTo>
                  <a:lnTo>
                    <a:pt x="4587" y="4695"/>
                  </a:lnTo>
                  <a:lnTo>
                    <a:pt x="5490" y="4786"/>
                  </a:lnTo>
                  <a:lnTo>
                    <a:pt x="7314" y="5021"/>
                  </a:lnTo>
                  <a:lnTo>
                    <a:pt x="8163" y="5147"/>
                  </a:lnTo>
                  <a:lnTo>
                    <a:pt x="8993" y="5309"/>
                  </a:lnTo>
                  <a:lnTo>
                    <a:pt x="9806" y="5508"/>
                  </a:lnTo>
                  <a:lnTo>
                    <a:pt x="10619" y="5743"/>
                  </a:lnTo>
                  <a:lnTo>
                    <a:pt x="11395" y="6014"/>
                  </a:lnTo>
                  <a:lnTo>
                    <a:pt x="12154" y="6303"/>
                  </a:lnTo>
                  <a:lnTo>
                    <a:pt x="12912" y="6646"/>
                  </a:lnTo>
                  <a:lnTo>
                    <a:pt x="13653" y="6989"/>
                  </a:lnTo>
                  <a:lnTo>
                    <a:pt x="14375" y="7386"/>
                  </a:lnTo>
                  <a:lnTo>
                    <a:pt x="15097" y="7802"/>
                  </a:lnTo>
                  <a:lnTo>
                    <a:pt x="15783" y="8235"/>
                  </a:lnTo>
                  <a:lnTo>
                    <a:pt x="16470" y="8704"/>
                  </a:lnTo>
                  <a:lnTo>
                    <a:pt x="17156" y="9192"/>
                  </a:lnTo>
                  <a:lnTo>
                    <a:pt x="17806" y="9698"/>
                  </a:lnTo>
                  <a:lnTo>
                    <a:pt x="18456" y="10239"/>
                  </a:lnTo>
                  <a:lnTo>
                    <a:pt x="19106" y="10799"/>
                  </a:lnTo>
                  <a:lnTo>
                    <a:pt x="19901" y="11522"/>
                  </a:lnTo>
                  <a:lnTo>
                    <a:pt x="20659" y="12280"/>
                  </a:lnTo>
                  <a:lnTo>
                    <a:pt x="21382" y="13057"/>
                  </a:lnTo>
                  <a:lnTo>
                    <a:pt x="21743" y="13454"/>
                  </a:lnTo>
                  <a:lnTo>
                    <a:pt x="22068" y="13851"/>
                  </a:lnTo>
                  <a:lnTo>
                    <a:pt x="22411" y="14266"/>
                  </a:lnTo>
                  <a:lnTo>
                    <a:pt x="22718" y="14664"/>
                  </a:lnTo>
                  <a:lnTo>
                    <a:pt x="23025" y="15097"/>
                  </a:lnTo>
                  <a:lnTo>
                    <a:pt x="23332" y="15512"/>
                  </a:lnTo>
                  <a:lnTo>
                    <a:pt x="23621" y="15946"/>
                  </a:lnTo>
                  <a:lnTo>
                    <a:pt x="23892" y="16379"/>
                  </a:lnTo>
                  <a:lnTo>
                    <a:pt x="24163" y="16813"/>
                  </a:lnTo>
                  <a:lnTo>
                    <a:pt x="24415" y="17264"/>
                  </a:lnTo>
                  <a:lnTo>
                    <a:pt x="24650" y="17716"/>
                  </a:lnTo>
                  <a:lnTo>
                    <a:pt x="24885" y="18167"/>
                  </a:lnTo>
                  <a:lnTo>
                    <a:pt x="25102" y="18637"/>
                  </a:lnTo>
                  <a:lnTo>
                    <a:pt x="25318" y="19106"/>
                  </a:lnTo>
                  <a:lnTo>
                    <a:pt x="25517" y="19576"/>
                  </a:lnTo>
                  <a:lnTo>
                    <a:pt x="25697" y="20063"/>
                  </a:lnTo>
                  <a:lnTo>
                    <a:pt x="25860" y="20551"/>
                  </a:lnTo>
                  <a:lnTo>
                    <a:pt x="26023" y="21056"/>
                  </a:lnTo>
                  <a:lnTo>
                    <a:pt x="26167" y="21562"/>
                  </a:lnTo>
                  <a:lnTo>
                    <a:pt x="26293" y="22068"/>
                  </a:lnTo>
                  <a:lnTo>
                    <a:pt x="26420" y="22591"/>
                  </a:lnTo>
                  <a:lnTo>
                    <a:pt x="26528" y="23115"/>
                  </a:lnTo>
                  <a:lnTo>
                    <a:pt x="26618" y="23657"/>
                  </a:lnTo>
                  <a:lnTo>
                    <a:pt x="26691" y="24199"/>
                  </a:lnTo>
                  <a:lnTo>
                    <a:pt x="26763" y="24740"/>
                  </a:lnTo>
                  <a:lnTo>
                    <a:pt x="26817" y="25300"/>
                  </a:lnTo>
                  <a:lnTo>
                    <a:pt x="26925" y="26510"/>
                  </a:lnTo>
                  <a:lnTo>
                    <a:pt x="27070" y="27702"/>
                  </a:lnTo>
                  <a:lnTo>
                    <a:pt x="27250" y="28894"/>
                  </a:lnTo>
                  <a:lnTo>
                    <a:pt x="27449" y="30086"/>
                  </a:lnTo>
                  <a:lnTo>
                    <a:pt x="27684" y="31259"/>
                  </a:lnTo>
                  <a:lnTo>
                    <a:pt x="27937" y="32451"/>
                  </a:lnTo>
                  <a:lnTo>
                    <a:pt x="28226" y="33625"/>
                  </a:lnTo>
                  <a:lnTo>
                    <a:pt x="28533" y="34781"/>
                  </a:lnTo>
                  <a:lnTo>
                    <a:pt x="32939" y="34943"/>
                  </a:lnTo>
                  <a:lnTo>
                    <a:pt x="32939" y="34943"/>
                  </a:lnTo>
                  <a:lnTo>
                    <a:pt x="32650" y="33733"/>
                  </a:lnTo>
                  <a:lnTo>
                    <a:pt x="32397" y="32524"/>
                  </a:lnTo>
                  <a:lnTo>
                    <a:pt x="32162" y="31314"/>
                  </a:lnTo>
                  <a:lnTo>
                    <a:pt x="31982" y="30104"/>
                  </a:lnTo>
                  <a:lnTo>
                    <a:pt x="31819" y="28876"/>
                  </a:lnTo>
                  <a:lnTo>
                    <a:pt x="31675" y="27648"/>
                  </a:lnTo>
                  <a:lnTo>
                    <a:pt x="31548" y="26420"/>
                  </a:lnTo>
                  <a:lnTo>
                    <a:pt x="31458" y="25192"/>
                  </a:lnTo>
                  <a:lnTo>
                    <a:pt x="31404" y="24506"/>
                  </a:lnTo>
                  <a:lnTo>
                    <a:pt x="31314" y="23837"/>
                  </a:lnTo>
                  <a:lnTo>
                    <a:pt x="31223" y="23169"/>
                  </a:lnTo>
                  <a:lnTo>
                    <a:pt x="31115" y="22501"/>
                  </a:lnTo>
                  <a:lnTo>
                    <a:pt x="30989" y="21851"/>
                  </a:lnTo>
                  <a:lnTo>
                    <a:pt x="30862" y="21219"/>
                  </a:lnTo>
                  <a:lnTo>
                    <a:pt x="30700" y="20587"/>
                  </a:lnTo>
                  <a:lnTo>
                    <a:pt x="30519" y="19973"/>
                  </a:lnTo>
                  <a:lnTo>
                    <a:pt x="30338" y="19359"/>
                  </a:lnTo>
                  <a:lnTo>
                    <a:pt x="30122" y="18745"/>
                  </a:lnTo>
                  <a:lnTo>
                    <a:pt x="29905" y="18149"/>
                  </a:lnTo>
                  <a:lnTo>
                    <a:pt x="29670" y="17553"/>
                  </a:lnTo>
                  <a:lnTo>
                    <a:pt x="29418" y="16975"/>
                  </a:lnTo>
                  <a:lnTo>
                    <a:pt x="29147" y="16415"/>
                  </a:lnTo>
                  <a:lnTo>
                    <a:pt x="28876" y="15838"/>
                  </a:lnTo>
                  <a:lnTo>
                    <a:pt x="28569" y="15296"/>
                  </a:lnTo>
                  <a:lnTo>
                    <a:pt x="28262" y="14736"/>
                  </a:lnTo>
                  <a:lnTo>
                    <a:pt x="27937" y="14194"/>
                  </a:lnTo>
                  <a:lnTo>
                    <a:pt x="27594" y="13671"/>
                  </a:lnTo>
                  <a:lnTo>
                    <a:pt x="27250" y="13147"/>
                  </a:lnTo>
                  <a:lnTo>
                    <a:pt x="26871" y="12623"/>
                  </a:lnTo>
                  <a:lnTo>
                    <a:pt x="26492" y="12118"/>
                  </a:lnTo>
                  <a:lnTo>
                    <a:pt x="26095" y="11612"/>
                  </a:lnTo>
                  <a:lnTo>
                    <a:pt x="25679" y="11106"/>
                  </a:lnTo>
                  <a:lnTo>
                    <a:pt x="25264" y="10619"/>
                  </a:lnTo>
                  <a:lnTo>
                    <a:pt x="24831" y="10149"/>
                  </a:lnTo>
                  <a:lnTo>
                    <a:pt x="24379" y="9662"/>
                  </a:lnTo>
                  <a:lnTo>
                    <a:pt x="23910" y="9192"/>
                  </a:lnTo>
                  <a:lnTo>
                    <a:pt x="23440" y="8741"/>
                  </a:lnTo>
                  <a:lnTo>
                    <a:pt x="22953" y="8289"/>
                  </a:lnTo>
                  <a:lnTo>
                    <a:pt x="22447" y="7838"/>
                  </a:lnTo>
                  <a:lnTo>
                    <a:pt x="21941" y="7386"/>
                  </a:lnTo>
                  <a:lnTo>
                    <a:pt x="21472" y="7007"/>
                  </a:lnTo>
                  <a:lnTo>
                    <a:pt x="21020" y="6646"/>
                  </a:lnTo>
                  <a:lnTo>
                    <a:pt x="20551" y="6285"/>
                  </a:lnTo>
                  <a:lnTo>
                    <a:pt x="20081" y="5923"/>
                  </a:lnTo>
                  <a:lnTo>
                    <a:pt x="19594" y="5580"/>
                  </a:lnTo>
                  <a:lnTo>
                    <a:pt x="19124" y="5255"/>
                  </a:lnTo>
                  <a:lnTo>
                    <a:pt x="18637" y="4948"/>
                  </a:lnTo>
                  <a:lnTo>
                    <a:pt x="18149" y="4641"/>
                  </a:lnTo>
                  <a:lnTo>
                    <a:pt x="17643" y="4334"/>
                  </a:lnTo>
                  <a:lnTo>
                    <a:pt x="17156" y="4045"/>
                  </a:lnTo>
                  <a:lnTo>
                    <a:pt x="16650" y="3775"/>
                  </a:lnTo>
                  <a:lnTo>
                    <a:pt x="16145" y="3504"/>
                  </a:lnTo>
                  <a:lnTo>
                    <a:pt x="15621" y="3251"/>
                  </a:lnTo>
                  <a:lnTo>
                    <a:pt x="15115" y="2998"/>
                  </a:lnTo>
                  <a:lnTo>
                    <a:pt x="14592" y="2763"/>
                  </a:lnTo>
                  <a:lnTo>
                    <a:pt x="14068" y="2547"/>
                  </a:lnTo>
                  <a:lnTo>
                    <a:pt x="13544" y="2330"/>
                  </a:lnTo>
                  <a:lnTo>
                    <a:pt x="13002" y="2113"/>
                  </a:lnTo>
                  <a:lnTo>
                    <a:pt x="11937" y="1734"/>
                  </a:lnTo>
                  <a:lnTo>
                    <a:pt x="10835" y="1391"/>
                  </a:lnTo>
                  <a:lnTo>
                    <a:pt x="9716" y="1084"/>
                  </a:lnTo>
                  <a:lnTo>
                    <a:pt x="8596" y="831"/>
                  </a:lnTo>
                  <a:lnTo>
                    <a:pt x="7459" y="596"/>
                  </a:lnTo>
                  <a:lnTo>
                    <a:pt x="6303" y="416"/>
                  </a:lnTo>
                  <a:lnTo>
                    <a:pt x="5129" y="271"/>
                  </a:lnTo>
                  <a:lnTo>
                    <a:pt x="4479" y="199"/>
                  </a:lnTo>
                  <a:lnTo>
                    <a:pt x="3847" y="163"/>
                  </a:lnTo>
                  <a:lnTo>
                    <a:pt x="2565" y="91"/>
                  </a:lnTo>
                  <a:lnTo>
                    <a:pt x="1283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16"/>
          <p:cNvGrpSpPr/>
          <p:nvPr/>
        </p:nvGrpSpPr>
        <p:grpSpPr>
          <a:xfrm>
            <a:off x="0" y="7451"/>
            <a:ext cx="1233306" cy="1638608"/>
            <a:chOff x="5619200" y="238125"/>
            <a:chExt cx="800900" cy="1064100"/>
          </a:xfrm>
        </p:grpSpPr>
        <p:sp>
          <p:nvSpPr>
            <p:cNvPr id="584" name="Google Shape;584;p16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6"/>
          <p:cNvGrpSpPr/>
          <p:nvPr/>
        </p:nvGrpSpPr>
        <p:grpSpPr>
          <a:xfrm flipH="1">
            <a:off x="-438981" y="1850948"/>
            <a:ext cx="1705504" cy="2100794"/>
            <a:chOff x="3736075" y="238125"/>
            <a:chExt cx="1245075" cy="1533650"/>
          </a:xfrm>
        </p:grpSpPr>
        <p:sp>
          <p:nvSpPr>
            <p:cNvPr id="604" name="Google Shape;604;p16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6"/>
          <p:cNvGrpSpPr/>
          <p:nvPr/>
        </p:nvGrpSpPr>
        <p:grpSpPr>
          <a:xfrm>
            <a:off x="7952544" y="1635023"/>
            <a:ext cx="1705504" cy="2100794"/>
            <a:chOff x="3736075" y="238125"/>
            <a:chExt cx="1245075" cy="1533650"/>
          </a:xfrm>
        </p:grpSpPr>
        <p:sp>
          <p:nvSpPr>
            <p:cNvPr id="632" name="Google Shape;632;p16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16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660" name="Google Shape;660;p16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19"/>
          <p:cNvGrpSpPr/>
          <p:nvPr/>
        </p:nvGrpSpPr>
        <p:grpSpPr>
          <a:xfrm>
            <a:off x="-533400" y="3766751"/>
            <a:ext cx="1414788" cy="1409258"/>
            <a:chOff x="0" y="4022900"/>
            <a:chExt cx="1157575" cy="1153050"/>
          </a:xfrm>
        </p:grpSpPr>
        <p:sp>
          <p:nvSpPr>
            <p:cNvPr id="873" name="Google Shape;873;p19"/>
            <p:cNvSpPr/>
            <p:nvPr/>
          </p:nvSpPr>
          <p:spPr>
            <a:xfrm>
              <a:off x="450" y="4022900"/>
              <a:ext cx="1157125" cy="1153050"/>
            </a:xfrm>
            <a:custGeom>
              <a:avLst/>
              <a:gdLst/>
              <a:ahLst/>
              <a:cxnLst/>
              <a:rect l="l" t="t" r="r" b="b"/>
              <a:pathLst>
                <a:path w="46285" h="46122" extrusionOk="0">
                  <a:moveTo>
                    <a:pt x="0" y="0"/>
                  </a:moveTo>
                  <a:lnTo>
                    <a:pt x="0" y="3991"/>
                  </a:lnTo>
                  <a:lnTo>
                    <a:pt x="1030" y="4009"/>
                  </a:lnTo>
                  <a:lnTo>
                    <a:pt x="2059" y="4027"/>
                  </a:lnTo>
                  <a:lnTo>
                    <a:pt x="3088" y="4063"/>
                  </a:lnTo>
                  <a:lnTo>
                    <a:pt x="4118" y="4118"/>
                  </a:lnTo>
                  <a:lnTo>
                    <a:pt x="5129" y="4172"/>
                  </a:lnTo>
                  <a:lnTo>
                    <a:pt x="6158" y="4262"/>
                  </a:lnTo>
                  <a:lnTo>
                    <a:pt x="7188" y="4334"/>
                  </a:lnTo>
                  <a:lnTo>
                    <a:pt x="8199" y="4443"/>
                  </a:lnTo>
                  <a:lnTo>
                    <a:pt x="9228" y="4569"/>
                  </a:lnTo>
                  <a:lnTo>
                    <a:pt x="10240" y="4695"/>
                  </a:lnTo>
                  <a:lnTo>
                    <a:pt x="11251" y="4858"/>
                  </a:lnTo>
                  <a:lnTo>
                    <a:pt x="12262" y="5021"/>
                  </a:lnTo>
                  <a:lnTo>
                    <a:pt x="13273" y="5201"/>
                  </a:lnTo>
                  <a:lnTo>
                    <a:pt x="14285" y="5400"/>
                  </a:lnTo>
                  <a:lnTo>
                    <a:pt x="15296" y="5616"/>
                  </a:lnTo>
                  <a:lnTo>
                    <a:pt x="16289" y="5869"/>
                  </a:lnTo>
                  <a:lnTo>
                    <a:pt x="16939" y="6032"/>
                  </a:lnTo>
                  <a:lnTo>
                    <a:pt x="17589" y="6212"/>
                  </a:lnTo>
                  <a:lnTo>
                    <a:pt x="18221" y="6411"/>
                  </a:lnTo>
                  <a:lnTo>
                    <a:pt x="18835" y="6628"/>
                  </a:lnTo>
                  <a:lnTo>
                    <a:pt x="19449" y="6863"/>
                  </a:lnTo>
                  <a:lnTo>
                    <a:pt x="20045" y="7097"/>
                  </a:lnTo>
                  <a:lnTo>
                    <a:pt x="20623" y="7368"/>
                  </a:lnTo>
                  <a:lnTo>
                    <a:pt x="21201" y="7639"/>
                  </a:lnTo>
                  <a:lnTo>
                    <a:pt x="21779" y="7910"/>
                  </a:lnTo>
                  <a:lnTo>
                    <a:pt x="22339" y="8217"/>
                  </a:lnTo>
                  <a:lnTo>
                    <a:pt x="22880" y="8524"/>
                  </a:lnTo>
                  <a:lnTo>
                    <a:pt x="23422" y="8849"/>
                  </a:lnTo>
                  <a:lnTo>
                    <a:pt x="23964" y="9192"/>
                  </a:lnTo>
                  <a:lnTo>
                    <a:pt x="24488" y="9535"/>
                  </a:lnTo>
                  <a:lnTo>
                    <a:pt x="24993" y="9896"/>
                  </a:lnTo>
                  <a:lnTo>
                    <a:pt x="25499" y="10276"/>
                  </a:lnTo>
                  <a:lnTo>
                    <a:pt x="25986" y="10673"/>
                  </a:lnTo>
                  <a:lnTo>
                    <a:pt x="26474" y="11070"/>
                  </a:lnTo>
                  <a:lnTo>
                    <a:pt x="26944" y="11485"/>
                  </a:lnTo>
                  <a:lnTo>
                    <a:pt x="27413" y="11901"/>
                  </a:lnTo>
                  <a:lnTo>
                    <a:pt x="27883" y="12334"/>
                  </a:lnTo>
                  <a:lnTo>
                    <a:pt x="28334" y="12786"/>
                  </a:lnTo>
                  <a:lnTo>
                    <a:pt x="28767" y="13237"/>
                  </a:lnTo>
                  <a:lnTo>
                    <a:pt x="29201" y="13707"/>
                  </a:lnTo>
                  <a:lnTo>
                    <a:pt x="29634" y="14194"/>
                  </a:lnTo>
                  <a:lnTo>
                    <a:pt x="30050" y="14682"/>
                  </a:lnTo>
                  <a:lnTo>
                    <a:pt x="30447" y="15187"/>
                  </a:lnTo>
                  <a:lnTo>
                    <a:pt x="30862" y="15693"/>
                  </a:lnTo>
                  <a:lnTo>
                    <a:pt x="31241" y="16217"/>
                  </a:lnTo>
                  <a:lnTo>
                    <a:pt x="31639" y="16759"/>
                  </a:lnTo>
                  <a:lnTo>
                    <a:pt x="32018" y="17282"/>
                  </a:lnTo>
                  <a:lnTo>
                    <a:pt x="32379" y="17842"/>
                  </a:lnTo>
                  <a:lnTo>
                    <a:pt x="33065" y="18871"/>
                  </a:lnTo>
                  <a:lnTo>
                    <a:pt x="33734" y="19901"/>
                  </a:lnTo>
                  <a:lnTo>
                    <a:pt x="34402" y="20948"/>
                  </a:lnTo>
                  <a:lnTo>
                    <a:pt x="34709" y="21472"/>
                  </a:lnTo>
                  <a:lnTo>
                    <a:pt x="35016" y="22014"/>
                  </a:lnTo>
                  <a:lnTo>
                    <a:pt x="35305" y="22555"/>
                  </a:lnTo>
                  <a:lnTo>
                    <a:pt x="35594" y="23097"/>
                  </a:lnTo>
                  <a:lnTo>
                    <a:pt x="35846" y="23657"/>
                  </a:lnTo>
                  <a:lnTo>
                    <a:pt x="36099" y="24217"/>
                  </a:lnTo>
                  <a:lnTo>
                    <a:pt x="36334" y="24776"/>
                  </a:lnTo>
                  <a:lnTo>
                    <a:pt x="36533" y="25372"/>
                  </a:lnTo>
                  <a:lnTo>
                    <a:pt x="36731" y="25968"/>
                  </a:lnTo>
                  <a:lnTo>
                    <a:pt x="36894" y="26564"/>
                  </a:lnTo>
                  <a:lnTo>
                    <a:pt x="37020" y="27178"/>
                  </a:lnTo>
                  <a:lnTo>
                    <a:pt x="37147" y="27792"/>
                  </a:lnTo>
                  <a:lnTo>
                    <a:pt x="37237" y="28424"/>
                  </a:lnTo>
                  <a:lnTo>
                    <a:pt x="37309" y="29038"/>
                  </a:lnTo>
                  <a:lnTo>
                    <a:pt x="37363" y="29670"/>
                  </a:lnTo>
                  <a:lnTo>
                    <a:pt x="37399" y="30284"/>
                  </a:lnTo>
                  <a:lnTo>
                    <a:pt x="37417" y="30916"/>
                  </a:lnTo>
                  <a:lnTo>
                    <a:pt x="37417" y="31530"/>
                  </a:lnTo>
                  <a:lnTo>
                    <a:pt x="37417" y="32524"/>
                  </a:lnTo>
                  <a:lnTo>
                    <a:pt x="37454" y="33499"/>
                  </a:lnTo>
                  <a:lnTo>
                    <a:pt x="37526" y="34456"/>
                  </a:lnTo>
                  <a:lnTo>
                    <a:pt x="37634" y="35413"/>
                  </a:lnTo>
                  <a:lnTo>
                    <a:pt x="37779" y="36334"/>
                  </a:lnTo>
                  <a:lnTo>
                    <a:pt x="37977" y="37273"/>
                  </a:lnTo>
                  <a:lnTo>
                    <a:pt x="38194" y="38176"/>
                  </a:lnTo>
                  <a:lnTo>
                    <a:pt x="38447" y="39079"/>
                  </a:lnTo>
                  <a:lnTo>
                    <a:pt x="38754" y="39982"/>
                  </a:lnTo>
                  <a:lnTo>
                    <a:pt x="39097" y="40848"/>
                  </a:lnTo>
                  <a:lnTo>
                    <a:pt x="39458" y="41715"/>
                  </a:lnTo>
                  <a:lnTo>
                    <a:pt x="39873" y="42564"/>
                  </a:lnTo>
                  <a:lnTo>
                    <a:pt x="40343" y="43413"/>
                  </a:lnTo>
                  <a:lnTo>
                    <a:pt x="40830" y="44225"/>
                  </a:lnTo>
                  <a:lnTo>
                    <a:pt x="41372" y="45038"/>
                  </a:lnTo>
                  <a:lnTo>
                    <a:pt x="41968" y="45851"/>
                  </a:lnTo>
                  <a:lnTo>
                    <a:pt x="42221" y="45905"/>
                  </a:lnTo>
                  <a:lnTo>
                    <a:pt x="42474" y="45959"/>
                  </a:lnTo>
                  <a:lnTo>
                    <a:pt x="42727" y="45977"/>
                  </a:lnTo>
                  <a:lnTo>
                    <a:pt x="42979" y="45995"/>
                  </a:lnTo>
                  <a:lnTo>
                    <a:pt x="43503" y="46013"/>
                  </a:lnTo>
                  <a:lnTo>
                    <a:pt x="44009" y="45995"/>
                  </a:lnTo>
                  <a:lnTo>
                    <a:pt x="44532" y="45977"/>
                  </a:lnTo>
                  <a:lnTo>
                    <a:pt x="45056" y="45977"/>
                  </a:lnTo>
                  <a:lnTo>
                    <a:pt x="45309" y="45995"/>
                  </a:lnTo>
                  <a:lnTo>
                    <a:pt x="45562" y="46013"/>
                  </a:lnTo>
                  <a:lnTo>
                    <a:pt x="45815" y="46067"/>
                  </a:lnTo>
                  <a:lnTo>
                    <a:pt x="46067" y="46122"/>
                  </a:lnTo>
                  <a:lnTo>
                    <a:pt x="46194" y="46049"/>
                  </a:lnTo>
                  <a:lnTo>
                    <a:pt x="46248" y="45977"/>
                  </a:lnTo>
                  <a:lnTo>
                    <a:pt x="46284" y="45887"/>
                  </a:lnTo>
                  <a:lnTo>
                    <a:pt x="46266" y="45815"/>
                  </a:lnTo>
                  <a:lnTo>
                    <a:pt x="46248" y="45724"/>
                  </a:lnTo>
                  <a:lnTo>
                    <a:pt x="46212" y="45634"/>
                  </a:lnTo>
                  <a:lnTo>
                    <a:pt x="46176" y="45544"/>
                  </a:lnTo>
                  <a:lnTo>
                    <a:pt x="46158" y="45453"/>
                  </a:lnTo>
                  <a:lnTo>
                    <a:pt x="45742" y="44875"/>
                  </a:lnTo>
                  <a:lnTo>
                    <a:pt x="45363" y="44298"/>
                  </a:lnTo>
                  <a:lnTo>
                    <a:pt x="45002" y="43684"/>
                  </a:lnTo>
                  <a:lnTo>
                    <a:pt x="44641" y="43088"/>
                  </a:lnTo>
                  <a:lnTo>
                    <a:pt x="44316" y="42474"/>
                  </a:lnTo>
                  <a:lnTo>
                    <a:pt x="44009" y="41842"/>
                  </a:lnTo>
                  <a:lnTo>
                    <a:pt x="43720" y="41228"/>
                  </a:lnTo>
                  <a:lnTo>
                    <a:pt x="43449" y="40578"/>
                  </a:lnTo>
                  <a:lnTo>
                    <a:pt x="43196" y="39927"/>
                  </a:lnTo>
                  <a:lnTo>
                    <a:pt x="42961" y="39277"/>
                  </a:lnTo>
                  <a:lnTo>
                    <a:pt x="42745" y="38627"/>
                  </a:lnTo>
                  <a:lnTo>
                    <a:pt x="42546" y="37959"/>
                  </a:lnTo>
                  <a:lnTo>
                    <a:pt x="42365" y="37291"/>
                  </a:lnTo>
                  <a:lnTo>
                    <a:pt x="42203" y="36605"/>
                  </a:lnTo>
                  <a:lnTo>
                    <a:pt x="42058" y="35919"/>
                  </a:lnTo>
                  <a:lnTo>
                    <a:pt x="41932" y="35232"/>
                  </a:lnTo>
                  <a:lnTo>
                    <a:pt x="41751" y="34131"/>
                  </a:lnTo>
                  <a:lnTo>
                    <a:pt x="41589" y="33029"/>
                  </a:lnTo>
                  <a:lnTo>
                    <a:pt x="41300" y="30844"/>
                  </a:lnTo>
                  <a:lnTo>
                    <a:pt x="41011" y="28641"/>
                  </a:lnTo>
                  <a:lnTo>
                    <a:pt x="40849" y="27539"/>
                  </a:lnTo>
                  <a:lnTo>
                    <a:pt x="40668" y="26438"/>
                  </a:lnTo>
                  <a:lnTo>
                    <a:pt x="40596" y="25968"/>
                  </a:lnTo>
                  <a:lnTo>
                    <a:pt x="40487" y="25499"/>
                  </a:lnTo>
                  <a:lnTo>
                    <a:pt x="40271" y="24560"/>
                  </a:lnTo>
                  <a:lnTo>
                    <a:pt x="40018" y="23657"/>
                  </a:lnTo>
                  <a:lnTo>
                    <a:pt x="39711" y="22754"/>
                  </a:lnTo>
                  <a:lnTo>
                    <a:pt x="39386" y="21887"/>
                  </a:lnTo>
                  <a:lnTo>
                    <a:pt x="39025" y="21020"/>
                  </a:lnTo>
                  <a:lnTo>
                    <a:pt x="38627" y="20190"/>
                  </a:lnTo>
                  <a:lnTo>
                    <a:pt x="38212" y="19359"/>
                  </a:lnTo>
                  <a:lnTo>
                    <a:pt x="37761" y="18528"/>
                  </a:lnTo>
                  <a:lnTo>
                    <a:pt x="37291" y="17734"/>
                  </a:lnTo>
                  <a:lnTo>
                    <a:pt x="36785" y="16939"/>
                  </a:lnTo>
                  <a:lnTo>
                    <a:pt x="36280" y="16145"/>
                  </a:lnTo>
                  <a:lnTo>
                    <a:pt x="35738" y="15368"/>
                  </a:lnTo>
                  <a:lnTo>
                    <a:pt x="35178" y="14610"/>
                  </a:lnTo>
                  <a:lnTo>
                    <a:pt x="34618" y="13833"/>
                  </a:lnTo>
                  <a:lnTo>
                    <a:pt x="34041" y="13093"/>
                  </a:lnTo>
                  <a:lnTo>
                    <a:pt x="33679" y="12623"/>
                  </a:lnTo>
                  <a:lnTo>
                    <a:pt x="33318" y="12190"/>
                  </a:lnTo>
                  <a:lnTo>
                    <a:pt x="32939" y="11756"/>
                  </a:lnTo>
                  <a:lnTo>
                    <a:pt x="32560" y="11323"/>
                  </a:lnTo>
                  <a:lnTo>
                    <a:pt x="32180" y="10908"/>
                  </a:lnTo>
                  <a:lnTo>
                    <a:pt x="31783" y="10510"/>
                  </a:lnTo>
                  <a:lnTo>
                    <a:pt x="31386" y="10113"/>
                  </a:lnTo>
                  <a:lnTo>
                    <a:pt x="30989" y="9716"/>
                  </a:lnTo>
                  <a:lnTo>
                    <a:pt x="30573" y="9337"/>
                  </a:lnTo>
                  <a:lnTo>
                    <a:pt x="30158" y="8975"/>
                  </a:lnTo>
                  <a:lnTo>
                    <a:pt x="29743" y="8614"/>
                  </a:lnTo>
                  <a:lnTo>
                    <a:pt x="29309" y="8253"/>
                  </a:lnTo>
                  <a:lnTo>
                    <a:pt x="28876" y="7910"/>
                  </a:lnTo>
                  <a:lnTo>
                    <a:pt x="28442" y="7585"/>
                  </a:lnTo>
                  <a:lnTo>
                    <a:pt x="27539" y="6935"/>
                  </a:lnTo>
                  <a:lnTo>
                    <a:pt x="26619" y="6339"/>
                  </a:lnTo>
                  <a:lnTo>
                    <a:pt x="25661" y="5761"/>
                  </a:lnTo>
                  <a:lnTo>
                    <a:pt x="24686" y="5219"/>
                  </a:lnTo>
                  <a:lnTo>
                    <a:pt x="23693" y="4714"/>
                  </a:lnTo>
                  <a:lnTo>
                    <a:pt x="22664" y="4244"/>
                  </a:lnTo>
                  <a:lnTo>
                    <a:pt x="21634" y="3811"/>
                  </a:lnTo>
                  <a:lnTo>
                    <a:pt x="20569" y="3413"/>
                  </a:lnTo>
                  <a:lnTo>
                    <a:pt x="19467" y="3052"/>
                  </a:lnTo>
                  <a:lnTo>
                    <a:pt x="18276" y="2673"/>
                  </a:lnTo>
                  <a:lnTo>
                    <a:pt x="17084" y="2348"/>
                  </a:lnTo>
                  <a:lnTo>
                    <a:pt x="15874" y="2059"/>
                  </a:lnTo>
                  <a:lnTo>
                    <a:pt x="14682" y="1788"/>
                  </a:lnTo>
                  <a:lnTo>
                    <a:pt x="13472" y="1553"/>
                  </a:lnTo>
                  <a:lnTo>
                    <a:pt x="12244" y="1355"/>
                  </a:lnTo>
                  <a:lnTo>
                    <a:pt x="11034" y="1156"/>
                  </a:lnTo>
                  <a:lnTo>
                    <a:pt x="9824" y="994"/>
                  </a:lnTo>
                  <a:lnTo>
                    <a:pt x="8596" y="831"/>
                  </a:lnTo>
                  <a:lnTo>
                    <a:pt x="7368" y="705"/>
                  </a:lnTo>
                  <a:lnTo>
                    <a:pt x="4912" y="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50" y="4156525"/>
              <a:ext cx="1009475" cy="1014900"/>
            </a:xfrm>
            <a:custGeom>
              <a:avLst/>
              <a:gdLst/>
              <a:ahLst/>
              <a:cxnLst/>
              <a:rect l="l" t="t" r="r" b="b"/>
              <a:pathLst>
                <a:path w="40379" h="40596" extrusionOk="0">
                  <a:moveTo>
                    <a:pt x="19" y="1"/>
                  </a:moveTo>
                  <a:lnTo>
                    <a:pt x="0" y="4894"/>
                  </a:lnTo>
                  <a:lnTo>
                    <a:pt x="1102" y="4786"/>
                  </a:lnTo>
                  <a:lnTo>
                    <a:pt x="2204" y="4678"/>
                  </a:lnTo>
                  <a:lnTo>
                    <a:pt x="3305" y="4569"/>
                  </a:lnTo>
                  <a:lnTo>
                    <a:pt x="3865" y="4533"/>
                  </a:lnTo>
                  <a:lnTo>
                    <a:pt x="4425" y="4515"/>
                  </a:lnTo>
                  <a:lnTo>
                    <a:pt x="5436" y="4479"/>
                  </a:lnTo>
                  <a:lnTo>
                    <a:pt x="6429" y="4479"/>
                  </a:lnTo>
                  <a:lnTo>
                    <a:pt x="7422" y="4497"/>
                  </a:lnTo>
                  <a:lnTo>
                    <a:pt x="8398" y="4533"/>
                  </a:lnTo>
                  <a:lnTo>
                    <a:pt x="9373" y="4624"/>
                  </a:lnTo>
                  <a:lnTo>
                    <a:pt x="10312" y="4714"/>
                  </a:lnTo>
                  <a:lnTo>
                    <a:pt x="11251" y="4858"/>
                  </a:lnTo>
                  <a:lnTo>
                    <a:pt x="12190" y="5003"/>
                  </a:lnTo>
                  <a:lnTo>
                    <a:pt x="13093" y="5201"/>
                  </a:lnTo>
                  <a:lnTo>
                    <a:pt x="13996" y="5418"/>
                  </a:lnTo>
                  <a:lnTo>
                    <a:pt x="14881" y="5671"/>
                  </a:lnTo>
                  <a:lnTo>
                    <a:pt x="15765" y="5960"/>
                  </a:lnTo>
                  <a:lnTo>
                    <a:pt x="16614" y="6267"/>
                  </a:lnTo>
                  <a:lnTo>
                    <a:pt x="17463" y="6610"/>
                  </a:lnTo>
                  <a:lnTo>
                    <a:pt x="18294" y="6989"/>
                  </a:lnTo>
                  <a:lnTo>
                    <a:pt x="19106" y="7405"/>
                  </a:lnTo>
                  <a:lnTo>
                    <a:pt x="19919" y="7838"/>
                  </a:lnTo>
                  <a:lnTo>
                    <a:pt x="20695" y="8326"/>
                  </a:lnTo>
                  <a:lnTo>
                    <a:pt x="21472" y="8831"/>
                  </a:lnTo>
                  <a:lnTo>
                    <a:pt x="22230" y="9391"/>
                  </a:lnTo>
                  <a:lnTo>
                    <a:pt x="22971" y="9969"/>
                  </a:lnTo>
                  <a:lnTo>
                    <a:pt x="23693" y="10601"/>
                  </a:lnTo>
                  <a:lnTo>
                    <a:pt x="24397" y="11251"/>
                  </a:lnTo>
                  <a:lnTo>
                    <a:pt x="25084" y="11955"/>
                  </a:lnTo>
                  <a:lnTo>
                    <a:pt x="25752" y="12696"/>
                  </a:lnTo>
                  <a:lnTo>
                    <a:pt x="26420" y="13472"/>
                  </a:lnTo>
                  <a:lnTo>
                    <a:pt x="27052" y="14285"/>
                  </a:lnTo>
                  <a:lnTo>
                    <a:pt x="27666" y="15134"/>
                  </a:lnTo>
                  <a:lnTo>
                    <a:pt x="28280" y="16036"/>
                  </a:lnTo>
                  <a:lnTo>
                    <a:pt x="28858" y="16957"/>
                  </a:lnTo>
                  <a:lnTo>
                    <a:pt x="29418" y="17933"/>
                  </a:lnTo>
                  <a:lnTo>
                    <a:pt x="29977" y="18962"/>
                  </a:lnTo>
                  <a:lnTo>
                    <a:pt x="30194" y="19413"/>
                  </a:lnTo>
                  <a:lnTo>
                    <a:pt x="30393" y="19865"/>
                  </a:lnTo>
                  <a:lnTo>
                    <a:pt x="30555" y="20334"/>
                  </a:lnTo>
                  <a:lnTo>
                    <a:pt x="30700" y="20786"/>
                  </a:lnTo>
                  <a:lnTo>
                    <a:pt x="30826" y="21273"/>
                  </a:lnTo>
                  <a:lnTo>
                    <a:pt x="30953" y="21743"/>
                  </a:lnTo>
                  <a:lnTo>
                    <a:pt x="31043" y="22231"/>
                  </a:lnTo>
                  <a:lnTo>
                    <a:pt x="31133" y="22718"/>
                  </a:lnTo>
                  <a:lnTo>
                    <a:pt x="31278" y="23693"/>
                  </a:lnTo>
                  <a:lnTo>
                    <a:pt x="31404" y="24668"/>
                  </a:lnTo>
                  <a:lnTo>
                    <a:pt x="31530" y="25644"/>
                  </a:lnTo>
                  <a:lnTo>
                    <a:pt x="31657" y="26619"/>
                  </a:lnTo>
                  <a:lnTo>
                    <a:pt x="31928" y="28407"/>
                  </a:lnTo>
                  <a:lnTo>
                    <a:pt x="32217" y="30194"/>
                  </a:lnTo>
                  <a:lnTo>
                    <a:pt x="32361" y="31079"/>
                  </a:lnTo>
                  <a:lnTo>
                    <a:pt x="32542" y="31964"/>
                  </a:lnTo>
                  <a:lnTo>
                    <a:pt x="32722" y="32849"/>
                  </a:lnTo>
                  <a:lnTo>
                    <a:pt x="32903" y="33734"/>
                  </a:lnTo>
                  <a:lnTo>
                    <a:pt x="33120" y="34601"/>
                  </a:lnTo>
                  <a:lnTo>
                    <a:pt x="33354" y="35467"/>
                  </a:lnTo>
                  <a:lnTo>
                    <a:pt x="33607" y="36334"/>
                  </a:lnTo>
                  <a:lnTo>
                    <a:pt x="33878" y="37201"/>
                  </a:lnTo>
                  <a:lnTo>
                    <a:pt x="34167" y="38050"/>
                  </a:lnTo>
                  <a:lnTo>
                    <a:pt x="34492" y="38898"/>
                  </a:lnTo>
                  <a:lnTo>
                    <a:pt x="34853" y="39729"/>
                  </a:lnTo>
                  <a:lnTo>
                    <a:pt x="35232" y="40560"/>
                  </a:lnTo>
                  <a:lnTo>
                    <a:pt x="40379" y="40596"/>
                  </a:lnTo>
                  <a:lnTo>
                    <a:pt x="39982" y="39783"/>
                  </a:lnTo>
                  <a:lnTo>
                    <a:pt x="39783" y="39386"/>
                  </a:lnTo>
                  <a:lnTo>
                    <a:pt x="39566" y="39007"/>
                  </a:lnTo>
                  <a:lnTo>
                    <a:pt x="39169" y="38339"/>
                  </a:lnTo>
                  <a:lnTo>
                    <a:pt x="38808" y="37652"/>
                  </a:lnTo>
                  <a:lnTo>
                    <a:pt x="38483" y="36966"/>
                  </a:lnTo>
                  <a:lnTo>
                    <a:pt x="38194" y="36280"/>
                  </a:lnTo>
                  <a:lnTo>
                    <a:pt x="37923" y="35576"/>
                  </a:lnTo>
                  <a:lnTo>
                    <a:pt x="37670" y="34871"/>
                  </a:lnTo>
                  <a:lnTo>
                    <a:pt x="37454" y="34149"/>
                  </a:lnTo>
                  <a:lnTo>
                    <a:pt x="37255" y="33427"/>
                  </a:lnTo>
                  <a:lnTo>
                    <a:pt x="37074" y="32686"/>
                  </a:lnTo>
                  <a:lnTo>
                    <a:pt x="36930" y="31964"/>
                  </a:lnTo>
                  <a:lnTo>
                    <a:pt x="36803" y="31224"/>
                  </a:lnTo>
                  <a:lnTo>
                    <a:pt x="36677" y="30465"/>
                  </a:lnTo>
                  <a:lnTo>
                    <a:pt x="36569" y="29725"/>
                  </a:lnTo>
                  <a:lnTo>
                    <a:pt x="36496" y="28966"/>
                  </a:lnTo>
                  <a:lnTo>
                    <a:pt x="36406" y="28208"/>
                  </a:lnTo>
                  <a:lnTo>
                    <a:pt x="36352" y="27449"/>
                  </a:lnTo>
                  <a:lnTo>
                    <a:pt x="36262" y="26366"/>
                  </a:lnTo>
                  <a:lnTo>
                    <a:pt x="36135" y="25282"/>
                  </a:lnTo>
                  <a:lnTo>
                    <a:pt x="36009" y="24217"/>
                  </a:lnTo>
                  <a:lnTo>
                    <a:pt x="35846" y="23152"/>
                  </a:lnTo>
                  <a:lnTo>
                    <a:pt x="35648" y="22086"/>
                  </a:lnTo>
                  <a:lnTo>
                    <a:pt x="35413" y="21057"/>
                  </a:lnTo>
                  <a:lnTo>
                    <a:pt x="35160" y="20027"/>
                  </a:lnTo>
                  <a:lnTo>
                    <a:pt x="34853" y="19016"/>
                  </a:lnTo>
                  <a:lnTo>
                    <a:pt x="34691" y="18510"/>
                  </a:lnTo>
                  <a:lnTo>
                    <a:pt x="34510" y="18005"/>
                  </a:lnTo>
                  <a:lnTo>
                    <a:pt x="34329" y="17517"/>
                  </a:lnTo>
                  <a:lnTo>
                    <a:pt x="34131" y="17030"/>
                  </a:lnTo>
                  <a:lnTo>
                    <a:pt x="33914" y="16542"/>
                  </a:lnTo>
                  <a:lnTo>
                    <a:pt x="33697" y="16055"/>
                  </a:lnTo>
                  <a:lnTo>
                    <a:pt x="33463" y="15585"/>
                  </a:lnTo>
                  <a:lnTo>
                    <a:pt x="33210" y="15116"/>
                  </a:lnTo>
                  <a:lnTo>
                    <a:pt x="32939" y="14646"/>
                  </a:lnTo>
                  <a:lnTo>
                    <a:pt x="32668" y="14176"/>
                  </a:lnTo>
                  <a:lnTo>
                    <a:pt x="32379" y="13725"/>
                  </a:lnTo>
                  <a:lnTo>
                    <a:pt x="32072" y="13274"/>
                  </a:lnTo>
                  <a:lnTo>
                    <a:pt x="31765" y="12822"/>
                  </a:lnTo>
                  <a:lnTo>
                    <a:pt x="31422" y="12371"/>
                  </a:lnTo>
                  <a:lnTo>
                    <a:pt x="31079" y="11937"/>
                  </a:lnTo>
                  <a:lnTo>
                    <a:pt x="30718" y="11504"/>
                  </a:lnTo>
                  <a:lnTo>
                    <a:pt x="30248" y="10980"/>
                  </a:lnTo>
                  <a:lnTo>
                    <a:pt x="29761" y="10456"/>
                  </a:lnTo>
                  <a:lnTo>
                    <a:pt x="29291" y="9951"/>
                  </a:lnTo>
                  <a:lnTo>
                    <a:pt x="28804" y="9445"/>
                  </a:lnTo>
                  <a:lnTo>
                    <a:pt x="28298" y="8958"/>
                  </a:lnTo>
                  <a:lnTo>
                    <a:pt x="27792" y="8488"/>
                  </a:lnTo>
                  <a:lnTo>
                    <a:pt x="27287" y="8019"/>
                  </a:lnTo>
                  <a:lnTo>
                    <a:pt x="26781" y="7567"/>
                  </a:lnTo>
                  <a:lnTo>
                    <a:pt x="26257" y="7134"/>
                  </a:lnTo>
                  <a:lnTo>
                    <a:pt x="25734" y="6700"/>
                  </a:lnTo>
                  <a:lnTo>
                    <a:pt x="25192" y="6285"/>
                  </a:lnTo>
                  <a:lnTo>
                    <a:pt x="24650" y="5870"/>
                  </a:lnTo>
                  <a:lnTo>
                    <a:pt x="24090" y="5490"/>
                  </a:lnTo>
                  <a:lnTo>
                    <a:pt x="23531" y="5111"/>
                  </a:lnTo>
                  <a:lnTo>
                    <a:pt x="22971" y="4732"/>
                  </a:lnTo>
                  <a:lnTo>
                    <a:pt x="22393" y="4389"/>
                  </a:lnTo>
                  <a:lnTo>
                    <a:pt x="21815" y="4046"/>
                  </a:lnTo>
                  <a:lnTo>
                    <a:pt x="21219" y="3721"/>
                  </a:lnTo>
                  <a:lnTo>
                    <a:pt x="20623" y="3414"/>
                  </a:lnTo>
                  <a:lnTo>
                    <a:pt x="20027" y="3107"/>
                  </a:lnTo>
                  <a:lnTo>
                    <a:pt x="19413" y="2818"/>
                  </a:lnTo>
                  <a:lnTo>
                    <a:pt x="18799" y="2547"/>
                  </a:lnTo>
                  <a:lnTo>
                    <a:pt x="18167" y="2294"/>
                  </a:lnTo>
                  <a:lnTo>
                    <a:pt x="17517" y="2041"/>
                  </a:lnTo>
                  <a:lnTo>
                    <a:pt x="16885" y="1806"/>
                  </a:lnTo>
                  <a:lnTo>
                    <a:pt x="16217" y="1590"/>
                  </a:lnTo>
                  <a:lnTo>
                    <a:pt x="15549" y="1391"/>
                  </a:lnTo>
                  <a:lnTo>
                    <a:pt x="14881" y="1211"/>
                  </a:lnTo>
                  <a:lnTo>
                    <a:pt x="14194" y="1048"/>
                  </a:lnTo>
                  <a:lnTo>
                    <a:pt x="13508" y="885"/>
                  </a:lnTo>
                  <a:lnTo>
                    <a:pt x="12804" y="741"/>
                  </a:lnTo>
                  <a:lnTo>
                    <a:pt x="12100" y="615"/>
                  </a:lnTo>
                  <a:lnTo>
                    <a:pt x="11341" y="506"/>
                  </a:lnTo>
                  <a:lnTo>
                    <a:pt x="10583" y="398"/>
                  </a:lnTo>
                  <a:lnTo>
                    <a:pt x="9842" y="308"/>
                  </a:lnTo>
                  <a:lnTo>
                    <a:pt x="9084" y="235"/>
                  </a:lnTo>
                  <a:lnTo>
                    <a:pt x="8325" y="181"/>
                  </a:lnTo>
                  <a:lnTo>
                    <a:pt x="7567" y="127"/>
                  </a:lnTo>
                  <a:lnTo>
                    <a:pt x="6068" y="55"/>
                  </a:lnTo>
                  <a:lnTo>
                    <a:pt x="4551" y="19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0" y="4301000"/>
              <a:ext cx="823475" cy="873600"/>
            </a:xfrm>
            <a:custGeom>
              <a:avLst/>
              <a:gdLst/>
              <a:ahLst/>
              <a:cxnLst/>
              <a:rect l="l" t="t" r="r" b="b"/>
              <a:pathLst>
                <a:path w="32939" h="34944" extrusionOk="0">
                  <a:moveTo>
                    <a:pt x="18" y="0"/>
                  </a:moveTo>
                  <a:lnTo>
                    <a:pt x="0" y="4515"/>
                  </a:lnTo>
                  <a:lnTo>
                    <a:pt x="921" y="4497"/>
                  </a:lnTo>
                  <a:lnTo>
                    <a:pt x="1842" y="4497"/>
                  </a:lnTo>
                  <a:lnTo>
                    <a:pt x="2763" y="4533"/>
                  </a:lnTo>
                  <a:lnTo>
                    <a:pt x="3666" y="4605"/>
                  </a:lnTo>
                  <a:lnTo>
                    <a:pt x="4587" y="4695"/>
                  </a:lnTo>
                  <a:lnTo>
                    <a:pt x="5490" y="4786"/>
                  </a:lnTo>
                  <a:lnTo>
                    <a:pt x="7314" y="5021"/>
                  </a:lnTo>
                  <a:lnTo>
                    <a:pt x="8163" y="5147"/>
                  </a:lnTo>
                  <a:lnTo>
                    <a:pt x="8993" y="5309"/>
                  </a:lnTo>
                  <a:lnTo>
                    <a:pt x="9806" y="5508"/>
                  </a:lnTo>
                  <a:lnTo>
                    <a:pt x="10619" y="5743"/>
                  </a:lnTo>
                  <a:lnTo>
                    <a:pt x="11395" y="6014"/>
                  </a:lnTo>
                  <a:lnTo>
                    <a:pt x="12154" y="6303"/>
                  </a:lnTo>
                  <a:lnTo>
                    <a:pt x="12912" y="6646"/>
                  </a:lnTo>
                  <a:lnTo>
                    <a:pt x="13653" y="6989"/>
                  </a:lnTo>
                  <a:lnTo>
                    <a:pt x="14375" y="7386"/>
                  </a:lnTo>
                  <a:lnTo>
                    <a:pt x="15097" y="7802"/>
                  </a:lnTo>
                  <a:lnTo>
                    <a:pt x="15783" y="8235"/>
                  </a:lnTo>
                  <a:lnTo>
                    <a:pt x="16470" y="8704"/>
                  </a:lnTo>
                  <a:lnTo>
                    <a:pt x="17156" y="9192"/>
                  </a:lnTo>
                  <a:lnTo>
                    <a:pt x="17806" y="9698"/>
                  </a:lnTo>
                  <a:lnTo>
                    <a:pt x="18456" y="10239"/>
                  </a:lnTo>
                  <a:lnTo>
                    <a:pt x="19106" y="10799"/>
                  </a:lnTo>
                  <a:lnTo>
                    <a:pt x="19901" y="11522"/>
                  </a:lnTo>
                  <a:lnTo>
                    <a:pt x="20659" y="12280"/>
                  </a:lnTo>
                  <a:lnTo>
                    <a:pt x="21382" y="13057"/>
                  </a:lnTo>
                  <a:lnTo>
                    <a:pt x="21743" y="13454"/>
                  </a:lnTo>
                  <a:lnTo>
                    <a:pt x="22068" y="13851"/>
                  </a:lnTo>
                  <a:lnTo>
                    <a:pt x="22411" y="14266"/>
                  </a:lnTo>
                  <a:lnTo>
                    <a:pt x="22718" y="14664"/>
                  </a:lnTo>
                  <a:lnTo>
                    <a:pt x="23025" y="15097"/>
                  </a:lnTo>
                  <a:lnTo>
                    <a:pt x="23332" y="15512"/>
                  </a:lnTo>
                  <a:lnTo>
                    <a:pt x="23621" y="15946"/>
                  </a:lnTo>
                  <a:lnTo>
                    <a:pt x="23892" y="16379"/>
                  </a:lnTo>
                  <a:lnTo>
                    <a:pt x="24163" y="16813"/>
                  </a:lnTo>
                  <a:lnTo>
                    <a:pt x="24415" y="17264"/>
                  </a:lnTo>
                  <a:lnTo>
                    <a:pt x="24650" y="17716"/>
                  </a:lnTo>
                  <a:lnTo>
                    <a:pt x="24885" y="18167"/>
                  </a:lnTo>
                  <a:lnTo>
                    <a:pt x="25102" y="18637"/>
                  </a:lnTo>
                  <a:lnTo>
                    <a:pt x="25318" y="19106"/>
                  </a:lnTo>
                  <a:lnTo>
                    <a:pt x="25517" y="19576"/>
                  </a:lnTo>
                  <a:lnTo>
                    <a:pt x="25697" y="20063"/>
                  </a:lnTo>
                  <a:lnTo>
                    <a:pt x="25860" y="20551"/>
                  </a:lnTo>
                  <a:lnTo>
                    <a:pt x="26023" y="21056"/>
                  </a:lnTo>
                  <a:lnTo>
                    <a:pt x="26167" y="21562"/>
                  </a:lnTo>
                  <a:lnTo>
                    <a:pt x="26293" y="22068"/>
                  </a:lnTo>
                  <a:lnTo>
                    <a:pt x="26420" y="22591"/>
                  </a:lnTo>
                  <a:lnTo>
                    <a:pt x="26528" y="23115"/>
                  </a:lnTo>
                  <a:lnTo>
                    <a:pt x="26618" y="23657"/>
                  </a:lnTo>
                  <a:lnTo>
                    <a:pt x="26691" y="24199"/>
                  </a:lnTo>
                  <a:lnTo>
                    <a:pt x="26763" y="24740"/>
                  </a:lnTo>
                  <a:lnTo>
                    <a:pt x="26817" y="25300"/>
                  </a:lnTo>
                  <a:lnTo>
                    <a:pt x="26925" y="26510"/>
                  </a:lnTo>
                  <a:lnTo>
                    <a:pt x="27070" y="27702"/>
                  </a:lnTo>
                  <a:lnTo>
                    <a:pt x="27250" y="28894"/>
                  </a:lnTo>
                  <a:lnTo>
                    <a:pt x="27449" y="30086"/>
                  </a:lnTo>
                  <a:lnTo>
                    <a:pt x="27684" y="31259"/>
                  </a:lnTo>
                  <a:lnTo>
                    <a:pt x="27937" y="32451"/>
                  </a:lnTo>
                  <a:lnTo>
                    <a:pt x="28226" y="33625"/>
                  </a:lnTo>
                  <a:lnTo>
                    <a:pt x="28533" y="34781"/>
                  </a:lnTo>
                  <a:lnTo>
                    <a:pt x="32939" y="34943"/>
                  </a:lnTo>
                  <a:lnTo>
                    <a:pt x="32939" y="34943"/>
                  </a:lnTo>
                  <a:lnTo>
                    <a:pt x="32650" y="33733"/>
                  </a:lnTo>
                  <a:lnTo>
                    <a:pt x="32397" y="32524"/>
                  </a:lnTo>
                  <a:lnTo>
                    <a:pt x="32162" y="31314"/>
                  </a:lnTo>
                  <a:lnTo>
                    <a:pt x="31982" y="30104"/>
                  </a:lnTo>
                  <a:lnTo>
                    <a:pt x="31819" y="28876"/>
                  </a:lnTo>
                  <a:lnTo>
                    <a:pt x="31675" y="27648"/>
                  </a:lnTo>
                  <a:lnTo>
                    <a:pt x="31548" y="26420"/>
                  </a:lnTo>
                  <a:lnTo>
                    <a:pt x="31458" y="25192"/>
                  </a:lnTo>
                  <a:lnTo>
                    <a:pt x="31404" y="24506"/>
                  </a:lnTo>
                  <a:lnTo>
                    <a:pt x="31314" y="23837"/>
                  </a:lnTo>
                  <a:lnTo>
                    <a:pt x="31223" y="23169"/>
                  </a:lnTo>
                  <a:lnTo>
                    <a:pt x="31115" y="22501"/>
                  </a:lnTo>
                  <a:lnTo>
                    <a:pt x="30989" y="21851"/>
                  </a:lnTo>
                  <a:lnTo>
                    <a:pt x="30862" y="21219"/>
                  </a:lnTo>
                  <a:lnTo>
                    <a:pt x="30700" y="20587"/>
                  </a:lnTo>
                  <a:lnTo>
                    <a:pt x="30519" y="19973"/>
                  </a:lnTo>
                  <a:lnTo>
                    <a:pt x="30338" y="19359"/>
                  </a:lnTo>
                  <a:lnTo>
                    <a:pt x="30122" y="18745"/>
                  </a:lnTo>
                  <a:lnTo>
                    <a:pt x="29905" y="18149"/>
                  </a:lnTo>
                  <a:lnTo>
                    <a:pt x="29670" y="17553"/>
                  </a:lnTo>
                  <a:lnTo>
                    <a:pt x="29418" y="16975"/>
                  </a:lnTo>
                  <a:lnTo>
                    <a:pt x="29147" y="16415"/>
                  </a:lnTo>
                  <a:lnTo>
                    <a:pt x="28876" y="15838"/>
                  </a:lnTo>
                  <a:lnTo>
                    <a:pt x="28569" y="15296"/>
                  </a:lnTo>
                  <a:lnTo>
                    <a:pt x="28262" y="14736"/>
                  </a:lnTo>
                  <a:lnTo>
                    <a:pt x="27937" y="14194"/>
                  </a:lnTo>
                  <a:lnTo>
                    <a:pt x="27594" y="13671"/>
                  </a:lnTo>
                  <a:lnTo>
                    <a:pt x="27250" y="13147"/>
                  </a:lnTo>
                  <a:lnTo>
                    <a:pt x="26871" y="12623"/>
                  </a:lnTo>
                  <a:lnTo>
                    <a:pt x="26492" y="12118"/>
                  </a:lnTo>
                  <a:lnTo>
                    <a:pt x="26095" y="11612"/>
                  </a:lnTo>
                  <a:lnTo>
                    <a:pt x="25679" y="11106"/>
                  </a:lnTo>
                  <a:lnTo>
                    <a:pt x="25264" y="10619"/>
                  </a:lnTo>
                  <a:lnTo>
                    <a:pt x="24831" y="10149"/>
                  </a:lnTo>
                  <a:lnTo>
                    <a:pt x="24379" y="9662"/>
                  </a:lnTo>
                  <a:lnTo>
                    <a:pt x="23910" y="9192"/>
                  </a:lnTo>
                  <a:lnTo>
                    <a:pt x="23440" y="8741"/>
                  </a:lnTo>
                  <a:lnTo>
                    <a:pt x="22953" y="8289"/>
                  </a:lnTo>
                  <a:lnTo>
                    <a:pt x="22447" y="7838"/>
                  </a:lnTo>
                  <a:lnTo>
                    <a:pt x="21941" y="7386"/>
                  </a:lnTo>
                  <a:lnTo>
                    <a:pt x="21472" y="7007"/>
                  </a:lnTo>
                  <a:lnTo>
                    <a:pt x="21020" y="6646"/>
                  </a:lnTo>
                  <a:lnTo>
                    <a:pt x="20551" y="6285"/>
                  </a:lnTo>
                  <a:lnTo>
                    <a:pt x="20081" y="5923"/>
                  </a:lnTo>
                  <a:lnTo>
                    <a:pt x="19594" y="5580"/>
                  </a:lnTo>
                  <a:lnTo>
                    <a:pt x="19124" y="5255"/>
                  </a:lnTo>
                  <a:lnTo>
                    <a:pt x="18637" y="4948"/>
                  </a:lnTo>
                  <a:lnTo>
                    <a:pt x="18149" y="4641"/>
                  </a:lnTo>
                  <a:lnTo>
                    <a:pt x="17643" y="4334"/>
                  </a:lnTo>
                  <a:lnTo>
                    <a:pt x="17156" y="4045"/>
                  </a:lnTo>
                  <a:lnTo>
                    <a:pt x="16650" y="3775"/>
                  </a:lnTo>
                  <a:lnTo>
                    <a:pt x="16145" y="3504"/>
                  </a:lnTo>
                  <a:lnTo>
                    <a:pt x="15621" y="3251"/>
                  </a:lnTo>
                  <a:lnTo>
                    <a:pt x="15115" y="2998"/>
                  </a:lnTo>
                  <a:lnTo>
                    <a:pt x="14592" y="2763"/>
                  </a:lnTo>
                  <a:lnTo>
                    <a:pt x="14068" y="2547"/>
                  </a:lnTo>
                  <a:lnTo>
                    <a:pt x="13544" y="2330"/>
                  </a:lnTo>
                  <a:lnTo>
                    <a:pt x="13002" y="2113"/>
                  </a:lnTo>
                  <a:lnTo>
                    <a:pt x="11937" y="1734"/>
                  </a:lnTo>
                  <a:lnTo>
                    <a:pt x="10835" y="1391"/>
                  </a:lnTo>
                  <a:lnTo>
                    <a:pt x="9716" y="1084"/>
                  </a:lnTo>
                  <a:lnTo>
                    <a:pt x="8596" y="831"/>
                  </a:lnTo>
                  <a:lnTo>
                    <a:pt x="7459" y="596"/>
                  </a:lnTo>
                  <a:lnTo>
                    <a:pt x="6303" y="416"/>
                  </a:lnTo>
                  <a:lnTo>
                    <a:pt x="5129" y="271"/>
                  </a:lnTo>
                  <a:lnTo>
                    <a:pt x="4479" y="199"/>
                  </a:lnTo>
                  <a:lnTo>
                    <a:pt x="3847" y="163"/>
                  </a:lnTo>
                  <a:lnTo>
                    <a:pt x="2565" y="91"/>
                  </a:lnTo>
                  <a:lnTo>
                    <a:pt x="1283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19"/>
          <p:cNvGrpSpPr/>
          <p:nvPr/>
        </p:nvGrpSpPr>
        <p:grpSpPr>
          <a:xfrm>
            <a:off x="8361194" y="1372636"/>
            <a:ext cx="1705504" cy="2100794"/>
            <a:chOff x="3736075" y="238125"/>
            <a:chExt cx="1245075" cy="1533650"/>
          </a:xfrm>
        </p:grpSpPr>
        <p:sp>
          <p:nvSpPr>
            <p:cNvPr id="877" name="Google Shape;877;p19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19"/>
          <p:cNvGrpSpPr/>
          <p:nvPr/>
        </p:nvGrpSpPr>
        <p:grpSpPr>
          <a:xfrm>
            <a:off x="8423998" y="3352839"/>
            <a:ext cx="734704" cy="742777"/>
            <a:chOff x="8363650" y="2930601"/>
            <a:chExt cx="734704" cy="742777"/>
          </a:xfrm>
        </p:grpSpPr>
        <p:sp>
          <p:nvSpPr>
            <p:cNvPr id="905" name="Google Shape;905;p19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9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919" name="Google Shape;919;p19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927" name="Google Shape;927;p20"/>
          <p:cNvGrpSpPr/>
          <p:nvPr/>
        </p:nvGrpSpPr>
        <p:grpSpPr>
          <a:xfrm rot="10800000">
            <a:off x="8260184" y="3537401"/>
            <a:ext cx="1233306" cy="1638608"/>
            <a:chOff x="5619200" y="238125"/>
            <a:chExt cx="800900" cy="1064100"/>
          </a:xfrm>
        </p:grpSpPr>
        <p:sp>
          <p:nvSpPr>
            <p:cNvPr id="928" name="Google Shape;928;p20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20"/>
          <p:cNvGrpSpPr/>
          <p:nvPr/>
        </p:nvGrpSpPr>
        <p:grpSpPr>
          <a:xfrm rot="10800000" flipH="1">
            <a:off x="0" y="7451"/>
            <a:ext cx="1414788" cy="1409258"/>
            <a:chOff x="0" y="4022900"/>
            <a:chExt cx="1157575" cy="1153050"/>
          </a:xfrm>
        </p:grpSpPr>
        <p:sp>
          <p:nvSpPr>
            <p:cNvPr id="948" name="Google Shape;948;p20"/>
            <p:cNvSpPr/>
            <p:nvPr/>
          </p:nvSpPr>
          <p:spPr>
            <a:xfrm>
              <a:off x="450" y="4022900"/>
              <a:ext cx="1157125" cy="1153050"/>
            </a:xfrm>
            <a:custGeom>
              <a:avLst/>
              <a:gdLst/>
              <a:ahLst/>
              <a:cxnLst/>
              <a:rect l="l" t="t" r="r" b="b"/>
              <a:pathLst>
                <a:path w="46285" h="46122" extrusionOk="0">
                  <a:moveTo>
                    <a:pt x="0" y="0"/>
                  </a:moveTo>
                  <a:lnTo>
                    <a:pt x="0" y="3991"/>
                  </a:lnTo>
                  <a:lnTo>
                    <a:pt x="1030" y="4009"/>
                  </a:lnTo>
                  <a:lnTo>
                    <a:pt x="2059" y="4027"/>
                  </a:lnTo>
                  <a:lnTo>
                    <a:pt x="3088" y="4063"/>
                  </a:lnTo>
                  <a:lnTo>
                    <a:pt x="4118" y="4118"/>
                  </a:lnTo>
                  <a:lnTo>
                    <a:pt x="5129" y="4172"/>
                  </a:lnTo>
                  <a:lnTo>
                    <a:pt x="6158" y="4262"/>
                  </a:lnTo>
                  <a:lnTo>
                    <a:pt x="7188" y="4334"/>
                  </a:lnTo>
                  <a:lnTo>
                    <a:pt x="8199" y="4443"/>
                  </a:lnTo>
                  <a:lnTo>
                    <a:pt x="9228" y="4569"/>
                  </a:lnTo>
                  <a:lnTo>
                    <a:pt x="10240" y="4695"/>
                  </a:lnTo>
                  <a:lnTo>
                    <a:pt x="11251" y="4858"/>
                  </a:lnTo>
                  <a:lnTo>
                    <a:pt x="12262" y="5021"/>
                  </a:lnTo>
                  <a:lnTo>
                    <a:pt x="13273" y="5201"/>
                  </a:lnTo>
                  <a:lnTo>
                    <a:pt x="14285" y="5400"/>
                  </a:lnTo>
                  <a:lnTo>
                    <a:pt x="15296" y="5616"/>
                  </a:lnTo>
                  <a:lnTo>
                    <a:pt x="16289" y="5869"/>
                  </a:lnTo>
                  <a:lnTo>
                    <a:pt x="16939" y="6032"/>
                  </a:lnTo>
                  <a:lnTo>
                    <a:pt x="17589" y="6212"/>
                  </a:lnTo>
                  <a:lnTo>
                    <a:pt x="18221" y="6411"/>
                  </a:lnTo>
                  <a:lnTo>
                    <a:pt x="18835" y="6628"/>
                  </a:lnTo>
                  <a:lnTo>
                    <a:pt x="19449" y="6863"/>
                  </a:lnTo>
                  <a:lnTo>
                    <a:pt x="20045" y="7097"/>
                  </a:lnTo>
                  <a:lnTo>
                    <a:pt x="20623" y="7368"/>
                  </a:lnTo>
                  <a:lnTo>
                    <a:pt x="21201" y="7639"/>
                  </a:lnTo>
                  <a:lnTo>
                    <a:pt x="21779" y="7910"/>
                  </a:lnTo>
                  <a:lnTo>
                    <a:pt x="22339" y="8217"/>
                  </a:lnTo>
                  <a:lnTo>
                    <a:pt x="22880" y="8524"/>
                  </a:lnTo>
                  <a:lnTo>
                    <a:pt x="23422" y="8849"/>
                  </a:lnTo>
                  <a:lnTo>
                    <a:pt x="23964" y="9192"/>
                  </a:lnTo>
                  <a:lnTo>
                    <a:pt x="24488" y="9535"/>
                  </a:lnTo>
                  <a:lnTo>
                    <a:pt x="24993" y="9896"/>
                  </a:lnTo>
                  <a:lnTo>
                    <a:pt x="25499" y="10276"/>
                  </a:lnTo>
                  <a:lnTo>
                    <a:pt x="25986" y="10673"/>
                  </a:lnTo>
                  <a:lnTo>
                    <a:pt x="26474" y="11070"/>
                  </a:lnTo>
                  <a:lnTo>
                    <a:pt x="26944" y="11485"/>
                  </a:lnTo>
                  <a:lnTo>
                    <a:pt x="27413" y="11901"/>
                  </a:lnTo>
                  <a:lnTo>
                    <a:pt x="27883" y="12334"/>
                  </a:lnTo>
                  <a:lnTo>
                    <a:pt x="28334" y="12786"/>
                  </a:lnTo>
                  <a:lnTo>
                    <a:pt x="28767" y="13237"/>
                  </a:lnTo>
                  <a:lnTo>
                    <a:pt x="29201" y="13707"/>
                  </a:lnTo>
                  <a:lnTo>
                    <a:pt x="29634" y="14194"/>
                  </a:lnTo>
                  <a:lnTo>
                    <a:pt x="30050" y="14682"/>
                  </a:lnTo>
                  <a:lnTo>
                    <a:pt x="30447" y="15187"/>
                  </a:lnTo>
                  <a:lnTo>
                    <a:pt x="30862" y="15693"/>
                  </a:lnTo>
                  <a:lnTo>
                    <a:pt x="31241" y="16217"/>
                  </a:lnTo>
                  <a:lnTo>
                    <a:pt x="31639" y="16759"/>
                  </a:lnTo>
                  <a:lnTo>
                    <a:pt x="32018" y="17282"/>
                  </a:lnTo>
                  <a:lnTo>
                    <a:pt x="32379" y="17842"/>
                  </a:lnTo>
                  <a:lnTo>
                    <a:pt x="33065" y="18871"/>
                  </a:lnTo>
                  <a:lnTo>
                    <a:pt x="33734" y="19901"/>
                  </a:lnTo>
                  <a:lnTo>
                    <a:pt x="34402" y="20948"/>
                  </a:lnTo>
                  <a:lnTo>
                    <a:pt x="34709" y="21472"/>
                  </a:lnTo>
                  <a:lnTo>
                    <a:pt x="35016" y="22014"/>
                  </a:lnTo>
                  <a:lnTo>
                    <a:pt x="35305" y="22555"/>
                  </a:lnTo>
                  <a:lnTo>
                    <a:pt x="35594" y="23097"/>
                  </a:lnTo>
                  <a:lnTo>
                    <a:pt x="35846" y="23657"/>
                  </a:lnTo>
                  <a:lnTo>
                    <a:pt x="36099" y="24217"/>
                  </a:lnTo>
                  <a:lnTo>
                    <a:pt x="36334" y="24776"/>
                  </a:lnTo>
                  <a:lnTo>
                    <a:pt x="36533" y="25372"/>
                  </a:lnTo>
                  <a:lnTo>
                    <a:pt x="36731" y="25968"/>
                  </a:lnTo>
                  <a:lnTo>
                    <a:pt x="36894" y="26564"/>
                  </a:lnTo>
                  <a:lnTo>
                    <a:pt x="37020" y="27178"/>
                  </a:lnTo>
                  <a:lnTo>
                    <a:pt x="37147" y="27792"/>
                  </a:lnTo>
                  <a:lnTo>
                    <a:pt x="37237" y="28424"/>
                  </a:lnTo>
                  <a:lnTo>
                    <a:pt x="37309" y="29038"/>
                  </a:lnTo>
                  <a:lnTo>
                    <a:pt x="37363" y="29670"/>
                  </a:lnTo>
                  <a:lnTo>
                    <a:pt x="37399" y="30284"/>
                  </a:lnTo>
                  <a:lnTo>
                    <a:pt x="37417" y="30916"/>
                  </a:lnTo>
                  <a:lnTo>
                    <a:pt x="37417" y="31530"/>
                  </a:lnTo>
                  <a:lnTo>
                    <a:pt x="37417" y="32524"/>
                  </a:lnTo>
                  <a:lnTo>
                    <a:pt x="37454" y="33499"/>
                  </a:lnTo>
                  <a:lnTo>
                    <a:pt x="37526" y="34456"/>
                  </a:lnTo>
                  <a:lnTo>
                    <a:pt x="37634" y="35413"/>
                  </a:lnTo>
                  <a:lnTo>
                    <a:pt x="37779" y="36334"/>
                  </a:lnTo>
                  <a:lnTo>
                    <a:pt x="37977" y="37273"/>
                  </a:lnTo>
                  <a:lnTo>
                    <a:pt x="38194" y="38176"/>
                  </a:lnTo>
                  <a:lnTo>
                    <a:pt x="38447" y="39079"/>
                  </a:lnTo>
                  <a:lnTo>
                    <a:pt x="38754" y="39982"/>
                  </a:lnTo>
                  <a:lnTo>
                    <a:pt x="39097" y="40848"/>
                  </a:lnTo>
                  <a:lnTo>
                    <a:pt x="39458" y="41715"/>
                  </a:lnTo>
                  <a:lnTo>
                    <a:pt x="39873" y="42564"/>
                  </a:lnTo>
                  <a:lnTo>
                    <a:pt x="40343" y="43413"/>
                  </a:lnTo>
                  <a:lnTo>
                    <a:pt x="40830" y="44225"/>
                  </a:lnTo>
                  <a:lnTo>
                    <a:pt x="41372" y="45038"/>
                  </a:lnTo>
                  <a:lnTo>
                    <a:pt x="41968" y="45851"/>
                  </a:lnTo>
                  <a:lnTo>
                    <a:pt x="42221" y="45905"/>
                  </a:lnTo>
                  <a:lnTo>
                    <a:pt x="42474" y="45959"/>
                  </a:lnTo>
                  <a:lnTo>
                    <a:pt x="42727" y="45977"/>
                  </a:lnTo>
                  <a:lnTo>
                    <a:pt x="42979" y="45995"/>
                  </a:lnTo>
                  <a:lnTo>
                    <a:pt x="43503" y="46013"/>
                  </a:lnTo>
                  <a:lnTo>
                    <a:pt x="44009" y="45995"/>
                  </a:lnTo>
                  <a:lnTo>
                    <a:pt x="44532" y="45977"/>
                  </a:lnTo>
                  <a:lnTo>
                    <a:pt x="45056" y="45977"/>
                  </a:lnTo>
                  <a:lnTo>
                    <a:pt x="45309" y="45995"/>
                  </a:lnTo>
                  <a:lnTo>
                    <a:pt x="45562" y="46013"/>
                  </a:lnTo>
                  <a:lnTo>
                    <a:pt x="45815" y="46067"/>
                  </a:lnTo>
                  <a:lnTo>
                    <a:pt x="46067" y="46122"/>
                  </a:lnTo>
                  <a:lnTo>
                    <a:pt x="46194" y="46049"/>
                  </a:lnTo>
                  <a:lnTo>
                    <a:pt x="46248" y="45977"/>
                  </a:lnTo>
                  <a:lnTo>
                    <a:pt x="46284" y="45887"/>
                  </a:lnTo>
                  <a:lnTo>
                    <a:pt x="46266" y="45815"/>
                  </a:lnTo>
                  <a:lnTo>
                    <a:pt x="46248" y="45724"/>
                  </a:lnTo>
                  <a:lnTo>
                    <a:pt x="46212" y="45634"/>
                  </a:lnTo>
                  <a:lnTo>
                    <a:pt x="46176" y="45544"/>
                  </a:lnTo>
                  <a:lnTo>
                    <a:pt x="46158" y="45453"/>
                  </a:lnTo>
                  <a:lnTo>
                    <a:pt x="45742" y="44875"/>
                  </a:lnTo>
                  <a:lnTo>
                    <a:pt x="45363" y="44298"/>
                  </a:lnTo>
                  <a:lnTo>
                    <a:pt x="45002" y="43684"/>
                  </a:lnTo>
                  <a:lnTo>
                    <a:pt x="44641" y="43088"/>
                  </a:lnTo>
                  <a:lnTo>
                    <a:pt x="44316" y="42474"/>
                  </a:lnTo>
                  <a:lnTo>
                    <a:pt x="44009" y="41842"/>
                  </a:lnTo>
                  <a:lnTo>
                    <a:pt x="43720" y="41228"/>
                  </a:lnTo>
                  <a:lnTo>
                    <a:pt x="43449" y="40578"/>
                  </a:lnTo>
                  <a:lnTo>
                    <a:pt x="43196" y="39927"/>
                  </a:lnTo>
                  <a:lnTo>
                    <a:pt x="42961" y="39277"/>
                  </a:lnTo>
                  <a:lnTo>
                    <a:pt x="42745" y="38627"/>
                  </a:lnTo>
                  <a:lnTo>
                    <a:pt x="42546" y="37959"/>
                  </a:lnTo>
                  <a:lnTo>
                    <a:pt x="42365" y="37291"/>
                  </a:lnTo>
                  <a:lnTo>
                    <a:pt x="42203" y="36605"/>
                  </a:lnTo>
                  <a:lnTo>
                    <a:pt x="42058" y="35919"/>
                  </a:lnTo>
                  <a:lnTo>
                    <a:pt x="41932" y="35232"/>
                  </a:lnTo>
                  <a:lnTo>
                    <a:pt x="41751" y="34131"/>
                  </a:lnTo>
                  <a:lnTo>
                    <a:pt x="41589" y="33029"/>
                  </a:lnTo>
                  <a:lnTo>
                    <a:pt x="41300" y="30844"/>
                  </a:lnTo>
                  <a:lnTo>
                    <a:pt x="41011" y="28641"/>
                  </a:lnTo>
                  <a:lnTo>
                    <a:pt x="40849" y="27539"/>
                  </a:lnTo>
                  <a:lnTo>
                    <a:pt x="40668" y="26438"/>
                  </a:lnTo>
                  <a:lnTo>
                    <a:pt x="40596" y="25968"/>
                  </a:lnTo>
                  <a:lnTo>
                    <a:pt x="40487" y="25499"/>
                  </a:lnTo>
                  <a:lnTo>
                    <a:pt x="40271" y="24560"/>
                  </a:lnTo>
                  <a:lnTo>
                    <a:pt x="40018" y="23657"/>
                  </a:lnTo>
                  <a:lnTo>
                    <a:pt x="39711" y="22754"/>
                  </a:lnTo>
                  <a:lnTo>
                    <a:pt x="39386" y="21887"/>
                  </a:lnTo>
                  <a:lnTo>
                    <a:pt x="39025" y="21020"/>
                  </a:lnTo>
                  <a:lnTo>
                    <a:pt x="38627" y="20190"/>
                  </a:lnTo>
                  <a:lnTo>
                    <a:pt x="38212" y="19359"/>
                  </a:lnTo>
                  <a:lnTo>
                    <a:pt x="37761" y="18528"/>
                  </a:lnTo>
                  <a:lnTo>
                    <a:pt x="37291" y="17734"/>
                  </a:lnTo>
                  <a:lnTo>
                    <a:pt x="36785" y="16939"/>
                  </a:lnTo>
                  <a:lnTo>
                    <a:pt x="36280" y="16145"/>
                  </a:lnTo>
                  <a:lnTo>
                    <a:pt x="35738" y="15368"/>
                  </a:lnTo>
                  <a:lnTo>
                    <a:pt x="35178" y="14610"/>
                  </a:lnTo>
                  <a:lnTo>
                    <a:pt x="34618" y="13833"/>
                  </a:lnTo>
                  <a:lnTo>
                    <a:pt x="34041" y="13093"/>
                  </a:lnTo>
                  <a:lnTo>
                    <a:pt x="33679" y="12623"/>
                  </a:lnTo>
                  <a:lnTo>
                    <a:pt x="33318" y="12190"/>
                  </a:lnTo>
                  <a:lnTo>
                    <a:pt x="32939" y="11756"/>
                  </a:lnTo>
                  <a:lnTo>
                    <a:pt x="32560" y="11323"/>
                  </a:lnTo>
                  <a:lnTo>
                    <a:pt x="32180" y="10908"/>
                  </a:lnTo>
                  <a:lnTo>
                    <a:pt x="31783" y="10510"/>
                  </a:lnTo>
                  <a:lnTo>
                    <a:pt x="31386" y="10113"/>
                  </a:lnTo>
                  <a:lnTo>
                    <a:pt x="30989" y="9716"/>
                  </a:lnTo>
                  <a:lnTo>
                    <a:pt x="30573" y="9337"/>
                  </a:lnTo>
                  <a:lnTo>
                    <a:pt x="30158" y="8975"/>
                  </a:lnTo>
                  <a:lnTo>
                    <a:pt x="29743" y="8614"/>
                  </a:lnTo>
                  <a:lnTo>
                    <a:pt x="29309" y="8253"/>
                  </a:lnTo>
                  <a:lnTo>
                    <a:pt x="28876" y="7910"/>
                  </a:lnTo>
                  <a:lnTo>
                    <a:pt x="28442" y="7585"/>
                  </a:lnTo>
                  <a:lnTo>
                    <a:pt x="27539" y="6935"/>
                  </a:lnTo>
                  <a:lnTo>
                    <a:pt x="26619" y="6339"/>
                  </a:lnTo>
                  <a:lnTo>
                    <a:pt x="25661" y="5761"/>
                  </a:lnTo>
                  <a:lnTo>
                    <a:pt x="24686" y="5219"/>
                  </a:lnTo>
                  <a:lnTo>
                    <a:pt x="23693" y="4714"/>
                  </a:lnTo>
                  <a:lnTo>
                    <a:pt x="22664" y="4244"/>
                  </a:lnTo>
                  <a:lnTo>
                    <a:pt x="21634" y="3811"/>
                  </a:lnTo>
                  <a:lnTo>
                    <a:pt x="20569" y="3413"/>
                  </a:lnTo>
                  <a:lnTo>
                    <a:pt x="19467" y="3052"/>
                  </a:lnTo>
                  <a:lnTo>
                    <a:pt x="18276" y="2673"/>
                  </a:lnTo>
                  <a:lnTo>
                    <a:pt x="17084" y="2348"/>
                  </a:lnTo>
                  <a:lnTo>
                    <a:pt x="15874" y="2059"/>
                  </a:lnTo>
                  <a:lnTo>
                    <a:pt x="14682" y="1788"/>
                  </a:lnTo>
                  <a:lnTo>
                    <a:pt x="13472" y="1553"/>
                  </a:lnTo>
                  <a:lnTo>
                    <a:pt x="12244" y="1355"/>
                  </a:lnTo>
                  <a:lnTo>
                    <a:pt x="11034" y="1156"/>
                  </a:lnTo>
                  <a:lnTo>
                    <a:pt x="9824" y="994"/>
                  </a:lnTo>
                  <a:lnTo>
                    <a:pt x="8596" y="831"/>
                  </a:lnTo>
                  <a:lnTo>
                    <a:pt x="7368" y="705"/>
                  </a:lnTo>
                  <a:lnTo>
                    <a:pt x="4912" y="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450" y="4156525"/>
              <a:ext cx="1009475" cy="1014900"/>
            </a:xfrm>
            <a:custGeom>
              <a:avLst/>
              <a:gdLst/>
              <a:ahLst/>
              <a:cxnLst/>
              <a:rect l="l" t="t" r="r" b="b"/>
              <a:pathLst>
                <a:path w="40379" h="40596" extrusionOk="0">
                  <a:moveTo>
                    <a:pt x="19" y="1"/>
                  </a:moveTo>
                  <a:lnTo>
                    <a:pt x="0" y="4894"/>
                  </a:lnTo>
                  <a:lnTo>
                    <a:pt x="1102" y="4786"/>
                  </a:lnTo>
                  <a:lnTo>
                    <a:pt x="2204" y="4678"/>
                  </a:lnTo>
                  <a:lnTo>
                    <a:pt x="3305" y="4569"/>
                  </a:lnTo>
                  <a:lnTo>
                    <a:pt x="3865" y="4533"/>
                  </a:lnTo>
                  <a:lnTo>
                    <a:pt x="4425" y="4515"/>
                  </a:lnTo>
                  <a:lnTo>
                    <a:pt x="5436" y="4479"/>
                  </a:lnTo>
                  <a:lnTo>
                    <a:pt x="6429" y="4479"/>
                  </a:lnTo>
                  <a:lnTo>
                    <a:pt x="7422" y="4497"/>
                  </a:lnTo>
                  <a:lnTo>
                    <a:pt x="8398" y="4533"/>
                  </a:lnTo>
                  <a:lnTo>
                    <a:pt x="9373" y="4624"/>
                  </a:lnTo>
                  <a:lnTo>
                    <a:pt x="10312" y="4714"/>
                  </a:lnTo>
                  <a:lnTo>
                    <a:pt x="11251" y="4858"/>
                  </a:lnTo>
                  <a:lnTo>
                    <a:pt x="12190" y="5003"/>
                  </a:lnTo>
                  <a:lnTo>
                    <a:pt x="13093" y="5201"/>
                  </a:lnTo>
                  <a:lnTo>
                    <a:pt x="13996" y="5418"/>
                  </a:lnTo>
                  <a:lnTo>
                    <a:pt x="14881" y="5671"/>
                  </a:lnTo>
                  <a:lnTo>
                    <a:pt x="15765" y="5960"/>
                  </a:lnTo>
                  <a:lnTo>
                    <a:pt x="16614" y="6267"/>
                  </a:lnTo>
                  <a:lnTo>
                    <a:pt x="17463" y="6610"/>
                  </a:lnTo>
                  <a:lnTo>
                    <a:pt x="18294" y="6989"/>
                  </a:lnTo>
                  <a:lnTo>
                    <a:pt x="19106" y="7405"/>
                  </a:lnTo>
                  <a:lnTo>
                    <a:pt x="19919" y="7838"/>
                  </a:lnTo>
                  <a:lnTo>
                    <a:pt x="20695" y="8326"/>
                  </a:lnTo>
                  <a:lnTo>
                    <a:pt x="21472" y="8831"/>
                  </a:lnTo>
                  <a:lnTo>
                    <a:pt x="22230" y="9391"/>
                  </a:lnTo>
                  <a:lnTo>
                    <a:pt x="22971" y="9969"/>
                  </a:lnTo>
                  <a:lnTo>
                    <a:pt x="23693" y="10601"/>
                  </a:lnTo>
                  <a:lnTo>
                    <a:pt x="24397" y="11251"/>
                  </a:lnTo>
                  <a:lnTo>
                    <a:pt x="25084" y="11955"/>
                  </a:lnTo>
                  <a:lnTo>
                    <a:pt x="25752" y="12696"/>
                  </a:lnTo>
                  <a:lnTo>
                    <a:pt x="26420" y="13472"/>
                  </a:lnTo>
                  <a:lnTo>
                    <a:pt x="27052" y="14285"/>
                  </a:lnTo>
                  <a:lnTo>
                    <a:pt x="27666" y="15134"/>
                  </a:lnTo>
                  <a:lnTo>
                    <a:pt x="28280" y="16036"/>
                  </a:lnTo>
                  <a:lnTo>
                    <a:pt x="28858" y="16957"/>
                  </a:lnTo>
                  <a:lnTo>
                    <a:pt x="29418" y="17933"/>
                  </a:lnTo>
                  <a:lnTo>
                    <a:pt x="29977" y="18962"/>
                  </a:lnTo>
                  <a:lnTo>
                    <a:pt x="30194" y="19413"/>
                  </a:lnTo>
                  <a:lnTo>
                    <a:pt x="30393" y="19865"/>
                  </a:lnTo>
                  <a:lnTo>
                    <a:pt x="30555" y="20334"/>
                  </a:lnTo>
                  <a:lnTo>
                    <a:pt x="30700" y="20786"/>
                  </a:lnTo>
                  <a:lnTo>
                    <a:pt x="30826" y="21273"/>
                  </a:lnTo>
                  <a:lnTo>
                    <a:pt x="30953" y="21743"/>
                  </a:lnTo>
                  <a:lnTo>
                    <a:pt x="31043" y="22231"/>
                  </a:lnTo>
                  <a:lnTo>
                    <a:pt x="31133" y="22718"/>
                  </a:lnTo>
                  <a:lnTo>
                    <a:pt x="31278" y="23693"/>
                  </a:lnTo>
                  <a:lnTo>
                    <a:pt x="31404" y="24668"/>
                  </a:lnTo>
                  <a:lnTo>
                    <a:pt x="31530" y="25644"/>
                  </a:lnTo>
                  <a:lnTo>
                    <a:pt x="31657" y="26619"/>
                  </a:lnTo>
                  <a:lnTo>
                    <a:pt x="31928" y="28407"/>
                  </a:lnTo>
                  <a:lnTo>
                    <a:pt x="32217" y="30194"/>
                  </a:lnTo>
                  <a:lnTo>
                    <a:pt x="32361" y="31079"/>
                  </a:lnTo>
                  <a:lnTo>
                    <a:pt x="32542" y="31964"/>
                  </a:lnTo>
                  <a:lnTo>
                    <a:pt x="32722" y="32849"/>
                  </a:lnTo>
                  <a:lnTo>
                    <a:pt x="32903" y="33734"/>
                  </a:lnTo>
                  <a:lnTo>
                    <a:pt x="33120" y="34601"/>
                  </a:lnTo>
                  <a:lnTo>
                    <a:pt x="33354" y="35467"/>
                  </a:lnTo>
                  <a:lnTo>
                    <a:pt x="33607" y="36334"/>
                  </a:lnTo>
                  <a:lnTo>
                    <a:pt x="33878" y="37201"/>
                  </a:lnTo>
                  <a:lnTo>
                    <a:pt x="34167" y="38050"/>
                  </a:lnTo>
                  <a:lnTo>
                    <a:pt x="34492" y="38898"/>
                  </a:lnTo>
                  <a:lnTo>
                    <a:pt x="34853" y="39729"/>
                  </a:lnTo>
                  <a:lnTo>
                    <a:pt x="35232" y="40560"/>
                  </a:lnTo>
                  <a:lnTo>
                    <a:pt x="40379" y="40596"/>
                  </a:lnTo>
                  <a:lnTo>
                    <a:pt x="39982" y="39783"/>
                  </a:lnTo>
                  <a:lnTo>
                    <a:pt x="39783" y="39386"/>
                  </a:lnTo>
                  <a:lnTo>
                    <a:pt x="39566" y="39007"/>
                  </a:lnTo>
                  <a:lnTo>
                    <a:pt x="39169" y="38339"/>
                  </a:lnTo>
                  <a:lnTo>
                    <a:pt x="38808" y="37652"/>
                  </a:lnTo>
                  <a:lnTo>
                    <a:pt x="38483" y="36966"/>
                  </a:lnTo>
                  <a:lnTo>
                    <a:pt x="38194" y="36280"/>
                  </a:lnTo>
                  <a:lnTo>
                    <a:pt x="37923" y="35576"/>
                  </a:lnTo>
                  <a:lnTo>
                    <a:pt x="37670" y="34871"/>
                  </a:lnTo>
                  <a:lnTo>
                    <a:pt x="37454" y="34149"/>
                  </a:lnTo>
                  <a:lnTo>
                    <a:pt x="37255" y="33427"/>
                  </a:lnTo>
                  <a:lnTo>
                    <a:pt x="37074" y="32686"/>
                  </a:lnTo>
                  <a:lnTo>
                    <a:pt x="36930" y="31964"/>
                  </a:lnTo>
                  <a:lnTo>
                    <a:pt x="36803" y="31224"/>
                  </a:lnTo>
                  <a:lnTo>
                    <a:pt x="36677" y="30465"/>
                  </a:lnTo>
                  <a:lnTo>
                    <a:pt x="36569" y="29725"/>
                  </a:lnTo>
                  <a:lnTo>
                    <a:pt x="36496" y="28966"/>
                  </a:lnTo>
                  <a:lnTo>
                    <a:pt x="36406" y="28208"/>
                  </a:lnTo>
                  <a:lnTo>
                    <a:pt x="36352" y="27449"/>
                  </a:lnTo>
                  <a:lnTo>
                    <a:pt x="36262" y="26366"/>
                  </a:lnTo>
                  <a:lnTo>
                    <a:pt x="36135" y="25282"/>
                  </a:lnTo>
                  <a:lnTo>
                    <a:pt x="36009" y="24217"/>
                  </a:lnTo>
                  <a:lnTo>
                    <a:pt x="35846" y="23152"/>
                  </a:lnTo>
                  <a:lnTo>
                    <a:pt x="35648" y="22086"/>
                  </a:lnTo>
                  <a:lnTo>
                    <a:pt x="35413" y="21057"/>
                  </a:lnTo>
                  <a:lnTo>
                    <a:pt x="35160" y="20027"/>
                  </a:lnTo>
                  <a:lnTo>
                    <a:pt x="34853" y="19016"/>
                  </a:lnTo>
                  <a:lnTo>
                    <a:pt x="34691" y="18510"/>
                  </a:lnTo>
                  <a:lnTo>
                    <a:pt x="34510" y="18005"/>
                  </a:lnTo>
                  <a:lnTo>
                    <a:pt x="34329" y="17517"/>
                  </a:lnTo>
                  <a:lnTo>
                    <a:pt x="34131" y="17030"/>
                  </a:lnTo>
                  <a:lnTo>
                    <a:pt x="33914" y="16542"/>
                  </a:lnTo>
                  <a:lnTo>
                    <a:pt x="33697" y="16055"/>
                  </a:lnTo>
                  <a:lnTo>
                    <a:pt x="33463" y="15585"/>
                  </a:lnTo>
                  <a:lnTo>
                    <a:pt x="33210" y="15116"/>
                  </a:lnTo>
                  <a:lnTo>
                    <a:pt x="32939" y="14646"/>
                  </a:lnTo>
                  <a:lnTo>
                    <a:pt x="32668" y="14176"/>
                  </a:lnTo>
                  <a:lnTo>
                    <a:pt x="32379" y="13725"/>
                  </a:lnTo>
                  <a:lnTo>
                    <a:pt x="32072" y="13274"/>
                  </a:lnTo>
                  <a:lnTo>
                    <a:pt x="31765" y="12822"/>
                  </a:lnTo>
                  <a:lnTo>
                    <a:pt x="31422" y="12371"/>
                  </a:lnTo>
                  <a:lnTo>
                    <a:pt x="31079" y="11937"/>
                  </a:lnTo>
                  <a:lnTo>
                    <a:pt x="30718" y="11504"/>
                  </a:lnTo>
                  <a:lnTo>
                    <a:pt x="30248" y="10980"/>
                  </a:lnTo>
                  <a:lnTo>
                    <a:pt x="29761" y="10456"/>
                  </a:lnTo>
                  <a:lnTo>
                    <a:pt x="29291" y="9951"/>
                  </a:lnTo>
                  <a:lnTo>
                    <a:pt x="28804" y="9445"/>
                  </a:lnTo>
                  <a:lnTo>
                    <a:pt x="28298" y="8958"/>
                  </a:lnTo>
                  <a:lnTo>
                    <a:pt x="27792" y="8488"/>
                  </a:lnTo>
                  <a:lnTo>
                    <a:pt x="27287" y="8019"/>
                  </a:lnTo>
                  <a:lnTo>
                    <a:pt x="26781" y="7567"/>
                  </a:lnTo>
                  <a:lnTo>
                    <a:pt x="26257" y="7134"/>
                  </a:lnTo>
                  <a:lnTo>
                    <a:pt x="25734" y="6700"/>
                  </a:lnTo>
                  <a:lnTo>
                    <a:pt x="25192" y="6285"/>
                  </a:lnTo>
                  <a:lnTo>
                    <a:pt x="24650" y="5870"/>
                  </a:lnTo>
                  <a:lnTo>
                    <a:pt x="24090" y="5490"/>
                  </a:lnTo>
                  <a:lnTo>
                    <a:pt x="23531" y="5111"/>
                  </a:lnTo>
                  <a:lnTo>
                    <a:pt x="22971" y="4732"/>
                  </a:lnTo>
                  <a:lnTo>
                    <a:pt x="22393" y="4389"/>
                  </a:lnTo>
                  <a:lnTo>
                    <a:pt x="21815" y="4046"/>
                  </a:lnTo>
                  <a:lnTo>
                    <a:pt x="21219" y="3721"/>
                  </a:lnTo>
                  <a:lnTo>
                    <a:pt x="20623" y="3414"/>
                  </a:lnTo>
                  <a:lnTo>
                    <a:pt x="20027" y="3107"/>
                  </a:lnTo>
                  <a:lnTo>
                    <a:pt x="19413" y="2818"/>
                  </a:lnTo>
                  <a:lnTo>
                    <a:pt x="18799" y="2547"/>
                  </a:lnTo>
                  <a:lnTo>
                    <a:pt x="18167" y="2294"/>
                  </a:lnTo>
                  <a:lnTo>
                    <a:pt x="17517" y="2041"/>
                  </a:lnTo>
                  <a:lnTo>
                    <a:pt x="16885" y="1806"/>
                  </a:lnTo>
                  <a:lnTo>
                    <a:pt x="16217" y="1590"/>
                  </a:lnTo>
                  <a:lnTo>
                    <a:pt x="15549" y="1391"/>
                  </a:lnTo>
                  <a:lnTo>
                    <a:pt x="14881" y="1211"/>
                  </a:lnTo>
                  <a:lnTo>
                    <a:pt x="14194" y="1048"/>
                  </a:lnTo>
                  <a:lnTo>
                    <a:pt x="13508" y="885"/>
                  </a:lnTo>
                  <a:lnTo>
                    <a:pt x="12804" y="741"/>
                  </a:lnTo>
                  <a:lnTo>
                    <a:pt x="12100" y="615"/>
                  </a:lnTo>
                  <a:lnTo>
                    <a:pt x="11341" y="506"/>
                  </a:lnTo>
                  <a:lnTo>
                    <a:pt x="10583" y="398"/>
                  </a:lnTo>
                  <a:lnTo>
                    <a:pt x="9842" y="308"/>
                  </a:lnTo>
                  <a:lnTo>
                    <a:pt x="9084" y="235"/>
                  </a:lnTo>
                  <a:lnTo>
                    <a:pt x="8325" y="181"/>
                  </a:lnTo>
                  <a:lnTo>
                    <a:pt x="7567" y="127"/>
                  </a:lnTo>
                  <a:lnTo>
                    <a:pt x="6068" y="55"/>
                  </a:lnTo>
                  <a:lnTo>
                    <a:pt x="4551" y="19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0" y="4301000"/>
              <a:ext cx="823475" cy="873600"/>
            </a:xfrm>
            <a:custGeom>
              <a:avLst/>
              <a:gdLst/>
              <a:ahLst/>
              <a:cxnLst/>
              <a:rect l="l" t="t" r="r" b="b"/>
              <a:pathLst>
                <a:path w="32939" h="34944" extrusionOk="0">
                  <a:moveTo>
                    <a:pt x="18" y="0"/>
                  </a:moveTo>
                  <a:lnTo>
                    <a:pt x="0" y="4515"/>
                  </a:lnTo>
                  <a:lnTo>
                    <a:pt x="921" y="4497"/>
                  </a:lnTo>
                  <a:lnTo>
                    <a:pt x="1842" y="4497"/>
                  </a:lnTo>
                  <a:lnTo>
                    <a:pt x="2763" y="4533"/>
                  </a:lnTo>
                  <a:lnTo>
                    <a:pt x="3666" y="4605"/>
                  </a:lnTo>
                  <a:lnTo>
                    <a:pt x="4587" y="4695"/>
                  </a:lnTo>
                  <a:lnTo>
                    <a:pt x="5490" y="4786"/>
                  </a:lnTo>
                  <a:lnTo>
                    <a:pt x="7314" y="5021"/>
                  </a:lnTo>
                  <a:lnTo>
                    <a:pt x="8163" y="5147"/>
                  </a:lnTo>
                  <a:lnTo>
                    <a:pt x="8993" y="5309"/>
                  </a:lnTo>
                  <a:lnTo>
                    <a:pt x="9806" y="5508"/>
                  </a:lnTo>
                  <a:lnTo>
                    <a:pt x="10619" y="5743"/>
                  </a:lnTo>
                  <a:lnTo>
                    <a:pt x="11395" y="6014"/>
                  </a:lnTo>
                  <a:lnTo>
                    <a:pt x="12154" y="6303"/>
                  </a:lnTo>
                  <a:lnTo>
                    <a:pt x="12912" y="6646"/>
                  </a:lnTo>
                  <a:lnTo>
                    <a:pt x="13653" y="6989"/>
                  </a:lnTo>
                  <a:lnTo>
                    <a:pt x="14375" y="7386"/>
                  </a:lnTo>
                  <a:lnTo>
                    <a:pt x="15097" y="7802"/>
                  </a:lnTo>
                  <a:lnTo>
                    <a:pt x="15783" y="8235"/>
                  </a:lnTo>
                  <a:lnTo>
                    <a:pt x="16470" y="8704"/>
                  </a:lnTo>
                  <a:lnTo>
                    <a:pt x="17156" y="9192"/>
                  </a:lnTo>
                  <a:lnTo>
                    <a:pt x="17806" y="9698"/>
                  </a:lnTo>
                  <a:lnTo>
                    <a:pt x="18456" y="10239"/>
                  </a:lnTo>
                  <a:lnTo>
                    <a:pt x="19106" y="10799"/>
                  </a:lnTo>
                  <a:lnTo>
                    <a:pt x="19901" y="11522"/>
                  </a:lnTo>
                  <a:lnTo>
                    <a:pt x="20659" y="12280"/>
                  </a:lnTo>
                  <a:lnTo>
                    <a:pt x="21382" y="13057"/>
                  </a:lnTo>
                  <a:lnTo>
                    <a:pt x="21743" y="13454"/>
                  </a:lnTo>
                  <a:lnTo>
                    <a:pt x="22068" y="13851"/>
                  </a:lnTo>
                  <a:lnTo>
                    <a:pt x="22411" y="14266"/>
                  </a:lnTo>
                  <a:lnTo>
                    <a:pt x="22718" y="14664"/>
                  </a:lnTo>
                  <a:lnTo>
                    <a:pt x="23025" y="15097"/>
                  </a:lnTo>
                  <a:lnTo>
                    <a:pt x="23332" y="15512"/>
                  </a:lnTo>
                  <a:lnTo>
                    <a:pt x="23621" y="15946"/>
                  </a:lnTo>
                  <a:lnTo>
                    <a:pt x="23892" y="16379"/>
                  </a:lnTo>
                  <a:lnTo>
                    <a:pt x="24163" y="16813"/>
                  </a:lnTo>
                  <a:lnTo>
                    <a:pt x="24415" y="17264"/>
                  </a:lnTo>
                  <a:lnTo>
                    <a:pt x="24650" y="17716"/>
                  </a:lnTo>
                  <a:lnTo>
                    <a:pt x="24885" y="18167"/>
                  </a:lnTo>
                  <a:lnTo>
                    <a:pt x="25102" y="18637"/>
                  </a:lnTo>
                  <a:lnTo>
                    <a:pt x="25318" y="19106"/>
                  </a:lnTo>
                  <a:lnTo>
                    <a:pt x="25517" y="19576"/>
                  </a:lnTo>
                  <a:lnTo>
                    <a:pt x="25697" y="20063"/>
                  </a:lnTo>
                  <a:lnTo>
                    <a:pt x="25860" y="20551"/>
                  </a:lnTo>
                  <a:lnTo>
                    <a:pt x="26023" y="21056"/>
                  </a:lnTo>
                  <a:lnTo>
                    <a:pt x="26167" y="21562"/>
                  </a:lnTo>
                  <a:lnTo>
                    <a:pt x="26293" y="22068"/>
                  </a:lnTo>
                  <a:lnTo>
                    <a:pt x="26420" y="22591"/>
                  </a:lnTo>
                  <a:lnTo>
                    <a:pt x="26528" y="23115"/>
                  </a:lnTo>
                  <a:lnTo>
                    <a:pt x="26618" y="23657"/>
                  </a:lnTo>
                  <a:lnTo>
                    <a:pt x="26691" y="24199"/>
                  </a:lnTo>
                  <a:lnTo>
                    <a:pt x="26763" y="24740"/>
                  </a:lnTo>
                  <a:lnTo>
                    <a:pt x="26817" y="25300"/>
                  </a:lnTo>
                  <a:lnTo>
                    <a:pt x="26925" y="26510"/>
                  </a:lnTo>
                  <a:lnTo>
                    <a:pt x="27070" y="27702"/>
                  </a:lnTo>
                  <a:lnTo>
                    <a:pt x="27250" y="28894"/>
                  </a:lnTo>
                  <a:lnTo>
                    <a:pt x="27449" y="30086"/>
                  </a:lnTo>
                  <a:lnTo>
                    <a:pt x="27684" y="31259"/>
                  </a:lnTo>
                  <a:lnTo>
                    <a:pt x="27937" y="32451"/>
                  </a:lnTo>
                  <a:lnTo>
                    <a:pt x="28226" y="33625"/>
                  </a:lnTo>
                  <a:lnTo>
                    <a:pt x="28533" y="34781"/>
                  </a:lnTo>
                  <a:lnTo>
                    <a:pt x="32939" y="34943"/>
                  </a:lnTo>
                  <a:lnTo>
                    <a:pt x="32939" y="34943"/>
                  </a:lnTo>
                  <a:lnTo>
                    <a:pt x="32650" y="33733"/>
                  </a:lnTo>
                  <a:lnTo>
                    <a:pt x="32397" y="32524"/>
                  </a:lnTo>
                  <a:lnTo>
                    <a:pt x="32162" y="31314"/>
                  </a:lnTo>
                  <a:lnTo>
                    <a:pt x="31982" y="30104"/>
                  </a:lnTo>
                  <a:lnTo>
                    <a:pt x="31819" y="28876"/>
                  </a:lnTo>
                  <a:lnTo>
                    <a:pt x="31675" y="27648"/>
                  </a:lnTo>
                  <a:lnTo>
                    <a:pt x="31548" y="26420"/>
                  </a:lnTo>
                  <a:lnTo>
                    <a:pt x="31458" y="25192"/>
                  </a:lnTo>
                  <a:lnTo>
                    <a:pt x="31404" y="24506"/>
                  </a:lnTo>
                  <a:lnTo>
                    <a:pt x="31314" y="23837"/>
                  </a:lnTo>
                  <a:lnTo>
                    <a:pt x="31223" y="23169"/>
                  </a:lnTo>
                  <a:lnTo>
                    <a:pt x="31115" y="22501"/>
                  </a:lnTo>
                  <a:lnTo>
                    <a:pt x="30989" y="21851"/>
                  </a:lnTo>
                  <a:lnTo>
                    <a:pt x="30862" y="21219"/>
                  </a:lnTo>
                  <a:lnTo>
                    <a:pt x="30700" y="20587"/>
                  </a:lnTo>
                  <a:lnTo>
                    <a:pt x="30519" y="19973"/>
                  </a:lnTo>
                  <a:lnTo>
                    <a:pt x="30338" y="19359"/>
                  </a:lnTo>
                  <a:lnTo>
                    <a:pt x="30122" y="18745"/>
                  </a:lnTo>
                  <a:lnTo>
                    <a:pt x="29905" y="18149"/>
                  </a:lnTo>
                  <a:lnTo>
                    <a:pt x="29670" y="17553"/>
                  </a:lnTo>
                  <a:lnTo>
                    <a:pt x="29418" y="16975"/>
                  </a:lnTo>
                  <a:lnTo>
                    <a:pt x="29147" y="16415"/>
                  </a:lnTo>
                  <a:lnTo>
                    <a:pt x="28876" y="15838"/>
                  </a:lnTo>
                  <a:lnTo>
                    <a:pt x="28569" y="15296"/>
                  </a:lnTo>
                  <a:lnTo>
                    <a:pt x="28262" y="14736"/>
                  </a:lnTo>
                  <a:lnTo>
                    <a:pt x="27937" y="14194"/>
                  </a:lnTo>
                  <a:lnTo>
                    <a:pt x="27594" y="13671"/>
                  </a:lnTo>
                  <a:lnTo>
                    <a:pt x="27250" y="13147"/>
                  </a:lnTo>
                  <a:lnTo>
                    <a:pt x="26871" y="12623"/>
                  </a:lnTo>
                  <a:lnTo>
                    <a:pt x="26492" y="12118"/>
                  </a:lnTo>
                  <a:lnTo>
                    <a:pt x="26095" y="11612"/>
                  </a:lnTo>
                  <a:lnTo>
                    <a:pt x="25679" y="11106"/>
                  </a:lnTo>
                  <a:lnTo>
                    <a:pt x="25264" y="10619"/>
                  </a:lnTo>
                  <a:lnTo>
                    <a:pt x="24831" y="10149"/>
                  </a:lnTo>
                  <a:lnTo>
                    <a:pt x="24379" y="9662"/>
                  </a:lnTo>
                  <a:lnTo>
                    <a:pt x="23910" y="9192"/>
                  </a:lnTo>
                  <a:lnTo>
                    <a:pt x="23440" y="8741"/>
                  </a:lnTo>
                  <a:lnTo>
                    <a:pt x="22953" y="8289"/>
                  </a:lnTo>
                  <a:lnTo>
                    <a:pt x="22447" y="7838"/>
                  </a:lnTo>
                  <a:lnTo>
                    <a:pt x="21941" y="7386"/>
                  </a:lnTo>
                  <a:lnTo>
                    <a:pt x="21472" y="7007"/>
                  </a:lnTo>
                  <a:lnTo>
                    <a:pt x="21020" y="6646"/>
                  </a:lnTo>
                  <a:lnTo>
                    <a:pt x="20551" y="6285"/>
                  </a:lnTo>
                  <a:lnTo>
                    <a:pt x="20081" y="5923"/>
                  </a:lnTo>
                  <a:lnTo>
                    <a:pt x="19594" y="5580"/>
                  </a:lnTo>
                  <a:lnTo>
                    <a:pt x="19124" y="5255"/>
                  </a:lnTo>
                  <a:lnTo>
                    <a:pt x="18637" y="4948"/>
                  </a:lnTo>
                  <a:lnTo>
                    <a:pt x="18149" y="4641"/>
                  </a:lnTo>
                  <a:lnTo>
                    <a:pt x="17643" y="4334"/>
                  </a:lnTo>
                  <a:lnTo>
                    <a:pt x="17156" y="4045"/>
                  </a:lnTo>
                  <a:lnTo>
                    <a:pt x="16650" y="3775"/>
                  </a:lnTo>
                  <a:lnTo>
                    <a:pt x="16145" y="3504"/>
                  </a:lnTo>
                  <a:lnTo>
                    <a:pt x="15621" y="3251"/>
                  </a:lnTo>
                  <a:lnTo>
                    <a:pt x="15115" y="2998"/>
                  </a:lnTo>
                  <a:lnTo>
                    <a:pt x="14592" y="2763"/>
                  </a:lnTo>
                  <a:lnTo>
                    <a:pt x="14068" y="2547"/>
                  </a:lnTo>
                  <a:lnTo>
                    <a:pt x="13544" y="2330"/>
                  </a:lnTo>
                  <a:lnTo>
                    <a:pt x="13002" y="2113"/>
                  </a:lnTo>
                  <a:lnTo>
                    <a:pt x="11937" y="1734"/>
                  </a:lnTo>
                  <a:lnTo>
                    <a:pt x="10835" y="1391"/>
                  </a:lnTo>
                  <a:lnTo>
                    <a:pt x="9716" y="1084"/>
                  </a:lnTo>
                  <a:lnTo>
                    <a:pt x="8596" y="831"/>
                  </a:lnTo>
                  <a:lnTo>
                    <a:pt x="7459" y="596"/>
                  </a:lnTo>
                  <a:lnTo>
                    <a:pt x="6303" y="416"/>
                  </a:lnTo>
                  <a:lnTo>
                    <a:pt x="5129" y="271"/>
                  </a:lnTo>
                  <a:lnTo>
                    <a:pt x="4479" y="199"/>
                  </a:lnTo>
                  <a:lnTo>
                    <a:pt x="3847" y="163"/>
                  </a:lnTo>
                  <a:lnTo>
                    <a:pt x="2565" y="91"/>
                  </a:lnTo>
                  <a:lnTo>
                    <a:pt x="1283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20"/>
          <p:cNvGrpSpPr/>
          <p:nvPr/>
        </p:nvGrpSpPr>
        <p:grpSpPr>
          <a:xfrm flipH="1">
            <a:off x="134503" y="3316367"/>
            <a:ext cx="428184" cy="495719"/>
            <a:chOff x="1647700" y="365875"/>
            <a:chExt cx="349025" cy="404075"/>
          </a:xfrm>
        </p:grpSpPr>
        <p:sp>
          <p:nvSpPr>
            <p:cNvPr id="952" name="Google Shape;952;p20"/>
            <p:cNvSpPr/>
            <p:nvPr/>
          </p:nvSpPr>
          <p:spPr>
            <a:xfrm>
              <a:off x="1647700" y="365875"/>
              <a:ext cx="271350" cy="404075"/>
            </a:xfrm>
            <a:custGeom>
              <a:avLst/>
              <a:gdLst/>
              <a:ahLst/>
              <a:cxnLst/>
              <a:rect l="l" t="t" r="r" b="b"/>
              <a:pathLst>
                <a:path w="10854" h="16163" extrusionOk="0">
                  <a:moveTo>
                    <a:pt x="5274" y="1"/>
                  </a:moveTo>
                  <a:lnTo>
                    <a:pt x="5166" y="19"/>
                  </a:lnTo>
                  <a:lnTo>
                    <a:pt x="5075" y="55"/>
                  </a:lnTo>
                  <a:lnTo>
                    <a:pt x="5003" y="109"/>
                  </a:lnTo>
                  <a:lnTo>
                    <a:pt x="4949" y="163"/>
                  </a:lnTo>
                  <a:lnTo>
                    <a:pt x="4913" y="235"/>
                  </a:lnTo>
                  <a:lnTo>
                    <a:pt x="4877" y="308"/>
                  </a:lnTo>
                  <a:lnTo>
                    <a:pt x="4859" y="398"/>
                  </a:lnTo>
                  <a:lnTo>
                    <a:pt x="4822" y="578"/>
                  </a:lnTo>
                  <a:lnTo>
                    <a:pt x="4804" y="777"/>
                  </a:lnTo>
                  <a:lnTo>
                    <a:pt x="4804" y="976"/>
                  </a:lnTo>
                  <a:lnTo>
                    <a:pt x="4768" y="1174"/>
                  </a:lnTo>
                  <a:lnTo>
                    <a:pt x="4588" y="2186"/>
                  </a:lnTo>
                  <a:lnTo>
                    <a:pt x="4479" y="2691"/>
                  </a:lnTo>
                  <a:lnTo>
                    <a:pt x="4353" y="3197"/>
                  </a:lnTo>
                  <a:lnTo>
                    <a:pt x="4209" y="3684"/>
                  </a:lnTo>
                  <a:lnTo>
                    <a:pt x="4046" y="4154"/>
                  </a:lnTo>
                  <a:lnTo>
                    <a:pt x="3865" y="4605"/>
                  </a:lnTo>
                  <a:lnTo>
                    <a:pt x="3649" y="5039"/>
                  </a:lnTo>
                  <a:lnTo>
                    <a:pt x="3414" y="5472"/>
                  </a:lnTo>
                  <a:lnTo>
                    <a:pt x="3143" y="5870"/>
                  </a:lnTo>
                  <a:lnTo>
                    <a:pt x="2981" y="6050"/>
                  </a:lnTo>
                  <a:lnTo>
                    <a:pt x="2818" y="6231"/>
                  </a:lnTo>
                  <a:lnTo>
                    <a:pt x="2655" y="6411"/>
                  </a:lnTo>
                  <a:lnTo>
                    <a:pt x="2475" y="6592"/>
                  </a:lnTo>
                  <a:lnTo>
                    <a:pt x="2276" y="6754"/>
                  </a:lnTo>
                  <a:lnTo>
                    <a:pt x="2078" y="6899"/>
                  </a:lnTo>
                  <a:lnTo>
                    <a:pt x="1861" y="7061"/>
                  </a:lnTo>
                  <a:lnTo>
                    <a:pt x="1626" y="7188"/>
                  </a:lnTo>
                  <a:lnTo>
                    <a:pt x="1391" y="7332"/>
                  </a:lnTo>
                  <a:lnTo>
                    <a:pt x="1139" y="7459"/>
                  </a:lnTo>
                  <a:lnTo>
                    <a:pt x="868" y="7567"/>
                  </a:lnTo>
                  <a:lnTo>
                    <a:pt x="579" y="7675"/>
                  </a:lnTo>
                  <a:lnTo>
                    <a:pt x="362" y="7766"/>
                  </a:lnTo>
                  <a:lnTo>
                    <a:pt x="254" y="7820"/>
                  </a:lnTo>
                  <a:lnTo>
                    <a:pt x="163" y="7892"/>
                  </a:lnTo>
                  <a:lnTo>
                    <a:pt x="73" y="7964"/>
                  </a:lnTo>
                  <a:lnTo>
                    <a:pt x="37" y="8055"/>
                  </a:lnTo>
                  <a:lnTo>
                    <a:pt x="1" y="8181"/>
                  </a:lnTo>
                  <a:lnTo>
                    <a:pt x="19" y="8307"/>
                  </a:lnTo>
                  <a:lnTo>
                    <a:pt x="55" y="8380"/>
                  </a:lnTo>
                  <a:lnTo>
                    <a:pt x="91" y="8452"/>
                  </a:lnTo>
                  <a:lnTo>
                    <a:pt x="145" y="8542"/>
                  </a:lnTo>
                  <a:lnTo>
                    <a:pt x="218" y="8614"/>
                  </a:lnTo>
                  <a:lnTo>
                    <a:pt x="380" y="8723"/>
                  </a:lnTo>
                  <a:lnTo>
                    <a:pt x="470" y="8777"/>
                  </a:lnTo>
                  <a:lnTo>
                    <a:pt x="543" y="8795"/>
                  </a:lnTo>
                  <a:lnTo>
                    <a:pt x="795" y="8849"/>
                  </a:lnTo>
                  <a:lnTo>
                    <a:pt x="1030" y="8921"/>
                  </a:lnTo>
                  <a:lnTo>
                    <a:pt x="1247" y="8994"/>
                  </a:lnTo>
                  <a:lnTo>
                    <a:pt x="1464" y="9084"/>
                  </a:lnTo>
                  <a:lnTo>
                    <a:pt x="1662" y="9174"/>
                  </a:lnTo>
                  <a:lnTo>
                    <a:pt x="1843" y="9283"/>
                  </a:lnTo>
                  <a:lnTo>
                    <a:pt x="2023" y="9391"/>
                  </a:lnTo>
                  <a:lnTo>
                    <a:pt x="2186" y="9517"/>
                  </a:lnTo>
                  <a:lnTo>
                    <a:pt x="2349" y="9644"/>
                  </a:lnTo>
                  <a:lnTo>
                    <a:pt x="2493" y="9770"/>
                  </a:lnTo>
                  <a:lnTo>
                    <a:pt x="2782" y="10059"/>
                  </a:lnTo>
                  <a:lnTo>
                    <a:pt x="3017" y="10366"/>
                  </a:lnTo>
                  <a:lnTo>
                    <a:pt x="3233" y="10691"/>
                  </a:lnTo>
                  <a:lnTo>
                    <a:pt x="3432" y="11052"/>
                  </a:lnTo>
                  <a:lnTo>
                    <a:pt x="3595" y="11413"/>
                  </a:lnTo>
                  <a:lnTo>
                    <a:pt x="3757" y="11775"/>
                  </a:lnTo>
                  <a:lnTo>
                    <a:pt x="3883" y="12172"/>
                  </a:lnTo>
                  <a:lnTo>
                    <a:pt x="4010" y="12569"/>
                  </a:lnTo>
                  <a:lnTo>
                    <a:pt x="4118" y="12966"/>
                  </a:lnTo>
                  <a:lnTo>
                    <a:pt x="4353" y="13779"/>
                  </a:lnTo>
                  <a:lnTo>
                    <a:pt x="4407" y="14050"/>
                  </a:lnTo>
                  <a:lnTo>
                    <a:pt x="4479" y="14321"/>
                  </a:lnTo>
                  <a:lnTo>
                    <a:pt x="4534" y="14610"/>
                  </a:lnTo>
                  <a:lnTo>
                    <a:pt x="4606" y="14917"/>
                  </a:lnTo>
                  <a:lnTo>
                    <a:pt x="4714" y="15206"/>
                  </a:lnTo>
                  <a:lnTo>
                    <a:pt x="4841" y="15513"/>
                  </a:lnTo>
                  <a:lnTo>
                    <a:pt x="5021" y="15838"/>
                  </a:lnTo>
                  <a:lnTo>
                    <a:pt x="5148" y="16000"/>
                  </a:lnTo>
                  <a:lnTo>
                    <a:pt x="5274" y="16163"/>
                  </a:lnTo>
                  <a:lnTo>
                    <a:pt x="5581" y="14899"/>
                  </a:lnTo>
                  <a:lnTo>
                    <a:pt x="5725" y="14285"/>
                  </a:lnTo>
                  <a:lnTo>
                    <a:pt x="5888" y="13671"/>
                  </a:lnTo>
                  <a:lnTo>
                    <a:pt x="6069" y="13075"/>
                  </a:lnTo>
                  <a:lnTo>
                    <a:pt x="6267" y="12479"/>
                  </a:lnTo>
                  <a:lnTo>
                    <a:pt x="6484" y="11919"/>
                  </a:lnTo>
                  <a:lnTo>
                    <a:pt x="6719" y="11395"/>
                  </a:lnTo>
                  <a:lnTo>
                    <a:pt x="6863" y="11143"/>
                  </a:lnTo>
                  <a:lnTo>
                    <a:pt x="7008" y="10890"/>
                  </a:lnTo>
                  <a:lnTo>
                    <a:pt x="7170" y="10637"/>
                  </a:lnTo>
                  <a:lnTo>
                    <a:pt x="7333" y="10402"/>
                  </a:lnTo>
                  <a:lnTo>
                    <a:pt x="7513" y="10185"/>
                  </a:lnTo>
                  <a:lnTo>
                    <a:pt x="7712" y="9969"/>
                  </a:lnTo>
                  <a:lnTo>
                    <a:pt x="7910" y="9752"/>
                  </a:lnTo>
                  <a:lnTo>
                    <a:pt x="8127" y="9553"/>
                  </a:lnTo>
                  <a:lnTo>
                    <a:pt x="8362" y="9373"/>
                  </a:lnTo>
                  <a:lnTo>
                    <a:pt x="8615" y="9192"/>
                  </a:lnTo>
                  <a:lnTo>
                    <a:pt x="8868" y="9030"/>
                  </a:lnTo>
                  <a:lnTo>
                    <a:pt x="9157" y="8885"/>
                  </a:lnTo>
                  <a:lnTo>
                    <a:pt x="9445" y="8741"/>
                  </a:lnTo>
                  <a:lnTo>
                    <a:pt x="9770" y="8596"/>
                  </a:lnTo>
                  <a:lnTo>
                    <a:pt x="10096" y="8488"/>
                  </a:lnTo>
                  <a:lnTo>
                    <a:pt x="10457" y="8380"/>
                  </a:lnTo>
                  <a:lnTo>
                    <a:pt x="10547" y="8344"/>
                  </a:lnTo>
                  <a:lnTo>
                    <a:pt x="10637" y="8307"/>
                  </a:lnTo>
                  <a:lnTo>
                    <a:pt x="10710" y="8253"/>
                  </a:lnTo>
                  <a:lnTo>
                    <a:pt x="10764" y="8199"/>
                  </a:lnTo>
                  <a:lnTo>
                    <a:pt x="10800" y="8145"/>
                  </a:lnTo>
                  <a:lnTo>
                    <a:pt x="10836" y="8073"/>
                  </a:lnTo>
                  <a:lnTo>
                    <a:pt x="10854" y="8000"/>
                  </a:lnTo>
                  <a:lnTo>
                    <a:pt x="10854" y="7928"/>
                  </a:lnTo>
                  <a:lnTo>
                    <a:pt x="10854" y="7856"/>
                  </a:lnTo>
                  <a:lnTo>
                    <a:pt x="10818" y="7784"/>
                  </a:lnTo>
                  <a:lnTo>
                    <a:pt x="10782" y="7711"/>
                  </a:lnTo>
                  <a:lnTo>
                    <a:pt x="10746" y="7639"/>
                  </a:lnTo>
                  <a:lnTo>
                    <a:pt x="10673" y="7585"/>
                  </a:lnTo>
                  <a:lnTo>
                    <a:pt x="10601" y="7531"/>
                  </a:lnTo>
                  <a:lnTo>
                    <a:pt x="10511" y="7477"/>
                  </a:lnTo>
                  <a:lnTo>
                    <a:pt x="10403" y="7423"/>
                  </a:lnTo>
                  <a:lnTo>
                    <a:pt x="10114" y="7332"/>
                  </a:lnTo>
                  <a:lnTo>
                    <a:pt x="9861" y="7224"/>
                  </a:lnTo>
                  <a:lnTo>
                    <a:pt x="9608" y="7097"/>
                  </a:lnTo>
                  <a:lnTo>
                    <a:pt x="9355" y="6971"/>
                  </a:lnTo>
                  <a:lnTo>
                    <a:pt x="9138" y="6827"/>
                  </a:lnTo>
                  <a:lnTo>
                    <a:pt x="8922" y="6682"/>
                  </a:lnTo>
                  <a:lnTo>
                    <a:pt x="8705" y="6538"/>
                  </a:lnTo>
                  <a:lnTo>
                    <a:pt x="8506" y="6375"/>
                  </a:lnTo>
                  <a:lnTo>
                    <a:pt x="8326" y="6213"/>
                  </a:lnTo>
                  <a:lnTo>
                    <a:pt x="8145" y="6050"/>
                  </a:lnTo>
                  <a:lnTo>
                    <a:pt x="7983" y="5870"/>
                  </a:lnTo>
                  <a:lnTo>
                    <a:pt x="7820" y="5689"/>
                  </a:lnTo>
                  <a:lnTo>
                    <a:pt x="7513" y="5292"/>
                  </a:lnTo>
                  <a:lnTo>
                    <a:pt x="7260" y="4894"/>
                  </a:lnTo>
                  <a:lnTo>
                    <a:pt x="7026" y="4461"/>
                  </a:lnTo>
                  <a:lnTo>
                    <a:pt x="6809" y="4010"/>
                  </a:lnTo>
                  <a:lnTo>
                    <a:pt x="6628" y="3558"/>
                  </a:lnTo>
                  <a:lnTo>
                    <a:pt x="6466" y="3089"/>
                  </a:lnTo>
                  <a:lnTo>
                    <a:pt x="6303" y="2601"/>
                  </a:lnTo>
                  <a:lnTo>
                    <a:pt x="6177" y="2095"/>
                  </a:lnTo>
                  <a:lnTo>
                    <a:pt x="6050" y="1590"/>
                  </a:lnTo>
                  <a:lnTo>
                    <a:pt x="5942" y="1084"/>
                  </a:lnTo>
                  <a:lnTo>
                    <a:pt x="5906" y="903"/>
                  </a:lnTo>
                  <a:lnTo>
                    <a:pt x="5888" y="723"/>
                  </a:lnTo>
                  <a:lnTo>
                    <a:pt x="5870" y="560"/>
                  </a:lnTo>
                  <a:lnTo>
                    <a:pt x="5834" y="380"/>
                  </a:lnTo>
                  <a:lnTo>
                    <a:pt x="5780" y="235"/>
                  </a:lnTo>
                  <a:lnTo>
                    <a:pt x="5743" y="163"/>
                  </a:lnTo>
                  <a:lnTo>
                    <a:pt x="5689" y="109"/>
                  </a:lnTo>
                  <a:lnTo>
                    <a:pt x="5635" y="73"/>
                  </a:lnTo>
                  <a:lnTo>
                    <a:pt x="5563" y="3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1959675" y="571300"/>
              <a:ext cx="37050" cy="43350"/>
            </a:xfrm>
            <a:custGeom>
              <a:avLst/>
              <a:gdLst/>
              <a:ahLst/>
              <a:cxnLst/>
              <a:rect l="l" t="t" r="r" b="b"/>
              <a:pathLst>
                <a:path w="1482" h="1734" extrusionOk="0">
                  <a:moveTo>
                    <a:pt x="686" y="0"/>
                  </a:moveTo>
                  <a:lnTo>
                    <a:pt x="488" y="36"/>
                  </a:lnTo>
                  <a:lnTo>
                    <a:pt x="343" y="90"/>
                  </a:lnTo>
                  <a:lnTo>
                    <a:pt x="217" y="181"/>
                  </a:lnTo>
                  <a:lnTo>
                    <a:pt x="127" y="289"/>
                  </a:lnTo>
                  <a:lnTo>
                    <a:pt x="54" y="434"/>
                  </a:lnTo>
                  <a:lnTo>
                    <a:pt x="18" y="578"/>
                  </a:lnTo>
                  <a:lnTo>
                    <a:pt x="0" y="741"/>
                  </a:lnTo>
                  <a:lnTo>
                    <a:pt x="0" y="921"/>
                  </a:lnTo>
                  <a:lnTo>
                    <a:pt x="18" y="1102"/>
                  </a:lnTo>
                  <a:lnTo>
                    <a:pt x="54" y="1264"/>
                  </a:lnTo>
                  <a:lnTo>
                    <a:pt x="109" y="1409"/>
                  </a:lnTo>
                  <a:lnTo>
                    <a:pt x="199" y="1517"/>
                  </a:lnTo>
                  <a:lnTo>
                    <a:pt x="307" y="1607"/>
                  </a:lnTo>
                  <a:lnTo>
                    <a:pt x="452" y="1680"/>
                  </a:lnTo>
                  <a:lnTo>
                    <a:pt x="614" y="1716"/>
                  </a:lnTo>
                  <a:lnTo>
                    <a:pt x="813" y="1734"/>
                  </a:lnTo>
                  <a:lnTo>
                    <a:pt x="993" y="1698"/>
                  </a:lnTo>
                  <a:lnTo>
                    <a:pt x="1138" y="1625"/>
                  </a:lnTo>
                  <a:lnTo>
                    <a:pt x="1264" y="1535"/>
                  </a:lnTo>
                  <a:lnTo>
                    <a:pt x="1355" y="1427"/>
                  </a:lnTo>
                  <a:lnTo>
                    <a:pt x="1427" y="1300"/>
                  </a:lnTo>
                  <a:lnTo>
                    <a:pt x="1463" y="1156"/>
                  </a:lnTo>
                  <a:lnTo>
                    <a:pt x="1481" y="993"/>
                  </a:lnTo>
                  <a:lnTo>
                    <a:pt x="1481" y="813"/>
                  </a:lnTo>
                  <a:lnTo>
                    <a:pt x="1463" y="632"/>
                  </a:lnTo>
                  <a:lnTo>
                    <a:pt x="1427" y="470"/>
                  </a:lnTo>
                  <a:lnTo>
                    <a:pt x="1373" y="325"/>
                  </a:lnTo>
                  <a:lnTo>
                    <a:pt x="1282" y="199"/>
                  </a:lnTo>
                  <a:lnTo>
                    <a:pt x="1174" y="108"/>
                  </a:lnTo>
                  <a:lnTo>
                    <a:pt x="1030" y="3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20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955" name="Google Shape;955;p20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" name="Google Shape;1211;p2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2" name="Google Shape;1212;p25"/>
          <p:cNvGrpSpPr/>
          <p:nvPr/>
        </p:nvGrpSpPr>
        <p:grpSpPr>
          <a:xfrm>
            <a:off x="7963788" y="303850"/>
            <a:ext cx="1071950" cy="471275"/>
            <a:chOff x="7335138" y="-1306412"/>
            <a:chExt cx="1071950" cy="471275"/>
          </a:xfrm>
        </p:grpSpPr>
        <p:sp>
          <p:nvSpPr>
            <p:cNvPr id="1213" name="Google Shape;1213;p25"/>
            <p:cNvSpPr/>
            <p:nvPr/>
          </p:nvSpPr>
          <p:spPr>
            <a:xfrm>
              <a:off x="7335138" y="-1306412"/>
              <a:ext cx="1071950" cy="471275"/>
            </a:xfrm>
            <a:custGeom>
              <a:avLst/>
              <a:gdLst/>
              <a:ahLst/>
              <a:cxnLst/>
              <a:rect l="l" t="t" r="r" b="b"/>
              <a:pathLst>
                <a:path w="42878" h="18851" extrusionOk="0">
                  <a:moveTo>
                    <a:pt x="23778" y="0"/>
                  </a:moveTo>
                  <a:lnTo>
                    <a:pt x="23506" y="23"/>
                  </a:lnTo>
                  <a:lnTo>
                    <a:pt x="23256" y="69"/>
                  </a:lnTo>
                  <a:lnTo>
                    <a:pt x="22984" y="137"/>
                  </a:lnTo>
                  <a:lnTo>
                    <a:pt x="22734" y="228"/>
                  </a:lnTo>
                  <a:lnTo>
                    <a:pt x="22484" y="341"/>
                  </a:lnTo>
                  <a:lnTo>
                    <a:pt x="22234" y="477"/>
                  </a:lnTo>
                  <a:lnTo>
                    <a:pt x="22211" y="500"/>
                  </a:lnTo>
                  <a:lnTo>
                    <a:pt x="19645" y="500"/>
                  </a:lnTo>
                  <a:lnTo>
                    <a:pt x="18759" y="477"/>
                  </a:lnTo>
                  <a:lnTo>
                    <a:pt x="16715" y="409"/>
                  </a:lnTo>
                  <a:lnTo>
                    <a:pt x="14422" y="341"/>
                  </a:lnTo>
                  <a:lnTo>
                    <a:pt x="13241" y="318"/>
                  </a:lnTo>
                  <a:lnTo>
                    <a:pt x="12037" y="296"/>
                  </a:lnTo>
                  <a:lnTo>
                    <a:pt x="10833" y="318"/>
                  </a:lnTo>
                  <a:lnTo>
                    <a:pt x="9652" y="364"/>
                  </a:lnTo>
                  <a:lnTo>
                    <a:pt x="8517" y="432"/>
                  </a:lnTo>
                  <a:lnTo>
                    <a:pt x="7427" y="545"/>
                  </a:lnTo>
                  <a:lnTo>
                    <a:pt x="6905" y="591"/>
                  </a:lnTo>
                  <a:lnTo>
                    <a:pt x="6428" y="659"/>
                  </a:lnTo>
                  <a:lnTo>
                    <a:pt x="5951" y="773"/>
                  </a:lnTo>
                  <a:lnTo>
                    <a:pt x="5474" y="863"/>
                  </a:lnTo>
                  <a:lnTo>
                    <a:pt x="5065" y="954"/>
                  </a:lnTo>
                  <a:lnTo>
                    <a:pt x="4656" y="1091"/>
                  </a:lnTo>
                  <a:lnTo>
                    <a:pt x="4293" y="1227"/>
                  </a:lnTo>
                  <a:lnTo>
                    <a:pt x="3975" y="1386"/>
                  </a:lnTo>
                  <a:lnTo>
                    <a:pt x="3702" y="1499"/>
                  </a:lnTo>
                  <a:lnTo>
                    <a:pt x="3453" y="1658"/>
                  </a:lnTo>
                  <a:lnTo>
                    <a:pt x="3203" y="1840"/>
                  </a:lnTo>
                  <a:lnTo>
                    <a:pt x="2976" y="1999"/>
                  </a:lnTo>
                  <a:lnTo>
                    <a:pt x="2748" y="2203"/>
                  </a:lnTo>
                  <a:lnTo>
                    <a:pt x="2544" y="2408"/>
                  </a:lnTo>
                  <a:lnTo>
                    <a:pt x="2340" y="2635"/>
                  </a:lnTo>
                  <a:lnTo>
                    <a:pt x="2135" y="2862"/>
                  </a:lnTo>
                  <a:lnTo>
                    <a:pt x="1954" y="3089"/>
                  </a:lnTo>
                  <a:lnTo>
                    <a:pt x="1772" y="3339"/>
                  </a:lnTo>
                  <a:lnTo>
                    <a:pt x="1613" y="3611"/>
                  </a:lnTo>
                  <a:lnTo>
                    <a:pt x="1454" y="3884"/>
                  </a:lnTo>
                  <a:lnTo>
                    <a:pt x="1159" y="4429"/>
                  </a:lnTo>
                  <a:lnTo>
                    <a:pt x="886" y="4997"/>
                  </a:lnTo>
                  <a:lnTo>
                    <a:pt x="682" y="5610"/>
                  </a:lnTo>
                  <a:lnTo>
                    <a:pt x="500" y="6223"/>
                  </a:lnTo>
                  <a:lnTo>
                    <a:pt x="341" y="6836"/>
                  </a:lnTo>
                  <a:lnTo>
                    <a:pt x="205" y="7472"/>
                  </a:lnTo>
                  <a:lnTo>
                    <a:pt x="114" y="8108"/>
                  </a:lnTo>
                  <a:lnTo>
                    <a:pt x="46" y="8721"/>
                  </a:lnTo>
                  <a:lnTo>
                    <a:pt x="1" y="9334"/>
                  </a:lnTo>
                  <a:lnTo>
                    <a:pt x="1" y="9925"/>
                  </a:lnTo>
                  <a:lnTo>
                    <a:pt x="23" y="10674"/>
                  </a:lnTo>
                  <a:lnTo>
                    <a:pt x="46" y="11378"/>
                  </a:lnTo>
                  <a:lnTo>
                    <a:pt x="137" y="11992"/>
                  </a:lnTo>
                  <a:lnTo>
                    <a:pt x="228" y="12605"/>
                  </a:lnTo>
                  <a:lnTo>
                    <a:pt x="341" y="13173"/>
                  </a:lnTo>
                  <a:lnTo>
                    <a:pt x="500" y="13695"/>
                  </a:lnTo>
                  <a:lnTo>
                    <a:pt x="659" y="14172"/>
                  </a:lnTo>
                  <a:lnTo>
                    <a:pt x="841" y="14626"/>
                  </a:lnTo>
                  <a:lnTo>
                    <a:pt x="1023" y="15035"/>
                  </a:lnTo>
                  <a:lnTo>
                    <a:pt x="1250" y="15421"/>
                  </a:lnTo>
                  <a:lnTo>
                    <a:pt x="1477" y="15784"/>
                  </a:lnTo>
                  <a:lnTo>
                    <a:pt x="1704" y="16079"/>
                  </a:lnTo>
                  <a:lnTo>
                    <a:pt x="1954" y="16397"/>
                  </a:lnTo>
                  <a:lnTo>
                    <a:pt x="2203" y="16647"/>
                  </a:lnTo>
                  <a:lnTo>
                    <a:pt x="2453" y="16897"/>
                  </a:lnTo>
                  <a:lnTo>
                    <a:pt x="2703" y="17101"/>
                  </a:lnTo>
                  <a:lnTo>
                    <a:pt x="2953" y="17283"/>
                  </a:lnTo>
                  <a:lnTo>
                    <a:pt x="3203" y="17442"/>
                  </a:lnTo>
                  <a:lnTo>
                    <a:pt x="3453" y="17601"/>
                  </a:lnTo>
                  <a:lnTo>
                    <a:pt x="3702" y="17715"/>
                  </a:lnTo>
                  <a:lnTo>
                    <a:pt x="3929" y="17828"/>
                  </a:lnTo>
                  <a:lnTo>
                    <a:pt x="4157" y="17919"/>
                  </a:lnTo>
                  <a:lnTo>
                    <a:pt x="4565" y="18055"/>
                  </a:lnTo>
                  <a:lnTo>
                    <a:pt x="4906" y="18123"/>
                  </a:lnTo>
                  <a:lnTo>
                    <a:pt x="5179" y="18192"/>
                  </a:lnTo>
                  <a:lnTo>
                    <a:pt x="5406" y="18214"/>
                  </a:lnTo>
                  <a:lnTo>
                    <a:pt x="34725" y="18464"/>
                  </a:lnTo>
                  <a:lnTo>
                    <a:pt x="35065" y="18510"/>
                  </a:lnTo>
                  <a:lnTo>
                    <a:pt x="35769" y="18510"/>
                  </a:lnTo>
                  <a:lnTo>
                    <a:pt x="35860" y="18555"/>
                  </a:lnTo>
                  <a:lnTo>
                    <a:pt x="36110" y="18668"/>
                  </a:lnTo>
                  <a:lnTo>
                    <a:pt x="36383" y="18737"/>
                  </a:lnTo>
                  <a:lnTo>
                    <a:pt x="36655" y="18827"/>
                  </a:lnTo>
                  <a:lnTo>
                    <a:pt x="36950" y="18827"/>
                  </a:lnTo>
                  <a:lnTo>
                    <a:pt x="37223" y="18850"/>
                  </a:lnTo>
                  <a:lnTo>
                    <a:pt x="37495" y="18827"/>
                  </a:lnTo>
                  <a:lnTo>
                    <a:pt x="37768" y="18782"/>
                  </a:lnTo>
                  <a:lnTo>
                    <a:pt x="38041" y="18714"/>
                  </a:lnTo>
                  <a:lnTo>
                    <a:pt x="38313" y="18623"/>
                  </a:lnTo>
                  <a:lnTo>
                    <a:pt x="38563" y="18510"/>
                  </a:lnTo>
                  <a:lnTo>
                    <a:pt x="38790" y="18373"/>
                  </a:lnTo>
                  <a:lnTo>
                    <a:pt x="39017" y="18214"/>
                  </a:lnTo>
                  <a:lnTo>
                    <a:pt x="39221" y="18010"/>
                  </a:lnTo>
                  <a:lnTo>
                    <a:pt x="39403" y="17828"/>
                  </a:lnTo>
                  <a:lnTo>
                    <a:pt x="39562" y="17601"/>
                  </a:lnTo>
                  <a:lnTo>
                    <a:pt x="39721" y="17351"/>
                  </a:lnTo>
                  <a:lnTo>
                    <a:pt x="39767" y="17215"/>
                  </a:lnTo>
                  <a:lnTo>
                    <a:pt x="39926" y="17101"/>
                  </a:lnTo>
                  <a:lnTo>
                    <a:pt x="40289" y="16806"/>
                  </a:lnTo>
                  <a:lnTo>
                    <a:pt x="40652" y="16466"/>
                  </a:lnTo>
                  <a:lnTo>
                    <a:pt x="40970" y="16102"/>
                  </a:lnTo>
                  <a:lnTo>
                    <a:pt x="41311" y="15693"/>
                  </a:lnTo>
                  <a:lnTo>
                    <a:pt x="41606" y="15216"/>
                  </a:lnTo>
                  <a:lnTo>
                    <a:pt x="41879" y="14717"/>
                  </a:lnTo>
                  <a:lnTo>
                    <a:pt x="42015" y="14444"/>
                  </a:lnTo>
                  <a:lnTo>
                    <a:pt x="42128" y="14149"/>
                  </a:lnTo>
                  <a:lnTo>
                    <a:pt x="42242" y="13877"/>
                  </a:lnTo>
                  <a:lnTo>
                    <a:pt x="42333" y="13559"/>
                  </a:lnTo>
                  <a:lnTo>
                    <a:pt x="42424" y="13241"/>
                  </a:lnTo>
                  <a:lnTo>
                    <a:pt x="42537" y="12900"/>
                  </a:lnTo>
                  <a:lnTo>
                    <a:pt x="42605" y="12559"/>
                  </a:lnTo>
                  <a:lnTo>
                    <a:pt x="42673" y="12196"/>
                  </a:lnTo>
                  <a:lnTo>
                    <a:pt x="42742" y="11810"/>
                  </a:lnTo>
                  <a:lnTo>
                    <a:pt x="42764" y="11401"/>
                  </a:lnTo>
                  <a:lnTo>
                    <a:pt x="42832" y="11015"/>
                  </a:lnTo>
                  <a:lnTo>
                    <a:pt x="42855" y="10584"/>
                  </a:lnTo>
                  <a:lnTo>
                    <a:pt x="42878" y="10152"/>
                  </a:lnTo>
                  <a:lnTo>
                    <a:pt x="42878" y="9698"/>
                  </a:lnTo>
                  <a:lnTo>
                    <a:pt x="42878" y="8721"/>
                  </a:lnTo>
                  <a:lnTo>
                    <a:pt x="42810" y="7858"/>
                  </a:lnTo>
                  <a:lnTo>
                    <a:pt x="42742" y="7041"/>
                  </a:lnTo>
                  <a:lnTo>
                    <a:pt x="42628" y="6291"/>
                  </a:lnTo>
                  <a:lnTo>
                    <a:pt x="42560" y="5928"/>
                  </a:lnTo>
                  <a:lnTo>
                    <a:pt x="42492" y="5587"/>
                  </a:lnTo>
                  <a:lnTo>
                    <a:pt x="42401" y="5247"/>
                  </a:lnTo>
                  <a:lnTo>
                    <a:pt x="42310" y="4951"/>
                  </a:lnTo>
                  <a:lnTo>
                    <a:pt x="42197" y="4633"/>
                  </a:lnTo>
                  <a:lnTo>
                    <a:pt x="42083" y="4361"/>
                  </a:lnTo>
                  <a:lnTo>
                    <a:pt x="41969" y="4088"/>
                  </a:lnTo>
                  <a:lnTo>
                    <a:pt x="41833" y="3816"/>
                  </a:lnTo>
                  <a:lnTo>
                    <a:pt x="41697" y="3566"/>
                  </a:lnTo>
                  <a:lnTo>
                    <a:pt x="41538" y="3339"/>
                  </a:lnTo>
                  <a:lnTo>
                    <a:pt x="41379" y="3112"/>
                  </a:lnTo>
                  <a:lnTo>
                    <a:pt x="41197" y="2907"/>
                  </a:lnTo>
                  <a:lnTo>
                    <a:pt x="41016" y="2703"/>
                  </a:lnTo>
                  <a:lnTo>
                    <a:pt x="40834" y="2521"/>
                  </a:lnTo>
                  <a:lnTo>
                    <a:pt x="40607" y="2340"/>
                  </a:lnTo>
                  <a:lnTo>
                    <a:pt x="40402" y="2181"/>
                  </a:lnTo>
                  <a:lnTo>
                    <a:pt x="40175" y="1999"/>
                  </a:lnTo>
                  <a:lnTo>
                    <a:pt x="39926" y="1863"/>
                  </a:lnTo>
                  <a:lnTo>
                    <a:pt x="39676" y="1726"/>
                  </a:lnTo>
                  <a:lnTo>
                    <a:pt x="39403" y="1613"/>
                  </a:lnTo>
                  <a:lnTo>
                    <a:pt x="39153" y="1477"/>
                  </a:lnTo>
                  <a:lnTo>
                    <a:pt x="38835" y="1363"/>
                  </a:lnTo>
                  <a:lnTo>
                    <a:pt x="38563" y="1272"/>
                  </a:lnTo>
                  <a:lnTo>
                    <a:pt x="38222" y="1159"/>
                  </a:lnTo>
                  <a:lnTo>
                    <a:pt x="37564" y="1000"/>
                  </a:lnTo>
                  <a:lnTo>
                    <a:pt x="36860" y="863"/>
                  </a:lnTo>
                  <a:lnTo>
                    <a:pt x="36065" y="750"/>
                  </a:lnTo>
                  <a:lnTo>
                    <a:pt x="35247" y="659"/>
                  </a:lnTo>
                  <a:lnTo>
                    <a:pt x="34339" y="568"/>
                  </a:lnTo>
                  <a:lnTo>
                    <a:pt x="33408" y="523"/>
                  </a:lnTo>
                  <a:lnTo>
                    <a:pt x="32408" y="477"/>
                  </a:lnTo>
                  <a:lnTo>
                    <a:pt x="31341" y="455"/>
                  </a:lnTo>
                  <a:lnTo>
                    <a:pt x="29024" y="455"/>
                  </a:lnTo>
                  <a:lnTo>
                    <a:pt x="26413" y="477"/>
                  </a:lnTo>
                  <a:lnTo>
                    <a:pt x="25300" y="477"/>
                  </a:lnTo>
                  <a:lnTo>
                    <a:pt x="25073" y="341"/>
                  </a:lnTo>
                  <a:lnTo>
                    <a:pt x="24846" y="205"/>
                  </a:lnTo>
                  <a:lnTo>
                    <a:pt x="24573" y="114"/>
                  </a:lnTo>
                  <a:lnTo>
                    <a:pt x="24301" y="69"/>
                  </a:lnTo>
                  <a:lnTo>
                    <a:pt x="24051" y="23"/>
                  </a:lnTo>
                  <a:lnTo>
                    <a:pt x="23778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34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7350288" y="-1296300"/>
              <a:ext cx="1046100" cy="444275"/>
            </a:xfrm>
            <a:custGeom>
              <a:avLst/>
              <a:gdLst/>
              <a:ahLst/>
              <a:cxnLst/>
              <a:rect l="l" t="t" r="r" b="b"/>
              <a:pathLst>
                <a:path w="41844" h="17771" extrusionOk="0">
                  <a:moveTo>
                    <a:pt x="11748" y="0"/>
                  </a:moveTo>
                  <a:lnTo>
                    <a:pt x="10573" y="19"/>
                  </a:lnTo>
                  <a:lnTo>
                    <a:pt x="9417" y="56"/>
                  </a:lnTo>
                  <a:lnTo>
                    <a:pt x="8317" y="131"/>
                  </a:lnTo>
                  <a:lnTo>
                    <a:pt x="7254" y="224"/>
                  </a:lnTo>
                  <a:lnTo>
                    <a:pt x="6751" y="280"/>
                  </a:lnTo>
                  <a:lnTo>
                    <a:pt x="6266" y="355"/>
                  </a:lnTo>
                  <a:lnTo>
                    <a:pt x="5800" y="448"/>
                  </a:lnTo>
                  <a:lnTo>
                    <a:pt x="5352" y="541"/>
                  </a:lnTo>
                  <a:lnTo>
                    <a:pt x="4942" y="634"/>
                  </a:lnTo>
                  <a:lnTo>
                    <a:pt x="4550" y="765"/>
                  </a:lnTo>
                  <a:lnTo>
                    <a:pt x="4196" y="895"/>
                  </a:lnTo>
                  <a:lnTo>
                    <a:pt x="3879" y="1045"/>
                  </a:lnTo>
                  <a:lnTo>
                    <a:pt x="3618" y="1175"/>
                  </a:lnTo>
                  <a:lnTo>
                    <a:pt x="3376" y="1324"/>
                  </a:lnTo>
                  <a:lnTo>
                    <a:pt x="3133" y="1492"/>
                  </a:lnTo>
                  <a:lnTo>
                    <a:pt x="2910" y="1660"/>
                  </a:lnTo>
                  <a:lnTo>
                    <a:pt x="2686" y="1846"/>
                  </a:lnTo>
                  <a:lnTo>
                    <a:pt x="2481" y="2051"/>
                  </a:lnTo>
                  <a:lnTo>
                    <a:pt x="2276" y="2275"/>
                  </a:lnTo>
                  <a:lnTo>
                    <a:pt x="2089" y="2499"/>
                  </a:lnTo>
                  <a:lnTo>
                    <a:pt x="1903" y="2723"/>
                  </a:lnTo>
                  <a:lnTo>
                    <a:pt x="1735" y="2965"/>
                  </a:lnTo>
                  <a:lnTo>
                    <a:pt x="1567" y="3226"/>
                  </a:lnTo>
                  <a:lnTo>
                    <a:pt x="1418" y="3487"/>
                  </a:lnTo>
                  <a:lnTo>
                    <a:pt x="1138" y="4028"/>
                  </a:lnTo>
                  <a:lnTo>
                    <a:pt x="877" y="4587"/>
                  </a:lnTo>
                  <a:lnTo>
                    <a:pt x="672" y="5184"/>
                  </a:lnTo>
                  <a:lnTo>
                    <a:pt x="486" y="5781"/>
                  </a:lnTo>
                  <a:lnTo>
                    <a:pt x="336" y="6377"/>
                  </a:lnTo>
                  <a:lnTo>
                    <a:pt x="206" y="6993"/>
                  </a:lnTo>
                  <a:lnTo>
                    <a:pt x="113" y="7608"/>
                  </a:lnTo>
                  <a:lnTo>
                    <a:pt x="57" y="8223"/>
                  </a:lnTo>
                  <a:lnTo>
                    <a:pt x="1" y="8820"/>
                  </a:lnTo>
                  <a:lnTo>
                    <a:pt x="1" y="9398"/>
                  </a:lnTo>
                  <a:lnTo>
                    <a:pt x="19" y="10125"/>
                  </a:lnTo>
                  <a:lnTo>
                    <a:pt x="57" y="10797"/>
                  </a:lnTo>
                  <a:lnTo>
                    <a:pt x="131" y="11412"/>
                  </a:lnTo>
                  <a:lnTo>
                    <a:pt x="224" y="12009"/>
                  </a:lnTo>
                  <a:lnTo>
                    <a:pt x="336" y="12549"/>
                  </a:lnTo>
                  <a:lnTo>
                    <a:pt x="486" y="13072"/>
                  </a:lnTo>
                  <a:lnTo>
                    <a:pt x="653" y="13538"/>
                  </a:lnTo>
                  <a:lnTo>
                    <a:pt x="821" y="13985"/>
                  </a:lnTo>
                  <a:lnTo>
                    <a:pt x="1008" y="14377"/>
                  </a:lnTo>
                  <a:lnTo>
                    <a:pt x="1231" y="14750"/>
                  </a:lnTo>
                  <a:lnTo>
                    <a:pt x="1437" y="15104"/>
                  </a:lnTo>
                  <a:lnTo>
                    <a:pt x="1660" y="15402"/>
                  </a:lnTo>
                  <a:lnTo>
                    <a:pt x="1903" y="15701"/>
                  </a:lnTo>
                  <a:lnTo>
                    <a:pt x="2145" y="15943"/>
                  </a:lnTo>
                  <a:lnTo>
                    <a:pt x="2387" y="16186"/>
                  </a:lnTo>
                  <a:lnTo>
                    <a:pt x="2649" y="16391"/>
                  </a:lnTo>
                  <a:lnTo>
                    <a:pt x="2891" y="16577"/>
                  </a:lnTo>
                  <a:lnTo>
                    <a:pt x="3133" y="16726"/>
                  </a:lnTo>
                  <a:lnTo>
                    <a:pt x="3376" y="16875"/>
                  </a:lnTo>
                  <a:lnTo>
                    <a:pt x="3618" y="16987"/>
                  </a:lnTo>
                  <a:lnTo>
                    <a:pt x="3842" y="17099"/>
                  </a:lnTo>
                  <a:lnTo>
                    <a:pt x="4066" y="17192"/>
                  </a:lnTo>
                  <a:lnTo>
                    <a:pt x="4457" y="17323"/>
                  </a:lnTo>
                  <a:lnTo>
                    <a:pt x="4793" y="17398"/>
                  </a:lnTo>
                  <a:lnTo>
                    <a:pt x="5054" y="17454"/>
                  </a:lnTo>
                  <a:lnTo>
                    <a:pt x="5278" y="17472"/>
                  </a:lnTo>
                  <a:lnTo>
                    <a:pt x="33900" y="17733"/>
                  </a:lnTo>
                  <a:lnTo>
                    <a:pt x="34236" y="17771"/>
                  </a:lnTo>
                  <a:lnTo>
                    <a:pt x="34627" y="17771"/>
                  </a:lnTo>
                  <a:lnTo>
                    <a:pt x="35131" y="17752"/>
                  </a:lnTo>
                  <a:lnTo>
                    <a:pt x="35429" y="17733"/>
                  </a:lnTo>
                  <a:lnTo>
                    <a:pt x="35746" y="17696"/>
                  </a:lnTo>
                  <a:lnTo>
                    <a:pt x="36063" y="17640"/>
                  </a:lnTo>
                  <a:lnTo>
                    <a:pt x="36417" y="17565"/>
                  </a:lnTo>
                  <a:lnTo>
                    <a:pt x="36772" y="17472"/>
                  </a:lnTo>
                  <a:lnTo>
                    <a:pt x="37126" y="17360"/>
                  </a:lnTo>
                  <a:lnTo>
                    <a:pt x="37499" y="17230"/>
                  </a:lnTo>
                  <a:lnTo>
                    <a:pt x="37872" y="17062"/>
                  </a:lnTo>
                  <a:lnTo>
                    <a:pt x="38245" y="16875"/>
                  </a:lnTo>
                  <a:lnTo>
                    <a:pt x="38618" y="16652"/>
                  </a:lnTo>
                  <a:lnTo>
                    <a:pt x="38972" y="16391"/>
                  </a:lnTo>
                  <a:lnTo>
                    <a:pt x="39326" y="16111"/>
                  </a:lnTo>
                  <a:lnTo>
                    <a:pt x="39681" y="15775"/>
                  </a:lnTo>
                  <a:lnTo>
                    <a:pt x="39998" y="15421"/>
                  </a:lnTo>
                  <a:lnTo>
                    <a:pt x="40315" y="15011"/>
                  </a:lnTo>
                  <a:lnTo>
                    <a:pt x="40613" y="14563"/>
                  </a:lnTo>
                  <a:lnTo>
                    <a:pt x="40874" y="14060"/>
                  </a:lnTo>
                  <a:lnTo>
                    <a:pt x="41004" y="13799"/>
                  </a:lnTo>
                  <a:lnTo>
                    <a:pt x="41116" y="13519"/>
                  </a:lnTo>
                  <a:lnTo>
                    <a:pt x="41228" y="13239"/>
                  </a:lnTo>
                  <a:lnTo>
                    <a:pt x="41321" y="12941"/>
                  </a:lnTo>
                  <a:lnTo>
                    <a:pt x="41415" y="12624"/>
                  </a:lnTo>
                  <a:lnTo>
                    <a:pt x="41508" y="12288"/>
                  </a:lnTo>
                  <a:lnTo>
                    <a:pt x="41582" y="11953"/>
                  </a:lnTo>
                  <a:lnTo>
                    <a:pt x="41657" y="11599"/>
                  </a:lnTo>
                  <a:lnTo>
                    <a:pt x="41713" y="11226"/>
                  </a:lnTo>
                  <a:lnTo>
                    <a:pt x="41750" y="10834"/>
                  </a:lnTo>
                  <a:lnTo>
                    <a:pt x="41806" y="10442"/>
                  </a:lnTo>
                  <a:lnTo>
                    <a:pt x="41825" y="10032"/>
                  </a:lnTo>
                  <a:lnTo>
                    <a:pt x="41844" y="9603"/>
                  </a:lnTo>
                  <a:lnTo>
                    <a:pt x="41844" y="9156"/>
                  </a:lnTo>
                  <a:lnTo>
                    <a:pt x="41844" y="8223"/>
                  </a:lnTo>
                  <a:lnTo>
                    <a:pt x="41788" y="7366"/>
                  </a:lnTo>
                  <a:lnTo>
                    <a:pt x="41713" y="6564"/>
                  </a:lnTo>
                  <a:lnTo>
                    <a:pt x="41601" y="5837"/>
                  </a:lnTo>
                  <a:lnTo>
                    <a:pt x="41545" y="5482"/>
                  </a:lnTo>
                  <a:lnTo>
                    <a:pt x="41471" y="5147"/>
                  </a:lnTo>
                  <a:lnTo>
                    <a:pt x="41377" y="4830"/>
                  </a:lnTo>
                  <a:lnTo>
                    <a:pt x="41303" y="4531"/>
                  </a:lnTo>
                  <a:lnTo>
                    <a:pt x="41191" y="4233"/>
                  </a:lnTo>
                  <a:lnTo>
                    <a:pt x="41079" y="3953"/>
                  </a:lnTo>
                  <a:lnTo>
                    <a:pt x="40967" y="3692"/>
                  </a:lnTo>
                  <a:lnTo>
                    <a:pt x="40837" y="3431"/>
                  </a:lnTo>
                  <a:lnTo>
                    <a:pt x="40687" y="3189"/>
                  </a:lnTo>
                  <a:lnTo>
                    <a:pt x="40538" y="2965"/>
                  </a:lnTo>
                  <a:lnTo>
                    <a:pt x="40389" y="2741"/>
                  </a:lnTo>
                  <a:lnTo>
                    <a:pt x="40221" y="2536"/>
                  </a:lnTo>
                  <a:lnTo>
                    <a:pt x="40035" y="2350"/>
                  </a:lnTo>
                  <a:lnTo>
                    <a:pt x="39848" y="2163"/>
                  </a:lnTo>
                  <a:lnTo>
                    <a:pt x="39643" y="1977"/>
                  </a:lnTo>
                  <a:lnTo>
                    <a:pt x="39438" y="1828"/>
                  </a:lnTo>
                  <a:lnTo>
                    <a:pt x="39214" y="1660"/>
                  </a:lnTo>
                  <a:lnTo>
                    <a:pt x="38972" y="1529"/>
                  </a:lnTo>
                  <a:lnTo>
                    <a:pt x="38730" y="1380"/>
                  </a:lnTo>
                  <a:lnTo>
                    <a:pt x="38469" y="1268"/>
                  </a:lnTo>
                  <a:lnTo>
                    <a:pt x="38207" y="1138"/>
                  </a:lnTo>
                  <a:lnTo>
                    <a:pt x="37909" y="1026"/>
                  </a:lnTo>
                  <a:lnTo>
                    <a:pt x="37629" y="933"/>
                  </a:lnTo>
                  <a:lnTo>
                    <a:pt x="37312" y="839"/>
                  </a:lnTo>
                  <a:lnTo>
                    <a:pt x="36660" y="672"/>
                  </a:lnTo>
                  <a:lnTo>
                    <a:pt x="35970" y="541"/>
                  </a:lnTo>
                  <a:lnTo>
                    <a:pt x="35205" y="429"/>
                  </a:lnTo>
                  <a:lnTo>
                    <a:pt x="34404" y="336"/>
                  </a:lnTo>
                  <a:lnTo>
                    <a:pt x="33527" y="261"/>
                  </a:lnTo>
                  <a:lnTo>
                    <a:pt x="32614" y="205"/>
                  </a:lnTo>
                  <a:lnTo>
                    <a:pt x="31625" y="168"/>
                  </a:lnTo>
                  <a:lnTo>
                    <a:pt x="30581" y="150"/>
                  </a:lnTo>
                  <a:lnTo>
                    <a:pt x="28325" y="150"/>
                  </a:lnTo>
                  <a:lnTo>
                    <a:pt x="25789" y="168"/>
                  </a:lnTo>
                  <a:lnTo>
                    <a:pt x="23011" y="187"/>
                  </a:lnTo>
                  <a:lnTo>
                    <a:pt x="19169" y="187"/>
                  </a:lnTo>
                  <a:lnTo>
                    <a:pt x="18312" y="168"/>
                  </a:lnTo>
                  <a:lnTo>
                    <a:pt x="16316" y="94"/>
                  </a:lnTo>
                  <a:lnTo>
                    <a:pt x="14079" y="38"/>
                  </a:lnTo>
                  <a:lnTo>
                    <a:pt x="12923" y="19"/>
                  </a:lnTo>
                  <a:lnTo>
                    <a:pt x="11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858888" y="-1303750"/>
              <a:ext cx="136125" cy="138475"/>
            </a:xfrm>
            <a:custGeom>
              <a:avLst/>
              <a:gdLst/>
              <a:ahLst/>
              <a:cxnLst/>
              <a:rect l="l" t="t" r="r" b="b"/>
              <a:pathLst>
                <a:path w="5445" h="5539" extrusionOk="0">
                  <a:moveTo>
                    <a:pt x="2872" y="0"/>
                  </a:moveTo>
                  <a:lnTo>
                    <a:pt x="2611" y="19"/>
                  </a:lnTo>
                  <a:lnTo>
                    <a:pt x="2350" y="56"/>
                  </a:lnTo>
                  <a:lnTo>
                    <a:pt x="2089" y="131"/>
                  </a:lnTo>
                  <a:lnTo>
                    <a:pt x="1846" y="224"/>
                  </a:lnTo>
                  <a:lnTo>
                    <a:pt x="1604" y="336"/>
                  </a:lnTo>
                  <a:lnTo>
                    <a:pt x="1361" y="466"/>
                  </a:lnTo>
                  <a:lnTo>
                    <a:pt x="1138" y="615"/>
                  </a:lnTo>
                  <a:lnTo>
                    <a:pt x="932" y="802"/>
                  </a:lnTo>
                  <a:lnTo>
                    <a:pt x="746" y="1007"/>
                  </a:lnTo>
                  <a:lnTo>
                    <a:pt x="559" y="1212"/>
                  </a:lnTo>
                  <a:lnTo>
                    <a:pt x="410" y="1454"/>
                  </a:lnTo>
                  <a:lnTo>
                    <a:pt x="280" y="1697"/>
                  </a:lnTo>
                  <a:lnTo>
                    <a:pt x="168" y="1939"/>
                  </a:lnTo>
                  <a:lnTo>
                    <a:pt x="93" y="2200"/>
                  </a:lnTo>
                  <a:lnTo>
                    <a:pt x="37" y="2461"/>
                  </a:lnTo>
                  <a:lnTo>
                    <a:pt x="0" y="2722"/>
                  </a:lnTo>
                  <a:lnTo>
                    <a:pt x="0" y="2983"/>
                  </a:lnTo>
                  <a:lnTo>
                    <a:pt x="19" y="3245"/>
                  </a:lnTo>
                  <a:lnTo>
                    <a:pt x="56" y="3506"/>
                  </a:lnTo>
                  <a:lnTo>
                    <a:pt x="131" y="3767"/>
                  </a:lnTo>
                  <a:lnTo>
                    <a:pt x="205" y="4009"/>
                  </a:lnTo>
                  <a:lnTo>
                    <a:pt x="336" y="4233"/>
                  </a:lnTo>
                  <a:lnTo>
                    <a:pt x="466" y="4457"/>
                  </a:lnTo>
                  <a:lnTo>
                    <a:pt x="634" y="4662"/>
                  </a:lnTo>
                  <a:lnTo>
                    <a:pt x="821" y="4867"/>
                  </a:lnTo>
                  <a:lnTo>
                    <a:pt x="1044" y="5035"/>
                  </a:lnTo>
                  <a:lnTo>
                    <a:pt x="1268" y="5184"/>
                  </a:lnTo>
                  <a:lnTo>
                    <a:pt x="1529" y="5314"/>
                  </a:lnTo>
                  <a:lnTo>
                    <a:pt x="1772" y="5408"/>
                  </a:lnTo>
                  <a:lnTo>
                    <a:pt x="2033" y="5482"/>
                  </a:lnTo>
                  <a:lnTo>
                    <a:pt x="2294" y="5519"/>
                  </a:lnTo>
                  <a:lnTo>
                    <a:pt x="2573" y="5538"/>
                  </a:lnTo>
                  <a:lnTo>
                    <a:pt x="2834" y="5538"/>
                  </a:lnTo>
                  <a:lnTo>
                    <a:pt x="3095" y="5501"/>
                  </a:lnTo>
                  <a:lnTo>
                    <a:pt x="3356" y="5445"/>
                  </a:lnTo>
                  <a:lnTo>
                    <a:pt x="3618" y="5352"/>
                  </a:lnTo>
                  <a:lnTo>
                    <a:pt x="3860" y="5258"/>
                  </a:lnTo>
                  <a:lnTo>
                    <a:pt x="4102" y="5128"/>
                  </a:lnTo>
                  <a:lnTo>
                    <a:pt x="4326" y="4979"/>
                  </a:lnTo>
                  <a:lnTo>
                    <a:pt x="4531" y="4792"/>
                  </a:lnTo>
                  <a:lnTo>
                    <a:pt x="4736" y="4606"/>
                  </a:lnTo>
                  <a:lnTo>
                    <a:pt x="4904" y="4382"/>
                  </a:lnTo>
                  <a:lnTo>
                    <a:pt x="5072" y="4158"/>
                  </a:lnTo>
                  <a:lnTo>
                    <a:pt x="5184" y="3897"/>
                  </a:lnTo>
                  <a:lnTo>
                    <a:pt x="5296" y="3655"/>
                  </a:lnTo>
                  <a:lnTo>
                    <a:pt x="5370" y="3394"/>
                  </a:lnTo>
                  <a:lnTo>
                    <a:pt x="5426" y="3114"/>
                  </a:lnTo>
                  <a:lnTo>
                    <a:pt x="5445" y="2853"/>
                  </a:lnTo>
                  <a:lnTo>
                    <a:pt x="5445" y="2573"/>
                  </a:lnTo>
                  <a:lnTo>
                    <a:pt x="5426" y="2312"/>
                  </a:lnTo>
                  <a:lnTo>
                    <a:pt x="5370" y="2051"/>
                  </a:lnTo>
                  <a:lnTo>
                    <a:pt x="5314" y="1790"/>
                  </a:lnTo>
                  <a:lnTo>
                    <a:pt x="5202" y="1529"/>
                  </a:lnTo>
                  <a:lnTo>
                    <a:pt x="5091" y="1287"/>
                  </a:lnTo>
                  <a:lnTo>
                    <a:pt x="4941" y="1063"/>
                  </a:lnTo>
                  <a:lnTo>
                    <a:pt x="4774" y="858"/>
                  </a:lnTo>
                  <a:lnTo>
                    <a:pt x="4587" y="653"/>
                  </a:lnTo>
                  <a:lnTo>
                    <a:pt x="4363" y="485"/>
                  </a:lnTo>
                  <a:lnTo>
                    <a:pt x="4140" y="336"/>
                  </a:lnTo>
                  <a:lnTo>
                    <a:pt x="3897" y="205"/>
                  </a:lnTo>
                  <a:lnTo>
                    <a:pt x="3636" y="112"/>
                  </a:lnTo>
                  <a:lnTo>
                    <a:pt x="3375" y="56"/>
                  </a:lnTo>
                  <a:lnTo>
                    <a:pt x="3133" y="19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8186588" y="-979300"/>
              <a:ext cx="139400" cy="135675"/>
            </a:xfrm>
            <a:custGeom>
              <a:avLst/>
              <a:gdLst/>
              <a:ahLst/>
              <a:cxnLst/>
              <a:rect l="l" t="t" r="r" b="b"/>
              <a:pathLst>
                <a:path w="5576" h="5427" extrusionOk="0">
                  <a:moveTo>
                    <a:pt x="2648" y="0"/>
                  </a:moveTo>
                  <a:lnTo>
                    <a:pt x="2387" y="19"/>
                  </a:lnTo>
                  <a:lnTo>
                    <a:pt x="2126" y="56"/>
                  </a:lnTo>
                  <a:lnTo>
                    <a:pt x="1865" y="112"/>
                  </a:lnTo>
                  <a:lnTo>
                    <a:pt x="1623" y="186"/>
                  </a:lnTo>
                  <a:lnTo>
                    <a:pt x="1380" y="298"/>
                  </a:lnTo>
                  <a:lnTo>
                    <a:pt x="1157" y="429"/>
                  </a:lnTo>
                  <a:lnTo>
                    <a:pt x="933" y="578"/>
                  </a:lnTo>
                  <a:lnTo>
                    <a:pt x="746" y="746"/>
                  </a:lnTo>
                  <a:lnTo>
                    <a:pt x="560" y="951"/>
                  </a:lnTo>
                  <a:lnTo>
                    <a:pt x="411" y="1175"/>
                  </a:lnTo>
                  <a:lnTo>
                    <a:pt x="262" y="1417"/>
                  </a:lnTo>
                  <a:lnTo>
                    <a:pt x="150" y="1678"/>
                  </a:lnTo>
                  <a:lnTo>
                    <a:pt x="75" y="1939"/>
                  </a:lnTo>
                  <a:lnTo>
                    <a:pt x="19" y="2200"/>
                  </a:lnTo>
                  <a:lnTo>
                    <a:pt x="1" y="2461"/>
                  </a:lnTo>
                  <a:lnTo>
                    <a:pt x="1" y="2741"/>
                  </a:lnTo>
                  <a:lnTo>
                    <a:pt x="19" y="3002"/>
                  </a:lnTo>
                  <a:lnTo>
                    <a:pt x="75" y="3263"/>
                  </a:lnTo>
                  <a:lnTo>
                    <a:pt x="150" y="3524"/>
                  </a:lnTo>
                  <a:lnTo>
                    <a:pt x="243" y="3767"/>
                  </a:lnTo>
                  <a:lnTo>
                    <a:pt x="374" y="4009"/>
                  </a:lnTo>
                  <a:lnTo>
                    <a:pt x="523" y="4233"/>
                  </a:lnTo>
                  <a:lnTo>
                    <a:pt x="672" y="4438"/>
                  </a:lnTo>
                  <a:lnTo>
                    <a:pt x="858" y="4643"/>
                  </a:lnTo>
                  <a:lnTo>
                    <a:pt x="1082" y="4829"/>
                  </a:lnTo>
                  <a:lnTo>
                    <a:pt x="1306" y="4979"/>
                  </a:lnTo>
                  <a:lnTo>
                    <a:pt x="1548" y="5128"/>
                  </a:lnTo>
                  <a:lnTo>
                    <a:pt x="1791" y="5240"/>
                  </a:lnTo>
                  <a:lnTo>
                    <a:pt x="2070" y="5314"/>
                  </a:lnTo>
                  <a:lnTo>
                    <a:pt x="2331" y="5389"/>
                  </a:lnTo>
                  <a:lnTo>
                    <a:pt x="2611" y="5408"/>
                  </a:lnTo>
                  <a:lnTo>
                    <a:pt x="2872" y="5426"/>
                  </a:lnTo>
                  <a:lnTo>
                    <a:pt x="3152" y="5408"/>
                  </a:lnTo>
                  <a:lnTo>
                    <a:pt x="3413" y="5352"/>
                  </a:lnTo>
                  <a:lnTo>
                    <a:pt x="3674" y="5296"/>
                  </a:lnTo>
                  <a:lnTo>
                    <a:pt x="3935" y="5202"/>
                  </a:lnTo>
                  <a:lnTo>
                    <a:pt x="4177" y="5091"/>
                  </a:lnTo>
                  <a:lnTo>
                    <a:pt x="4401" y="4960"/>
                  </a:lnTo>
                  <a:lnTo>
                    <a:pt x="4625" y="4792"/>
                  </a:lnTo>
                  <a:lnTo>
                    <a:pt x="4830" y="4606"/>
                  </a:lnTo>
                  <a:lnTo>
                    <a:pt x="4998" y="4419"/>
                  </a:lnTo>
                  <a:lnTo>
                    <a:pt x="5166" y="4195"/>
                  </a:lnTo>
                  <a:lnTo>
                    <a:pt x="5315" y="3953"/>
                  </a:lnTo>
                  <a:lnTo>
                    <a:pt x="5427" y="3692"/>
                  </a:lnTo>
                  <a:lnTo>
                    <a:pt x="5501" y="3431"/>
                  </a:lnTo>
                  <a:lnTo>
                    <a:pt x="5557" y="3170"/>
                  </a:lnTo>
                  <a:lnTo>
                    <a:pt x="5576" y="2909"/>
                  </a:lnTo>
                  <a:lnTo>
                    <a:pt x="5557" y="2648"/>
                  </a:lnTo>
                  <a:lnTo>
                    <a:pt x="5539" y="2387"/>
                  </a:lnTo>
                  <a:lnTo>
                    <a:pt x="5483" y="2126"/>
                  </a:lnTo>
                  <a:lnTo>
                    <a:pt x="5389" y="1883"/>
                  </a:lnTo>
                  <a:lnTo>
                    <a:pt x="5278" y="1641"/>
                  </a:lnTo>
                  <a:lnTo>
                    <a:pt x="5147" y="1417"/>
                  </a:lnTo>
                  <a:lnTo>
                    <a:pt x="4998" y="1193"/>
                  </a:lnTo>
                  <a:lnTo>
                    <a:pt x="4830" y="988"/>
                  </a:lnTo>
                  <a:lnTo>
                    <a:pt x="4644" y="783"/>
                  </a:lnTo>
                  <a:lnTo>
                    <a:pt x="4438" y="615"/>
                  </a:lnTo>
                  <a:lnTo>
                    <a:pt x="4196" y="466"/>
                  </a:lnTo>
                  <a:lnTo>
                    <a:pt x="3954" y="317"/>
                  </a:lnTo>
                  <a:lnTo>
                    <a:pt x="3711" y="205"/>
                  </a:lnTo>
                  <a:lnTo>
                    <a:pt x="3450" y="112"/>
                  </a:lnTo>
                  <a:lnTo>
                    <a:pt x="3171" y="56"/>
                  </a:lnTo>
                  <a:lnTo>
                    <a:pt x="2909" y="19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7483138" y="-1171375"/>
              <a:ext cx="235450" cy="210725"/>
            </a:xfrm>
            <a:custGeom>
              <a:avLst/>
              <a:gdLst/>
              <a:ahLst/>
              <a:cxnLst/>
              <a:rect l="l" t="t" r="r" b="b"/>
              <a:pathLst>
                <a:path w="9418" h="8429" extrusionOk="0">
                  <a:moveTo>
                    <a:pt x="2425" y="1"/>
                  </a:moveTo>
                  <a:lnTo>
                    <a:pt x="2183" y="19"/>
                  </a:lnTo>
                  <a:lnTo>
                    <a:pt x="1959" y="75"/>
                  </a:lnTo>
                  <a:lnTo>
                    <a:pt x="1735" y="150"/>
                  </a:lnTo>
                  <a:lnTo>
                    <a:pt x="1511" y="243"/>
                  </a:lnTo>
                  <a:lnTo>
                    <a:pt x="1306" y="374"/>
                  </a:lnTo>
                  <a:lnTo>
                    <a:pt x="1101" y="504"/>
                  </a:lnTo>
                  <a:lnTo>
                    <a:pt x="915" y="672"/>
                  </a:lnTo>
                  <a:lnTo>
                    <a:pt x="747" y="840"/>
                  </a:lnTo>
                  <a:lnTo>
                    <a:pt x="598" y="1026"/>
                  </a:lnTo>
                  <a:lnTo>
                    <a:pt x="449" y="1231"/>
                  </a:lnTo>
                  <a:lnTo>
                    <a:pt x="318" y="1436"/>
                  </a:lnTo>
                  <a:lnTo>
                    <a:pt x="225" y="1660"/>
                  </a:lnTo>
                  <a:lnTo>
                    <a:pt x="132" y="1884"/>
                  </a:lnTo>
                  <a:lnTo>
                    <a:pt x="76" y="2126"/>
                  </a:lnTo>
                  <a:lnTo>
                    <a:pt x="20" y="2369"/>
                  </a:lnTo>
                  <a:lnTo>
                    <a:pt x="1" y="2592"/>
                  </a:lnTo>
                  <a:lnTo>
                    <a:pt x="1" y="2835"/>
                  </a:lnTo>
                  <a:lnTo>
                    <a:pt x="1" y="3077"/>
                  </a:lnTo>
                  <a:lnTo>
                    <a:pt x="38" y="3301"/>
                  </a:lnTo>
                  <a:lnTo>
                    <a:pt x="76" y="3543"/>
                  </a:lnTo>
                  <a:lnTo>
                    <a:pt x="132" y="3767"/>
                  </a:lnTo>
                  <a:lnTo>
                    <a:pt x="206" y="4010"/>
                  </a:lnTo>
                  <a:lnTo>
                    <a:pt x="281" y="4233"/>
                  </a:lnTo>
                  <a:lnTo>
                    <a:pt x="374" y="4457"/>
                  </a:lnTo>
                  <a:lnTo>
                    <a:pt x="486" y="4681"/>
                  </a:lnTo>
                  <a:lnTo>
                    <a:pt x="710" y="5110"/>
                  </a:lnTo>
                  <a:lnTo>
                    <a:pt x="989" y="5520"/>
                  </a:lnTo>
                  <a:lnTo>
                    <a:pt x="1288" y="5912"/>
                  </a:lnTo>
                  <a:lnTo>
                    <a:pt x="1623" y="6303"/>
                  </a:lnTo>
                  <a:lnTo>
                    <a:pt x="1978" y="6657"/>
                  </a:lnTo>
                  <a:lnTo>
                    <a:pt x="2369" y="7012"/>
                  </a:lnTo>
                  <a:lnTo>
                    <a:pt x="2761" y="7347"/>
                  </a:lnTo>
                  <a:lnTo>
                    <a:pt x="3190" y="7646"/>
                  </a:lnTo>
                  <a:lnTo>
                    <a:pt x="3618" y="7925"/>
                  </a:lnTo>
                  <a:lnTo>
                    <a:pt x="4085" y="8186"/>
                  </a:lnTo>
                  <a:lnTo>
                    <a:pt x="4551" y="8429"/>
                  </a:lnTo>
                  <a:lnTo>
                    <a:pt x="4924" y="8205"/>
                  </a:lnTo>
                  <a:lnTo>
                    <a:pt x="5297" y="7981"/>
                  </a:lnTo>
                  <a:lnTo>
                    <a:pt x="5651" y="7758"/>
                  </a:lnTo>
                  <a:lnTo>
                    <a:pt x="6005" y="7515"/>
                  </a:lnTo>
                  <a:lnTo>
                    <a:pt x="6341" y="7254"/>
                  </a:lnTo>
                  <a:lnTo>
                    <a:pt x="6658" y="6974"/>
                  </a:lnTo>
                  <a:lnTo>
                    <a:pt x="6975" y="6695"/>
                  </a:lnTo>
                  <a:lnTo>
                    <a:pt x="7273" y="6378"/>
                  </a:lnTo>
                  <a:lnTo>
                    <a:pt x="7627" y="5968"/>
                  </a:lnTo>
                  <a:lnTo>
                    <a:pt x="7944" y="5539"/>
                  </a:lnTo>
                  <a:lnTo>
                    <a:pt x="8243" y="5091"/>
                  </a:lnTo>
                  <a:lnTo>
                    <a:pt x="8541" y="4644"/>
                  </a:lnTo>
                  <a:lnTo>
                    <a:pt x="8877" y="4066"/>
                  </a:lnTo>
                  <a:lnTo>
                    <a:pt x="9026" y="3767"/>
                  </a:lnTo>
                  <a:lnTo>
                    <a:pt x="9156" y="3469"/>
                  </a:lnTo>
                  <a:lnTo>
                    <a:pt x="9268" y="3152"/>
                  </a:lnTo>
                  <a:lnTo>
                    <a:pt x="9343" y="2835"/>
                  </a:lnTo>
                  <a:lnTo>
                    <a:pt x="9399" y="2518"/>
                  </a:lnTo>
                  <a:lnTo>
                    <a:pt x="9417" y="2201"/>
                  </a:lnTo>
                  <a:lnTo>
                    <a:pt x="9417" y="2033"/>
                  </a:lnTo>
                  <a:lnTo>
                    <a:pt x="9380" y="1865"/>
                  </a:lnTo>
                  <a:lnTo>
                    <a:pt x="9362" y="1697"/>
                  </a:lnTo>
                  <a:lnTo>
                    <a:pt x="9306" y="1530"/>
                  </a:lnTo>
                  <a:lnTo>
                    <a:pt x="9250" y="1380"/>
                  </a:lnTo>
                  <a:lnTo>
                    <a:pt x="9175" y="1231"/>
                  </a:lnTo>
                  <a:lnTo>
                    <a:pt x="9101" y="1082"/>
                  </a:lnTo>
                  <a:lnTo>
                    <a:pt x="9007" y="933"/>
                  </a:lnTo>
                  <a:lnTo>
                    <a:pt x="8914" y="802"/>
                  </a:lnTo>
                  <a:lnTo>
                    <a:pt x="8802" y="691"/>
                  </a:lnTo>
                  <a:lnTo>
                    <a:pt x="8672" y="579"/>
                  </a:lnTo>
                  <a:lnTo>
                    <a:pt x="8541" y="485"/>
                  </a:lnTo>
                  <a:lnTo>
                    <a:pt x="8411" y="392"/>
                  </a:lnTo>
                  <a:lnTo>
                    <a:pt x="8261" y="318"/>
                  </a:lnTo>
                  <a:lnTo>
                    <a:pt x="8094" y="262"/>
                  </a:lnTo>
                  <a:lnTo>
                    <a:pt x="7926" y="224"/>
                  </a:lnTo>
                  <a:lnTo>
                    <a:pt x="7702" y="206"/>
                  </a:lnTo>
                  <a:lnTo>
                    <a:pt x="7460" y="224"/>
                  </a:lnTo>
                  <a:lnTo>
                    <a:pt x="7217" y="262"/>
                  </a:lnTo>
                  <a:lnTo>
                    <a:pt x="6975" y="299"/>
                  </a:lnTo>
                  <a:lnTo>
                    <a:pt x="6602" y="411"/>
                  </a:lnTo>
                  <a:lnTo>
                    <a:pt x="6229" y="560"/>
                  </a:lnTo>
                  <a:lnTo>
                    <a:pt x="5893" y="746"/>
                  </a:lnTo>
                  <a:lnTo>
                    <a:pt x="5558" y="952"/>
                  </a:lnTo>
                  <a:lnTo>
                    <a:pt x="5241" y="1175"/>
                  </a:lnTo>
                  <a:lnTo>
                    <a:pt x="4942" y="1436"/>
                  </a:lnTo>
                  <a:lnTo>
                    <a:pt x="4681" y="1716"/>
                  </a:lnTo>
                  <a:lnTo>
                    <a:pt x="4439" y="2014"/>
                  </a:lnTo>
                  <a:lnTo>
                    <a:pt x="4383" y="1809"/>
                  </a:lnTo>
                  <a:lnTo>
                    <a:pt x="4308" y="1604"/>
                  </a:lnTo>
                  <a:lnTo>
                    <a:pt x="4141" y="1213"/>
                  </a:lnTo>
                  <a:lnTo>
                    <a:pt x="4047" y="970"/>
                  </a:lnTo>
                  <a:lnTo>
                    <a:pt x="3935" y="746"/>
                  </a:lnTo>
                  <a:lnTo>
                    <a:pt x="3786" y="541"/>
                  </a:lnTo>
                  <a:lnTo>
                    <a:pt x="3712" y="448"/>
                  </a:lnTo>
                  <a:lnTo>
                    <a:pt x="3618" y="355"/>
                  </a:lnTo>
                  <a:lnTo>
                    <a:pt x="3525" y="280"/>
                  </a:lnTo>
                  <a:lnTo>
                    <a:pt x="3413" y="206"/>
                  </a:lnTo>
                  <a:lnTo>
                    <a:pt x="3301" y="150"/>
                  </a:lnTo>
                  <a:lnTo>
                    <a:pt x="3190" y="113"/>
                  </a:lnTo>
                  <a:lnTo>
                    <a:pt x="2929" y="38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7945113" y="-963925"/>
              <a:ext cx="47100" cy="44775"/>
            </a:xfrm>
            <a:custGeom>
              <a:avLst/>
              <a:gdLst/>
              <a:ahLst/>
              <a:cxnLst/>
              <a:rect l="l" t="t" r="r" b="b"/>
              <a:pathLst>
                <a:path w="1884" h="1791" extrusionOk="0">
                  <a:moveTo>
                    <a:pt x="896" y="0"/>
                  </a:moveTo>
                  <a:lnTo>
                    <a:pt x="728" y="19"/>
                  </a:lnTo>
                  <a:lnTo>
                    <a:pt x="541" y="94"/>
                  </a:lnTo>
                  <a:lnTo>
                    <a:pt x="392" y="187"/>
                  </a:lnTo>
                  <a:lnTo>
                    <a:pt x="262" y="299"/>
                  </a:lnTo>
                  <a:lnTo>
                    <a:pt x="150" y="429"/>
                  </a:lnTo>
                  <a:lnTo>
                    <a:pt x="57" y="578"/>
                  </a:lnTo>
                  <a:lnTo>
                    <a:pt x="19" y="746"/>
                  </a:lnTo>
                  <a:lnTo>
                    <a:pt x="1" y="933"/>
                  </a:lnTo>
                  <a:lnTo>
                    <a:pt x="38" y="1100"/>
                  </a:lnTo>
                  <a:lnTo>
                    <a:pt x="94" y="1287"/>
                  </a:lnTo>
                  <a:lnTo>
                    <a:pt x="187" y="1436"/>
                  </a:lnTo>
                  <a:lnTo>
                    <a:pt x="318" y="1567"/>
                  </a:lnTo>
                  <a:lnTo>
                    <a:pt x="467" y="1660"/>
                  </a:lnTo>
                  <a:lnTo>
                    <a:pt x="616" y="1734"/>
                  </a:lnTo>
                  <a:lnTo>
                    <a:pt x="803" y="1772"/>
                  </a:lnTo>
                  <a:lnTo>
                    <a:pt x="989" y="1790"/>
                  </a:lnTo>
                  <a:lnTo>
                    <a:pt x="1157" y="1753"/>
                  </a:lnTo>
                  <a:lnTo>
                    <a:pt x="1343" y="1697"/>
                  </a:lnTo>
                  <a:lnTo>
                    <a:pt x="1492" y="1604"/>
                  </a:lnTo>
                  <a:lnTo>
                    <a:pt x="1623" y="1473"/>
                  </a:lnTo>
                  <a:lnTo>
                    <a:pt x="1735" y="1343"/>
                  </a:lnTo>
                  <a:lnTo>
                    <a:pt x="1809" y="1175"/>
                  </a:lnTo>
                  <a:lnTo>
                    <a:pt x="1865" y="1007"/>
                  </a:lnTo>
                  <a:lnTo>
                    <a:pt x="1884" y="821"/>
                  </a:lnTo>
                  <a:lnTo>
                    <a:pt x="1847" y="634"/>
                  </a:lnTo>
                  <a:lnTo>
                    <a:pt x="1791" y="467"/>
                  </a:lnTo>
                  <a:lnTo>
                    <a:pt x="1698" y="317"/>
                  </a:lnTo>
                  <a:lnTo>
                    <a:pt x="1567" y="205"/>
                  </a:lnTo>
                  <a:lnTo>
                    <a:pt x="1418" y="112"/>
                  </a:lnTo>
                  <a:lnTo>
                    <a:pt x="1250" y="3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8138588" y="-1183500"/>
              <a:ext cx="46625" cy="44775"/>
            </a:xfrm>
            <a:custGeom>
              <a:avLst/>
              <a:gdLst/>
              <a:ahLst/>
              <a:cxnLst/>
              <a:rect l="l" t="t" r="r" b="b"/>
              <a:pathLst>
                <a:path w="1865" h="1791" extrusionOk="0">
                  <a:moveTo>
                    <a:pt x="876" y="1"/>
                  </a:moveTo>
                  <a:lnTo>
                    <a:pt x="709" y="19"/>
                  </a:lnTo>
                  <a:lnTo>
                    <a:pt x="522" y="94"/>
                  </a:lnTo>
                  <a:lnTo>
                    <a:pt x="373" y="187"/>
                  </a:lnTo>
                  <a:lnTo>
                    <a:pt x="242" y="318"/>
                  </a:lnTo>
                  <a:lnTo>
                    <a:pt x="131" y="448"/>
                  </a:lnTo>
                  <a:lnTo>
                    <a:pt x="56" y="616"/>
                  </a:lnTo>
                  <a:lnTo>
                    <a:pt x="0" y="784"/>
                  </a:lnTo>
                  <a:lnTo>
                    <a:pt x="0" y="952"/>
                  </a:lnTo>
                  <a:lnTo>
                    <a:pt x="19" y="1120"/>
                  </a:lnTo>
                  <a:lnTo>
                    <a:pt x="93" y="1306"/>
                  </a:lnTo>
                  <a:lnTo>
                    <a:pt x="186" y="1455"/>
                  </a:lnTo>
                  <a:lnTo>
                    <a:pt x="317" y="1586"/>
                  </a:lnTo>
                  <a:lnTo>
                    <a:pt x="466" y="1679"/>
                  </a:lnTo>
                  <a:lnTo>
                    <a:pt x="615" y="1754"/>
                  </a:lnTo>
                  <a:lnTo>
                    <a:pt x="802" y="1791"/>
                  </a:lnTo>
                  <a:lnTo>
                    <a:pt x="970" y="1791"/>
                  </a:lnTo>
                  <a:lnTo>
                    <a:pt x="1156" y="1772"/>
                  </a:lnTo>
                  <a:lnTo>
                    <a:pt x="1324" y="1698"/>
                  </a:lnTo>
                  <a:lnTo>
                    <a:pt x="1492" y="1604"/>
                  </a:lnTo>
                  <a:lnTo>
                    <a:pt x="1622" y="1474"/>
                  </a:lnTo>
                  <a:lnTo>
                    <a:pt x="1715" y="1325"/>
                  </a:lnTo>
                  <a:lnTo>
                    <a:pt x="1809" y="1157"/>
                  </a:lnTo>
                  <a:lnTo>
                    <a:pt x="1846" y="989"/>
                  </a:lnTo>
                  <a:lnTo>
                    <a:pt x="1865" y="821"/>
                  </a:lnTo>
                  <a:lnTo>
                    <a:pt x="1827" y="635"/>
                  </a:lnTo>
                  <a:lnTo>
                    <a:pt x="1771" y="467"/>
                  </a:lnTo>
                  <a:lnTo>
                    <a:pt x="1678" y="299"/>
                  </a:lnTo>
                  <a:lnTo>
                    <a:pt x="1548" y="187"/>
                  </a:lnTo>
                  <a:lnTo>
                    <a:pt x="1399" y="94"/>
                  </a:lnTo>
                  <a:lnTo>
                    <a:pt x="1231" y="19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7492463" y="-1193750"/>
              <a:ext cx="47125" cy="44775"/>
            </a:xfrm>
            <a:custGeom>
              <a:avLst/>
              <a:gdLst/>
              <a:ahLst/>
              <a:cxnLst/>
              <a:rect l="l" t="t" r="r" b="b"/>
              <a:pathLst>
                <a:path w="1885" h="1791" extrusionOk="0">
                  <a:moveTo>
                    <a:pt x="877" y="1"/>
                  </a:moveTo>
                  <a:lnTo>
                    <a:pt x="691" y="19"/>
                  </a:lnTo>
                  <a:lnTo>
                    <a:pt x="523" y="94"/>
                  </a:lnTo>
                  <a:lnTo>
                    <a:pt x="374" y="187"/>
                  </a:lnTo>
                  <a:lnTo>
                    <a:pt x="243" y="299"/>
                  </a:lnTo>
                  <a:lnTo>
                    <a:pt x="131" y="429"/>
                  </a:lnTo>
                  <a:lnTo>
                    <a:pt x="57" y="597"/>
                  </a:lnTo>
                  <a:lnTo>
                    <a:pt x="1" y="765"/>
                  </a:lnTo>
                  <a:lnTo>
                    <a:pt x="1" y="933"/>
                  </a:lnTo>
                  <a:lnTo>
                    <a:pt x="38" y="1119"/>
                  </a:lnTo>
                  <a:lnTo>
                    <a:pt x="113" y="1287"/>
                  </a:lnTo>
                  <a:lnTo>
                    <a:pt x="206" y="1436"/>
                  </a:lnTo>
                  <a:lnTo>
                    <a:pt x="337" y="1567"/>
                  </a:lnTo>
                  <a:lnTo>
                    <a:pt x="486" y="1660"/>
                  </a:lnTo>
                  <a:lnTo>
                    <a:pt x="635" y="1735"/>
                  </a:lnTo>
                  <a:lnTo>
                    <a:pt x="821" y="1772"/>
                  </a:lnTo>
                  <a:lnTo>
                    <a:pt x="1008" y="1791"/>
                  </a:lnTo>
                  <a:lnTo>
                    <a:pt x="1194" y="1753"/>
                  </a:lnTo>
                  <a:lnTo>
                    <a:pt x="1362" y="1679"/>
                  </a:lnTo>
                  <a:lnTo>
                    <a:pt x="1511" y="1586"/>
                  </a:lnTo>
                  <a:lnTo>
                    <a:pt x="1642" y="1455"/>
                  </a:lnTo>
                  <a:lnTo>
                    <a:pt x="1754" y="1324"/>
                  </a:lnTo>
                  <a:lnTo>
                    <a:pt x="1828" y="1157"/>
                  </a:lnTo>
                  <a:lnTo>
                    <a:pt x="1866" y="989"/>
                  </a:lnTo>
                  <a:lnTo>
                    <a:pt x="1884" y="802"/>
                  </a:lnTo>
                  <a:lnTo>
                    <a:pt x="1847" y="616"/>
                  </a:lnTo>
                  <a:lnTo>
                    <a:pt x="1772" y="467"/>
                  </a:lnTo>
                  <a:lnTo>
                    <a:pt x="1679" y="318"/>
                  </a:lnTo>
                  <a:lnTo>
                    <a:pt x="1549" y="187"/>
                  </a:lnTo>
                  <a:lnTo>
                    <a:pt x="1399" y="94"/>
                  </a:lnTo>
                  <a:lnTo>
                    <a:pt x="1232" y="38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7484538" y="-1236175"/>
              <a:ext cx="358050" cy="17750"/>
            </a:xfrm>
            <a:custGeom>
              <a:avLst/>
              <a:gdLst/>
              <a:ahLst/>
              <a:cxnLst/>
              <a:rect l="l" t="t" r="r" b="b"/>
              <a:pathLst>
                <a:path w="14322" h="710" extrusionOk="0">
                  <a:moveTo>
                    <a:pt x="1288" y="1"/>
                  </a:moveTo>
                  <a:lnTo>
                    <a:pt x="877" y="19"/>
                  </a:lnTo>
                  <a:lnTo>
                    <a:pt x="467" y="57"/>
                  </a:lnTo>
                  <a:lnTo>
                    <a:pt x="57" y="131"/>
                  </a:lnTo>
                  <a:lnTo>
                    <a:pt x="20" y="169"/>
                  </a:lnTo>
                  <a:lnTo>
                    <a:pt x="1" y="206"/>
                  </a:lnTo>
                  <a:lnTo>
                    <a:pt x="20" y="262"/>
                  </a:lnTo>
                  <a:lnTo>
                    <a:pt x="57" y="280"/>
                  </a:lnTo>
                  <a:lnTo>
                    <a:pt x="430" y="374"/>
                  </a:lnTo>
                  <a:lnTo>
                    <a:pt x="821" y="430"/>
                  </a:lnTo>
                  <a:lnTo>
                    <a:pt x="1213" y="467"/>
                  </a:lnTo>
                  <a:lnTo>
                    <a:pt x="1605" y="486"/>
                  </a:lnTo>
                  <a:lnTo>
                    <a:pt x="3171" y="486"/>
                  </a:lnTo>
                  <a:lnTo>
                    <a:pt x="6882" y="560"/>
                  </a:lnTo>
                  <a:lnTo>
                    <a:pt x="14116" y="709"/>
                  </a:lnTo>
                  <a:lnTo>
                    <a:pt x="14191" y="691"/>
                  </a:lnTo>
                  <a:lnTo>
                    <a:pt x="14266" y="635"/>
                  </a:lnTo>
                  <a:lnTo>
                    <a:pt x="14303" y="579"/>
                  </a:lnTo>
                  <a:lnTo>
                    <a:pt x="14321" y="486"/>
                  </a:lnTo>
                  <a:lnTo>
                    <a:pt x="14303" y="411"/>
                  </a:lnTo>
                  <a:lnTo>
                    <a:pt x="14266" y="336"/>
                  </a:lnTo>
                  <a:lnTo>
                    <a:pt x="14191" y="299"/>
                  </a:lnTo>
                  <a:lnTo>
                    <a:pt x="14116" y="280"/>
                  </a:lnTo>
                  <a:lnTo>
                    <a:pt x="6882" y="131"/>
                  </a:lnTo>
                  <a:lnTo>
                    <a:pt x="3376" y="57"/>
                  </a:lnTo>
                  <a:lnTo>
                    <a:pt x="2556" y="38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8012238" y="-1238975"/>
              <a:ext cx="274600" cy="27075"/>
            </a:xfrm>
            <a:custGeom>
              <a:avLst/>
              <a:gdLst/>
              <a:ahLst/>
              <a:cxnLst/>
              <a:rect l="l" t="t" r="r" b="b"/>
              <a:pathLst>
                <a:path w="10984" h="1083" extrusionOk="0">
                  <a:moveTo>
                    <a:pt x="2742" y="1"/>
                  </a:moveTo>
                  <a:lnTo>
                    <a:pt x="2033" y="20"/>
                  </a:lnTo>
                  <a:lnTo>
                    <a:pt x="1362" y="75"/>
                  </a:lnTo>
                  <a:lnTo>
                    <a:pt x="1026" y="131"/>
                  </a:lnTo>
                  <a:lnTo>
                    <a:pt x="709" y="187"/>
                  </a:lnTo>
                  <a:lnTo>
                    <a:pt x="374" y="262"/>
                  </a:lnTo>
                  <a:lnTo>
                    <a:pt x="75" y="337"/>
                  </a:lnTo>
                  <a:lnTo>
                    <a:pt x="19" y="374"/>
                  </a:lnTo>
                  <a:lnTo>
                    <a:pt x="1" y="430"/>
                  </a:lnTo>
                  <a:lnTo>
                    <a:pt x="19" y="467"/>
                  </a:lnTo>
                  <a:lnTo>
                    <a:pt x="38" y="486"/>
                  </a:lnTo>
                  <a:lnTo>
                    <a:pt x="75" y="504"/>
                  </a:lnTo>
                  <a:lnTo>
                    <a:pt x="392" y="542"/>
                  </a:lnTo>
                  <a:lnTo>
                    <a:pt x="709" y="579"/>
                  </a:lnTo>
                  <a:lnTo>
                    <a:pt x="1343" y="616"/>
                  </a:lnTo>
                  <a:lnTo>
                    <a:pt x="1996" y="616"/>
                  </a:lnTo>
                  <a:lnTo>
                    <a:pt x="2649" y="598"/>
                  </a:lnTo>
                  <a:lnTo>
                    <a:pt x="3954" y="560"/>
                  </a:lnTo>
                  <a:lnTo>
                    <a:pt x="4606" y="542"/>
                  </a:lnTo>
                  <a:lnTo>
                    <a:pt x="5240" y="560"/>
                  </a:lnTo>
                  <a:lnTo>
                    <a:pt x="5930" y="579"/>
                  </a:lnTo>
                  <a:lnTo>
                    <a:pt x="6639" y="635"/>
                  </a:lnTo>
                  <a:lnTo>
                    <a:pt x="8019" y="747"/>
                  </a:lnTo>
                  <a:lnTo>
                    <a:pt x="9380" y="896"/>
                  </a:lnTo>
                  <a:lnTo>
                    <a:pt x="10760" y="1082"/>
                  </a:lnTo>
                  <a:lnTo>
                    <a:pt x="10853" y="1064"/>
                  </a:lnTo>
                  <a:lnTo>
                    <a:pt x="10928" y="1026"/>
                  </a:lnTo>
                  <a:lnTo>
                    <a:pt x="10965" y="952"/>
                  </a:lnTo>
                  <a:lnTo>
                    <a:pt x="10984" y="877"/>
                  </a:lnTo>
                  <a:lnTo>
                    <a:pt x="10984" y="784"/>
                  </a:lnTo>
                  <a:lnTo>
                    <a:pt x="10965" y="709"/>
                  </a:lnTo>
                  <a:lnTo>
                    <a:pt x="10909" y="654"/>
                  </a:lnTo>
                  <a:lnTo>
                    <a:pt x="10834" y="616"/>
                  </a:lnTo>
                  <a:lnTo>
                    <a:pt x="10163" y="523"/>
                  </a:lnTo>
                  <a:lnTo>
                    <a:pt x="9492" y="411"/>
                  </a:lnTo>
                  <a:lnTo>
                    <a:pt x="8821" y="337"/>
                  </a:lnTo>
                  <a:lnTo>
                    <a:pt x="8149" y="262"/>
                  </a:lnTo>
                  <a:lnTo>
                    <a:pt x="6788" y="150"/>
                  </a:lnTo>
                  <a:lnTo>
                    <a:pt x="5446" y="94"/>
                  </a:lnTo>
                  <a:lnTo>
                    <a:pt x="4122" y="38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7479888" y="-956000"/>
              <a:ext cx="400925" cy="14950"/>
            </a:xfrm>
            <a:custGeom>
              <a:avLst/>
              <a:gdLst/>
              <a:ahLst/>
              <a:cxnLst/>
              <a:rect l="l" t="t" r="r" b="b"/>
              <a:pathLst>
                <a:path w="16037" h="598" extrusionOk="0">
                  <a:moveTo>
                    <a:pt x="2070" y="0"/>
                  </a:moveTo>
                  <a:lnTo>
                    <a:pt x="1101" y="19"/>
                  </a:lnTo>
                  <a:lnTo>
                    <a:pt x="131" y="56"/>
                  </a:lnTo>
                  <a:lnTo>
                    <a:pt x="75" y="75"/>
                  </a:lnTo>
                  <a:lnTo>
                    <a:pt x="56" y="94"/>
                  </a:lnTo>
                  <a:lnTo>
                    <a:pt x="19" y="131"/>
                  </a:lnTo>
                  <a:lnTo>
                    <a:pt x="0" y="168"/>
                  </a:lnTo>
                  <a:lnTo>
                    <a:pt x="0" y="224"/>
                  </a:lnTo>
                  <a:lnTo>
                    <a:pt x="19" y="261"/>
                  </a:lnTo>
                  <a:lnTo>
                    <a:pt x="56" y="280"/>
                  </a:lnTo>
                  <a:lnTo>
                    <a:pt x="94" y="299"/>
                  </a:lnTo>
                  <a:lnTo>
                    <a:pt x="1045" y="411"/>
                  </a:lnTo>
                  <a:lnTo>
                    <a:pt x="1996" y="485"/>
                  </a:lnTo>
                  <a:lnTo>
                    <a:pt x="2947" y="541"/>
                  </a:lnTo>
                  <a:lnTo>
                    <a:pt x="3916" y="560"/>
                  </a:lnTo>
                  <a:lnTo>
                    <a:pt x="5855" y="578"/>
                  </a:lnTo>
                  <a:lnTo>
                    <a:pt x="7757" y="578"/>
                  </a:lnTo>
                  <a:lnTo>
                    <a:pt x="9771" y="597"/>
                  </a:lnTo>
                  <a:lnTo>
                    <a:pt x="11785" y="597"/>
                  </a:lnTo>
                  <a:lnTo>
                    <a:pt x="13799" y="578"/>
                  </a:lnTo>
                  <a:lnTo>
                    <a:pt x="15813" y="541"/>
                  </a:lnTo>
                  <a:lnTo>
                    <a:pt x="15906" y="522"/>
                  </a:lnTo>
                  <a:lnTo>
                    <a:pt x="15981" y="466"/>
                  </a:lnTo>
                  <a:lnTo>
                    <a:pt x="16018" y="392"/>
                  </a:lnTo>
                  <a:lnTo>
                    <a:pt x="16036" y="317"/>
                  </a:lnTo>
                  <a:lnTo>
                    <a:pt x="16018" y="224"/>
                  </a:lnTo>
                  <a:lnTo>
                    <a:pt x="15981" y="168"/>
                  </a:lnTo>
                  <a:lnTo>
                    <a:pt x="15906" y="112"/>
                  </a:lnTo>
                  <a:lnTo>
                    <a:pt x="15813" y="94"/>
                  </a:lnTo>
                  <a:lnTo>
                    <a:pt x="13855" y="131"/>
                  </a:lnTo>
                  <a:lnTo>
                    <a:pt x="11897" y="150"/>
                  </a:lnTo>
                  <a:lnTo>
                    <a:pt x="7981" y="150"/>
                  </a:lnTo>
                  <a:lnTo>
                    <a:pt x="6993" y="131"/>
                  </a:lnTo>
                  <a:lnTo>
                    <a:pt x="6023" y="94"/>
                  </a:lnTo>
                  <a:lnTo>
                    <a:pt x="4047" y="3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8052338" y="-958325"/>
              <a:ext cx="175775" cy="15400"/>
            </a:xfrm>
            <a:custGeom>
              <a:avLst/>
              <a:gdLst/>
              <a:ahLst/>
              <a:cxnLst/>
              <a:rect l="l" t="t" r="r" b="b"/>
              <a:pathLst>
                <a:path w="7031" h="616" extrusionOk="0">
                  <a:moveTo>
                    <a:pt x="5501" y="0"/>
                  </a:moveTo>
                  <a:lnTo>
                    <a:pt x="5110" y="19"/>
                  </a:lnTo>
                  <a:lnTo>
                    <a:pt x="4718" y="37"/>
                  </a:lnTo>
                  <a:lnTo>
                    <a:pt x="4326" y="56"/>
                  </a:lnTo>
                  <a:lnTo>
                    <a:pt x="3953" y="56"/>
                  </a:lnTo>
                  <a:lnTo>
                    <a:pt x="2052" y="37"/>
                  </a:lnTo>
                  <a:lnTo>
                    <a:pt x="1101" y="56"/>
                  </a:lnTo>
                  <a:lnTo>
                    <a:pt x="616" y="93"/>
                  </a:lnTo>
                  <a:lnTo>
                    <a:pt x="150" y="131"/>
                  </a:lnTo>
                  <a:lnTo>
                    <a:pt x="75" y="149"/>
                  </a:lnTo>
                  <a:lnTo>
                    <a:pt x="38" y="187"/>
                  </a:lnTo>
                  <a:lnTo>
                    <a:pt x="0" y="243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38" y="392"/>
                  </a:lnTo>
                  <a:lnTo>
                    <a:pt x="75" y="429"/>
                  </a:lnTo>
                  <a:lnTo>
                    <a:pt x="150" y="448"/>
                  </a:lnTo>
                  <a:lnTo>
                    <a:pt x="597" y="485"/>
                  </a:lnTo>
                  <a:lnTo>
                    <a:pt x="1045" y="522"/>
                  </a:lnTo>
                  <a:lnTo>
                    <a:pt x="1940" y="541"/>
                  </a:lnTo>
                  <a:lnTo>
                    <a:pt x="4140" y="541"/>
                  </a:lnTo>
                  <a:lnTo>
                    <a:pt x="4550" y="578"/>
                  </a:lnTo>
                  <a:lnTo>
                    <a:pt x="4960" y="597"/>
                  </a:lnTo>
                  <a:lnTo>
                    <a:pt x="5389" y="615"/>
                  </a:lnTo>
                  <a:lnTo>
                    <a:pt x="5818" y="615"/>
                  </a:lnTo>
                  <a:lnTo>
                    <a:pt x="6228" y="578"/>
                  </a:lnTo>
                  <a:lnTo>
                    <a:pt x="6415" y="541"/>
                  </a:lnTo>
                  <a:lnTo>
                    <a:pt x="6620" y="504"/>
                  </a:lnTo>
                  <a:lnTo>
                    <a:pt x="6806" y="448"/>
                  </a:lnTo>
                  <a:lnTo>
                    <a:pt x="6974" y="392"/>
                  </a:lnTo>
                  <a:lnTo>
                    <a:pt x="7012" y="354"/>
                  </a:lnTo>
                  <a:lnTo>
                    <a:pt x="7030" y="317"/>
                  </a:lnTo>
                  <a:lnTo>
                    <a:pt x="7030" y="261"/>
                  </a:lnTo>
                  <a:lnTo>
                    <a:pt x="6993" y="243"/>
                  </a:lnTo>
                  <a:lnTo>
                    <a:pt x="6825" y="168"/>
                  </a:lnTo>
                  <a:lnTo>
                    <a:pt x="6639" y="112"/>
                  </a:lnTo>
                  <a:lnTo>
                    <a:pt x="6471" y="75"/>
                  </a:lnTo>
                  <a:lnTo>
                    <a:pt x="6284" y="37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25"/>
          <p:cNvGrpSpPr/>
          <p:nvPr/>
        </p:nvGrpSpPr>
        <p:grpSpPr>
          <a:xfrm>
            <a:off x="7997863" y="1030988"/>
            <a:ext cx="1003825" cy="932875"/>
            <a:chOff x="9668475" y="-1455037"/>
            <a:chExt cx="1003825" cy="932875"/>
          </a:xfrm>
        </p:grpSpPr>
        <p:sp>
          <p:nvSpPr>
            <p:cNvPr id="1226" name="Google Shape;1226;p25"/>
            <p:cNvSpPr/>
            <p:nvPr/>
          </p:nvSpPr>
          <p:spPr>
            <a:xfrm>
              <a:off x="9668475" y="-1455037"/>
              <a:ext cx="1003825" cy="932875"/>
            </a:xfrm>
            <a:custGeom>
              <a:avLst/>
              <a:gdLst/>
              <a:ahLst/>
              <a:cxnLst/>
              <a:rect l="l" t="t" r="r" b="b"/>
              <a:pathLst>
                <a:path w="40153" h="37315" extrusionOk="0">
                  <a:moveTo>
                    <a:pt x="8993" y="1"/>
                  </a:moveTo>
                  <a:lnTo>
                    <a:pt x="8585" y="46"/>
                  </a:lnTo>
                  <a:lnTo>
                    <a:pt x="8199" y="115"/>
                  </a:lnTo>
                  <a:lnTo>
                    <a:pt x="7812" y="160"/>
                  </a:lnTo>
                  <a:lnTo>
                    <a:pt x="7426" y="251"/>
                  </a:lnTo>
                  <a:lnTo>
                    <a:pt x="7040" y="364"/>
                  </a:lnTo>
                  <a:lnTo>
                    <a:pt x="6654" y="478"/>
                  </a:lnTo>
                  <a:lnTo>
                    <a:pt x="6291" y="614"/>
                  </a:lnTo>
                  <a:lnTo>
                    <a:pt x="5905" y="796"/>
                  </a:lnTo>
                  <a:lnTo>
                    <a:pt x="5541" y="955"/>
                  </a:lnTo>
                  <a:lnTo>
                    <a:pt x="5201" y="1159"/>
                  </a:lnTo>
                  <a:lnTo>
                    <a:pt x="4837" y="1341"/>
                  </a:lnTo>
                  <a:lnTo>
                    <a:pt x="4474" y="1568"/>
                  </a:lnTo>
                  <a:lnTo>
                    <a:pt x="4156" y="1818"/>
                  </a:lnTo>
                  <a:lnTo>
                    <a:pt x="3838" y="2068"/>
                  </a:lnTo>
                  <a:lnTo>
                    <a:pt x="3520" y="2363"/>
                  </a:lnTo>
                  <a:lnTo>
                    <a:pt x="3202" y="2658"/>
                  </a:lnTo>
                  <a:lnTo>
                    <a:pt x="2907" y="2953"/>
                  </a:lnTo>
                  <a:lnTo>
                    <a:pt x="2612" y="3271"/>
                  </a:lnTo>
                  <a:lnTo>
                    <a:pt x="2339" y="3612"/>
                  </a:lnTo>
                  <a:lnTo>
                    <a:pt x="2067" y="3975"/>
                  </a:lnTo>
                  <a:lnTo>
                    <a:pt x="1840" y="4339"/>
                  </a:lnTo>
                  <a:lnTo>
                    <a:pt x="1590" y="4747"/>
                  </a:lnTo>
                  <a:lnTo>
                    <a:pt x="1363" y="5156"/>
                  </a:lnTo>
                  <a:lnTo>
                    <a:pt x="1181" y="5565"/>
                  </a:lnTo>
                  <a:lnTo>
                    <a:pt x="977" y="6019"/>
                  </a:lnTo>
                  <a:lnTo>
                    <a:pt x="795" y="6473"/>
                  </a:lnTo>
                  <a:lnTo>
                    <a:pt x="636" y="6950"/>
                  </a:lnTo>
                  <a:lnTo>
                    <a:pt x="500" y="7427"/>
                  </a:lnTo>
                  <a:lnTo>
                    <a:pt x="386" y="7950"/>
                  </a:lnTo>
                  <a:lnTo>
                    <a:pt x="273" y="8449"/>
                  </a:lnTo>
                  <a:lnTo>
                    <a:pt x="159" y="8994"/>
                  </a:lnTo>
                  <a:lnTo>
                    <a:pt x="114" y="9539"/>
                  </a:lnTo>
                  <a:lnTo>
                    <a:pt x="45" y="10130"/>
                  </a:lnTo>
                  <a:lnTo>
                    <a:pt x="23" y="10720"/>
                  </a:lnTo>
                  <a:lnTo>
                    <a:pt x="0" y="11311"/>
                  </a:lnTo>
                  <a:lnTo>
                    <a:pt x="0" y="11901"/>
                  </a:lnTo>
                  <a:lnTo>
                    <a:pt x="23" y="12492"/>
                  </a:lnTo>
                  <a:lnTo>
                    <a:pt x="68" y="13060"/>
                  </a:lnTo>
                  <a:lnTo>
                    <a:pt x="136" y="13650"/>
                  </a:lnTo>
                  <a:lnTo>
                    <a:pt x="204" y="14218"/>
                  </a:lnTo>
                  <a:lnTo>
                    <a:pt x="295" y="14808"/>
                  </a:lnTo>
                  <a:lnTo>
                    <a:pt x="409" y="15376"/>
                  </a:lnTo>
                  <a:lnTo>
                    <a:pt x="522" y="15921"/>
                  </a:lnTo>
                  <a:lnTo>
                    <a:pt x="681" y="16489"/>
                  </a:lnTo>
                  <a:lnTo>
                    <a:pt x="840" y="17057"/>
                  </a:lnTo>
                  <a:lnTo>
                    <a:pt x="999" y="17602"/>
                  </a:lnTo>
                  <a:lnTo>
                    <a:pt x="1204" y="18169"/>
                  </a:lnTo>
                  <a:lnTo>
                    <a:pt x="1408" y="18714"/>
                  </a:lnTo>
                  <a:lnTo>
                    <a:pt x="1612" y="19259"/>
                  </a:lnTo>
                  <a:lnTo>
                    <a:pt x="1840" y="19805"/>
                  </a:lnTo>
                  <a:lnTo>
                    <a:pt x="2089" y="20350"/>
                  </a:lnTo>
                  <a:lnTo>
                    <a:pt x="2339" y="20872"/>
                  </a:lnTo>
                  <a:lnTo>
                    <a:pt x="2612" y="21394"/>
                  </a:lnTo>
                  <a:lnTo>
                    <a:pt x="2884" y="21917"/>
                  </a:lnTo>
                  <a:lnTo>
                    <a:pt x="3179" y="22439"/>
                  </a:lnTo>
                  <a:lnTo>
                    <a:pt x="3475" y="22961"/>
                  </a:lnTo>
                  <a:lnTo>
                    <a:pt x="4111" y="23961"/>
                  </a:lnTo>
                  <a:lnTo>
                    <a:pt x="4769" y="24937"/>
                  </a:lnTo>
                  <a:lnTo>
                    <a:pt x="5473" y="25914"/>
                  </a:lnTo>
                  <a:lnTo>
                    <a:pt x="6200" y="26845"/>
                  </a:lnTo>
                  <a:lnTo>
                    <a:pt x="6972" y="27753"/>
                  </a:lnTo>
                  <a:lnTo>
                    <a:pt x="7744" y="28639"/>
                  </a:lnTo>
                  <a:lnTo>
                    <a:pt x="8562" y="29479"/>
                  </a:lnTo>
                  <a:lnTo>
                    <a:pt x="9402" y="30320"/>
                  </a:lnTo>
                  <a:lnTo>
                    <a:pt x="10220" y="31114"/>
                  </a:lnTo>
                  <a:lnTo>
                    <a:pt x="11083" y="31864"/>
                  </a:lnTo>
                  <a:lnTo>
                    <a:pt x="11923" y="32591"/>
                  </a:lnTo>
                  <a:lnTo>
                    <a:pt x="12786" y="33272"/>
                  </a:lnTo>
                  <a:lnTo>
                    <a:pt x="13626" y="33930"/>
                  </a:lnTo>
                  <a:lnTo>
                    <a:pt x="14489" y="34544"/>
                  </a:lnTo>
                  <a:lnTo>
                    <a:pt x="15352" y="35111"/>
                  </a:lnTo>
                  <a:lnTo>
                    <a:pt x="16193" y="35634"/>
                  </a:lnTo>
                  <a:lnTo>
                    <a:pt x="17010" y="36111"/>
                  </a:lnTo>
                  <a:lnTo>
                    <a:pt x="17828" y="36565"/>
                  </a:lnTo>
                  <a:lnTo>
                    <a:pt x="18623" y="36951"/>
                  </a:lnTo>
                  <a:lnTo>
                    <a:pt x="19395" y="37314"/>
                  </a:lnTo>
                  <a:lnTo>
                    <a:pt x="19894" y="37110"/>
                  </a:lnTo>
                  <a:lnTo>
                    <a:pt x="20394" y="36928"/>
                  </a:lnTo>
                  <a:lnTo>
                    <a:pt x="20916" y="36701"/>
                  </a:lnTo>
                  <a:lnTo>
                    <a:pt x="21416" y="36474"/>
                  </a:lnTo>
                  <a:lnTo>
                    <a:pt x="21938" y="36224"/>
                  </a:lnTo>
                  <a:lnTo>
                    <a:pt x="22461" y="35974"/>
                  </a:lnTo>
                  <a:lnTo>
                    <a:pt x="22983" y="35702"/>
                  </a:lnTo>
                  <a:lnTo>
                    <a:pt x="23505" y="35384"/>
                  </a:lnTo>
                  <a:lnTo>
                    <a:pt x="24005" y="35111"/>
                  </a:lnTo>
                  <a:lnTo>
                    <a:pt x="24527" y="34793"/>
                  </a:lnTo>
                  <a:lnTo>
                    <a:pt x="25549" y="34112"/>
                  </a:lnTo>
                  <a:lnTo>
                    <a:pt x="26594" y="33408"/>
                  </a:lnTo>
                  <a:lnTo>
                    <a:pt x="27593" y="32636"/>
                  </a:lnTo>
                  <a:lnTo>
                    <a:pt x="28592" y="31841"/>
                  </a:lnTo>
                  <a:lnTo>
                    <a:pt x="29592" y="31001"/>
                  </a:lnTo>
                  <a:lnTo>
                    <a:pt x="30546" y="30092"/>
                  </a:lnTo>
                  <a:lnTo>
                    <a:pt x="31477" y="29184"/>
                  </a:lnTo>
                  <a:lnTo>
                    <a:pt x="32385" y="28253"/>
                  </a:lnTo>
                  <a:lnTo>
                    <a:pt x="33248" y="27276"/>
                  </a:lnTo>
                  <a:lnTo>
                    <a:pt x="34088" y="26254"/>
                  </a:lnTo>
                  <a:lnTo>
                    <a:pt x="34497" y="25755"/>
                  </a:lnTo>
                  <a:lnTo>
                    <a:pt x="34906" y="25232"/>
                  </a:lnTo>
                  <a:lnTo>
                    <a:pt x="35292" y="24710"/>
                  </a:lnTo>
                  <a:lnTo>
                    <a:pt x="35655" y="24188"/>
                  </a:lnTo>
                  <a:lnTo>
                    <a:pt x="36019" y="23643"/>
                  </a:lnTo>
                  <a:lnTo>
                    <a:pt x="36382" y="23098"/>
                  </a:lnTo>
                  <a:lnTo>
                    <a:pt x="36723" y="22575"/>
                  </a:lnTo>
                  <a:lnTo>
                    <a:pt x="37041" y="22030"/>
                  </a:lnTo>
                  <a:lnTo>
                    <a:pt x="37336" y="21485"/>
                  </a:lnTo>
                  <a:lnTo>
                    <a:pt x="37631" y="20940"/>
                  </a:lnTo>
                  <a:lnTo>
                    <a:pt x="37926" y="20372"/>
                  </a:lnTo>
                  <a:lnTo>
                    <a:pt x="38176" y="19827"/>
                  </a:lnTo>
                  <a:lnTo>
                    <a:pt x="38426" y="19259"/>
                  </a:lnTo>
                  <a:lnTo>
                    <a:pt x="38676" y="18692"/>
                  </a:lnTo>
                  <a:lnTo>
                    <a:pt x="38903" y="18147"/>
                  </a:lnTo>
                  <a:lnTo>
                    <a:pt x="39107" y="17579"/>
                  </a:lnTo>
                  <a:lnTo>
                    <a:pt x="39289" y="17011"/>
                  </a:lnTo>
                  <a:lnTo>
                    <a:pt x="39471" y="16466"/>
                  </a:lnTo>
                  <a:lnTo>
                    <a:pt x="39630" y="15876"/>
                  </a:lnTo>
                  <a:lnTo>
                    <a:pt x="39743" y="15331"/>
                  </a:lnTo>
                  <a:lnTo>
                    <a:pt x="39857" y="14763"/>
                  </a:lnTo>
                  <a:lnTo>
                    <a:pt x="39970" y="14195"/>
                  </a:lnTo>
                  <a:lnTo>
                    <a:pt x="40039" y="13650"/>
                  </a:lnTo>
                  <a:lnTo>
                    <a:pt x="40107" y="13105"/>
                  </a:lnTo>
                  <a:lnTo>
                    <a:pt x="40129" y="12537"/>
                  </a:lnTo>
                  <a:lnTo>
                    <a:pt x="40152" y="11992"/>
                  </a:lnTo>
                  <a:lnTo>
                    <a:pt x="40129" y="11424"/>
                  </a:lnTo>
                  <a:lnTo>
                    <a:pt x="40107" y="10879"/>
                  </a:lnTo>
                  <a:lnTo>
                    <a:pt x="40061" y="10357"/>
                  </a:lnTo>
                  <a:lnTo>
                    <a:pt x="39993" y="9812"/>
                  </a:lnTo>
                  <a:lnTo>
                    <a:pt x="39880" y="9267"/>
                  </a:lnTo>
                  <a:lnTo>
                    <a:pt x="39766" y="8745"/>
                  </a:lnTo>
                  <a:lnTo>
                    <a:pt x="39630" y="8199"/>
                  </a:lnTo>
                  <a:lnTo>
                    <a:pt x="39471" y="7700"/>
                  </a:lnTo>
                  <a:lnTo>
                    <a:pt x="39266" y="7177"/>
                  </a:lnTo>
                  <a:lnTo>
                    <a:pt x="39085" y="6678"/>
                  </a:lnTo>
                  <a:lnTo>
                    <a:pt x="38880" y="6224"/>
                  </a:lnTo>
                  <a:lnTo>
                    <a:pt x="38653" y="5769"/>
                  </a:lnTo>
                  <a:lnTo>
                    <a:pt x="38426" y="5338"/>
                  </a:lnTo>
                  <a:lnTo>
                    <a:pt x="38244" y="5043"/>
                  </a:lnTo>
                  <a:lnTo>
                    <a:pt x="38267" y="5043"/>
                  </a:lnTo>
                  <a:lnTo>
                    <a:pt x="38449" y="4816"/>
                  </a:lnTo>
                  <a:lnTo>
                    <a:pt x="38631" y="4566"/>
                  </a:lnTo>
                  <a:lnTo>
                    <a:pt x="38789" y="4339"/>
                  </a:lnTo>
                  <a:lnTo>
                    <a:pt x="38903" y="4089"/>
                  </a:lnTo>
                  <a:lnTo>
                    <a:pt x="39017" y="3839"/>
                  </a:lnTo>
                  <a:lnTo>
                    <a:pt x="39107" y="3567"/>
                  </a:lnTo>
                  <a:lnTo>
                    <a:pt x="39153" y="3271"/>
                  </a:lnTo>
                  <a:lnTo>
                    <a:pt x="39153" y="2999"/>
                  </a:lnTo>
                  <a:lnTo>
                    <a:pt x="39130" y="2704"/>
                  </a:lnTo>
                  <a:lnTo>
                    <a:pt x="39062" y="2431"/>
                  </a:lnTo>
                  <a:lnTo>
                    <a:pt x="39017" y="2295"/>
                  </a:lnTo>
                  <a:lnTo>
                    <a:pt x="38971" y="2181"/>
                  </a:lnTo>
                  <a:lnTo>
                    <a:pt x="38903" y="2068"/>
                  </a:lnTo>
                  <a:lnTo>
                    <a:pt x="38812" y="1977"/>
                  </a:lnTo>
                  <a:lnTo>
                    <a:pt x="38744" y="1886"/>
                  </a:lnTo>
                  <a:lnTo>
                    <a:pt x="38653" y="1795"/>
                  </a:lnTo>
                  <a:lnTo>
                    <a:pt x="38540" y="1727"/>
                  </a:lnTo>
                  <a:lnTo>
                    <a:pt x="38426" y="1682"/>
                  </a:lnTo>
                  <a:lnTo>
                    <a:pt x="38267" y="1636"/>
                  </a:lnTo>
                  <a:lnTo>
                    <a:pt x="38063" y="1591"/>
                  </a:lnTo>
                  <a:lnTo>
                    <a:pt x="37722" y="1591"/>
                  </a:lnTo>
                  <a:lnTo>
                    <a:pt x="37427" y="1636"/>
                  </a:lnTo>
                  <a:lnTo>
                    <a:pt x="37132" y="1682"/>
                  </a:lnTo>
                  <a:lnTo>
                    <a:pt x="36859" y="1795"/>
                  </a:lnTo>
                  <a:lnTo>
                    <a:pt x="36564" y="1909"/>
                  </a:lnTo>
                  <a:lnTo>
                    <a:pt x="36291" y="2022"/>
                  </a:lnTo>
                  <a:lnTo>
                    <a:pt x="36019" y="2158"/>
                  </a:lnTo>
                  <a:lnTo>
                    <a:pt x="35814" y="2317"/>
                  </a:lnTo>
                  <a:lnTo>
                    <a:pt x="35655" y="2181"/>
                  </a:lnTo>
                  <a:lnTo>
                    <a:pt x="35519" y="2090"/>
                  </a:lnTo>
                  <a:lnTo>
                    <a:pt x="35496" y="1863"/>
                  </a:lnTo>
                  <a:lnTo>
                    <a:pt x="35451" y="1682"/>
                  </a:lnTo>
                  <a:lnTo>
                    <a:pt x="35406" y="1477"/>
                  </a:lnTo>
                  <a:lnTo>
                    <a:pt x="35360" y="1295"/>
                  </a:lnTo>
                  <a:lnTo>
                    <a:pt x="35269" y="1114"/>
                  </a:lnTo>
                  <a:lnTo>
                    <a:pt x="35156" y="978"/>
                  </a:lnTo>
                  <a:lnTo>
                    <a:pt x="34997" y="841"/>
                  </a:lnTo>
                  <a:lnTo>
                    <a:pt x="34815" y="750"/>
                  </a:lnTo>
                  <a:lnTo>
                    <a:pt x="34633" y="705"/>
                  </a:lnTo>
                  <a:lnTo>
                    <a:pt x="34452" y="660"/>
                  </a:lnTo>
                  <a:lnTo>
                    <a:pt x="34293" y="637"/>
                  </a:lnTo>
                  <a:lnTo>
                    <a:pt x="34088" y="637"/>
                  </a:lnTo>
                  <a:lnTo>
                    <a:pt x="33929" y="660"/>
                  </a:lnTo>
                  <a:lnTo>
                    <a:pt x="33748" y="705"/>
                  </a:lnTo>
                  <a:lnTo>
                    <a:pt x="33589" y="750"/>
                  </a:lnTo>
                  <a:lnTo>
                    <a:pt x="33407" y="841"/>
                  </a:lnTo>
                  <a:lnTo>
                    <a:pt x="33248" y="909"/>
                  </a:lnTo>
                  <a:lnTo>
                    <a:pt x="33112" y="1000"/>
                  </a:lnTo>
                  <a:lnTo>
                    <a:pt x="33089" y="1023"/>
                  </a:lnTo>
                  <a:lnTo>
                    <a:pt x="32998" y="1000"/>
                  </a:lnTo>
                  <a:lnTo>
                    <a:pt x="32635" y="955"/>
                  </a:lnTo>
                  <a:lnTo>
                    <a:pt x="32294" y="887"/>
                  </a:lnTo>
                  <a:lnTo>
                    <a:pt x="31931" y="841"/>
                  </a:lnTo>
                  <a:lnTo>
                    <a:pt x="31568" y="819"/>
                  </a:lnTo>
                  <a:lnTo>
                    <a:pt x="30841" y="819"/>
                  </a:lnTo>
                  <a:lnTo>
                    <a:pt x="30477" y="841"/>
                  </a:lnTo>
                  <a:lnTo>
                    <a:pt x="30114" y="841"/>
                  </a:lnTo>
                  <a:lnTo>
                    <a:pt x="29751" y="909"/>
                  </a:lnTo>
                  <a:lnTo>
                    <a:pt x="29387" y="955"/>
                  </a:lnTo>
                  <a:lnTo>
                    <a:pt x="29024" y="1046"/>
                  </a:lnTo>
                  <a:lnTo>
                    <a:pt x="28661" y="1114"/>
                  </a:lnTo>
                  <a:lnTo>
                    <a:pt x="28297" y="1205"/>
                  </a:lnTo>
                  <a:lnTo>
                    <a:pt x="27911" y="1318"/>
                  </a:lnTo>
                  <a:lnTo>
                    <a:pt x="27548" y="1454"/>
                  </a:lnTo>
                  <a:lnTo>
                    <a:pt x="26821" y="1727"/>
                  </a:lnTo>
                  <a:lnTo>
                    <a:pt x="26117" y="2045"/>
                  </a:lnTo>
                  <a:lnTo>
                    <a:pt x="25413" y="2431"/>
                  </a:lnTo>
                  <a:lnTo>
                    <a:pt x="24709" y="2840"/>
                  </a:lnTo>
                  <a:lnTo>
                    <a:pt x="24028" y="3294"/>
                  </a:lnTo>
                  <a:lnTo>
                    <a:pt x="23369" y="3771"/>
                  </a:lnTo>
                  <a:lnTo>
                    <a:pt x="22733" y="4293"/>
                  </a:lnTo>
                  <a:lnTo>
                    <a:pt x="22120" y="4816"/>
                  </a:lnTo>
                  <a:lnTo>
                    <a:pt x="21552" y="5406"/>
                  </a:lnTo>
                  <a:lnTo>
                    <a:pt x="20984" y="6019"/>
                  </a:lnTo>
                  <a:lnTo>
                    <a:pt x="20462" y="6632"/>
                  </a:lnTo>
                  <a:lnTo>
                    <a:pt x="19985" y="7291"/>
                  </a:lnTo>
                  <a:lnTo>
                    <a:pt x="19531" y="7950"/>
                  </a:lnTo>
                  <a:lnTo>
                    <a:pt x="19349" y="7450"/>
                  </a:lnTo>
                  <a:lnTo>
                    <a:pt x="19168" y="6928"/>
                  </a:lnTo>
                  <a:lnTo>
                    <a:pt x="18963" y="6451"/>
                  </a:lnTo>
                  <a:lnTo>
                    <a:pt x="18736" y="5974"/>
                  </a:lnTo>
                  <a:lnTo>
                    <a:pt x="18509" y="5542"/>
                  </a:lnTo>
                  <a:lnTo>
                    <a:pt x="18282" y="5088"/>
                  </a:lnTo>
                  <a:lnTo>
                    <a:pt x="18009" y="4679"/>
                  </a:lnTo>
                  <a:lnTo>
                    <a:pt x="17737" y="4293"/>
                  </a:lnTo>
                  <a:lnTo>
                    <a:pt x="17464" y="3907"/>
                  </a:lnTo>
                  <a:lnTo>
                    <a:pt x="17169" y="3544"/>
                  </a:lnTo>
                  <a:lnTo>
                    <a:pt x="16874" y="3203"/>
                  </a:lnTo>
                  <a:lnTo>
                    <a:pt x="16556" y="2885"/>
                  </a:lnTo>
                  <a:lnTo>
                    <a:pt x="16238" y="2567"/>
                  </a:lnTo>
                  <a:lnTo>
                    <a:pt x="15897" y="2272"/>
                  </a:lnTo>
                  <a:lnTo>
                    <a:pt x="15557" y="1999"/>
                  </a:lnTo>
                  <a:lnTo>
                    <a:pt x="15193" y="1750"/>
                  </a:lnTo>
                  <a:lnTo>
                    <a:pt x="14830" y="1500"/>
                  </a:lnTo>
                  <a:lnTo>
                    <a:pt x="14467" y="1295"/>
                  </a:lnTo>
                  <a:lnTo>
                    <a:pt x="14103" y="1091"/>
                  </a:lnTo>
                  <a:lnTo>
                    <a:pt x="13740" y="887"/>
                  </a:lnTo>
                  <a:lnTo>
                    <a:pt x="13376" y="728"/>
                  </a:lnTo>
                  <a:lnTo>
                    <a:pt x="12968" y="569"/>
                  </a:lnTo>
                  <a:lnTo>
                    <a:pt x="12582" y="432"/>
                  </a:lnTo>
                  <a:lnTo>
                    <a:pt x="12196" y="319"/>
                  </a:lnTo>
                  <a:lnTo>
                    <a:pt x="11809" y="228"/>
                  </a:lnTo>
                  <a:lnTo>
                    <a:pt x="11401" y="137"/>
                  </a:lnTo>
                  <a:lnTo>
                    <a:pt x="10992" y="69"/>
                  </a:lnTo>
                  <a:lnTo>
                    <a:pt x="10606" y="24"/>
                  </a:lnTo>
                  <a:lnTo>
                    <a:pt x="1019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252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9680450" y="-1444537"/>
              <a:ext cx="979900" cy="910450"/>
            </a:xfrm>
            <a:custGeom>
              <a:avLst/>
              <a:gdLst/>
              <a:ahLst/>
              <a:cxnLst/>
              <a:rect l="l" t="t" r="r" b="b"/>
              <a:pathLst>
                <a:path w="39196" h="36418" extrusionOk="0">
                  <a:moveTo>
                    <a:pt x="9174" y="1"/>
                  </a:moveTo>
                  <a:lnTo>
                    <a:pt x="8783" y="19"/>
                  </a:lnTo>
                  <a:lnTo>
                    <a:pt x="8391" y="57"/>
                  </a:lnTo>
                  <a:lnTo>
                    <a:pt x="8018" y="113"/>
                  </a:lnTo>
                  <a:lnTo>
                    <a:pt x="7627" y="169"/>
                  </a:lnTo>
                  <a:lnTo>
                    <a:pt x="7254" y="262"/>
                  </a:lnTo>
                  <a:lnTo>
                    <a:pt x="6881" y="374"/>
                  </a:lnTo>
                  <a:lnTo>
                    <a:pt x="6508" y="486"/>
                  </a:lnTo>
                  <a:lnTo>
                    <a:pt x="6135" y="616"/>
                  </a:lnTo>
                  <a:lnTo>
                    <a:pt x="5762" y="784"/>
                  </a:lnTo>
                  <a:lnTo>
                    <a:pt x="5408" y="952"/>
                  </a:lnTo>
                  <a:lnTo>
                    <a:pt x="5072" y="1138"/>
                  </a:lnTo>
                  <a:lnTo>
                    <a:pt x="4718" y="1325"/>
                  </a:lnTo>
                  <a:lnTo>
                    <a:pt x="4382" y="1548"/>
                  </a:lnTo>
                  <a:lnTo>
                    <a:pt x="4065" y="1791"/>
                  </a:lnTo>
                  <a:lnTo>
                    <a:pt x="3748" y="2033"/>
                  </a:lnTo>
                  <a:lnTo>
                    <a:pt x="3431" y="2313"/>
                  </a:lnTo>
                  <a:lnTo>
                    <a:pt x="3133" y="2593"/>
                  </a:lnTo>
                  <a:lnTo>
                    <a:pt x="2835" y="2891"/>
                  </a:lnTo>
                  <a:lnTo>
                    <a:pt x="2555" y="3208"/>
                  </a:lnTo>
                  <a:lnTo>
                    <a:pt x="2294" y="3544"/>
                  </a:lnTo>
                  <a:lnTo>
                    <a:pt x="2033" y="3898"/>
                  </a:lnTo>
                  <a:lnTo>
                    <a:pt x="1790" y="4252"/>
                  </a:lnTo>
                  <a:lnTo>
                    <a:pt x="1567" y="4644"/>
                  </a:lnTo>
                  <a:lnTo>
                    <a:pt x="1343" y="5035"/>
                  </a:lnTo>
                  <a:lnTo>
                    <a:pt x="1156" y="5446"/>
                  </a:lnTo>
                  <a:lnTo>
                    <a:pt x="970" y="5874"/>
                  </a:lnTo>
                  <a:lnTo>
                    <a:pt x="784" y="6322"/>
                  </a:lnTo>
                  <a:lnTo>
                    <a:pt x="634" y="6788"/>
                  </a:lnTo>
                  <a:lnTo>
                    <a:pt x="485" y="7254"/>
                  </a:lnTo>
                  <a:lnTo>
                    <a:pt x="373" y="7758"/>
                  </a:lnTo>
                  <a:lnTo>
                    <a:pt x="261" y="8261"/>
                  </a:lnTo>
                  <a:lnTo>
                    <a:pt x="168" y="8783"/>
                  </a:lnTo>
                  <a:lnTo>
                    <a:pt x="112" y="9324"/>
                  </a:lnTo>
                  <a:lnTo>
                    <a:pt x="56" y="9902"/>
                  </a:lnTo>
                  <a:lnTo>
                    <a:pt x="19" y="10480"/>
                  </a:lnTo>
                  <a:lnTo>
                    <a:pt x="0" y="11058"/>
                  </a:lnTo>
                  <a:lnTo>
                    <a:pt x="0" y="11618"/>
                  </a:lnTo>
                  <a:lnTo>
                    <a:pt x="38" y="12196"/>
                  </a:lnTo>
                  <a:lnTo>
                    <a:pt x="75" y="12755"/>
                  </a:lnTo>
                  <a:lnTo>
                    <a:pt x="131" y="13333"/>
                  </a:lnTo>
                  <a:lnTo>
                    <a:pt x="205" y="13892"/>
                  </a:lnTo>
                  <a:lnTo>
                    <a:pt x="299" y="14452"/>
                  </a:lnTo>
                  <a:lnTo>
                    <a:pt x="411" y="15011"/>
                  </a:lnTo>
                  <a:lnTo>
                    <a:pt x="522" y="15552"/>
                  </a:lnTo>
                  <a:lnTo>
                    <a:pt x="672" y="16111"/>
                  </a:lnTo>
                  <a:lnTo>
                    <a:pt x="821" y="16652"/>
                  </a:lnTo>
                  <a:lnTo>
                    <a:pt x="989" y="17193"/>
                  </a:lnTo>
                  <a:lnTo>
                    <a:pt x="1175" y="17734"/>
                  </a:lnTo>
                  <a:lnTo>
                    <a:pt x="1380" y="18274"/>
                  </a:lnTo>
                  <a:lnTo>
                    <a:pt x="1585" y="18815"/>
                  </a:lnTo>
                  <a:lnTo>
                    <a:pt x="1809" y="19337"/>
                  </a:lnTo>
                  <a:lnTo>
                    <a:pt x="2052" y="19859"/>
                  </a:lnTo>
                  <a:lnTo>
                    <a:pt x="2294" y="20381"/>
                  </a:lnTo>
                  <a:lnTo>
                    <a:pt x="2555" y="20885"/>
                  </a:lnTo>
                  <a:lnTo>
                    <a:pt x="2816" y="21407"/>
                  </a:lnTo>
                  <a:lnTo>
                    <a:pt x="3114" y="21910"/>
                  </a:lnTo>
                  <a:lnTo>
                    <a:pt x="3394" y="22414"/>
                  </a:lnTo>
                  <a:lnTo>
                    <a:pt x="4009" y="23402"/>
                  </a:lnTo>
                  <a:lnTo>
                    <a:pt x="4662" y="24353"/>
                  </a:lnTo>
                  <a:lnTo>
                    <a:pt x="5352" y="25304"/>
                  </a:lnTo>
                  <a:lnTo>
                    <a:pt x="6061" y="26218"/>
                  </a:lnTo>
                  <a:lnTo>
                    <a:pt x="6806" y="27094"/>
                  </a:lnTo>
                  <a:lnTo>
                    <a:pt x="7571" y="27971"/>
                  </a:lnTo>
                  <a:lnTo>
                    <a:pt x="8354" y="28791"/>
                  </a:lnTo>
                  <a:lnTo>
                    <a:pt x="9174" y="29593"/>
                  </a:lnTo>
                  <a:lnTo>
                    <a:pt x="9976" y="30376"/>
                  </a:lnTo>
                  <a:lnTo>
                    <a:pt x="10815" y="31103"/>
                  </a:lnTo>
                  <a:lnTo>
                    <a:pt x="11636" y="31812"/>
                  </a:lnTo>
                  <a:lnTo>
                    <a:pt x="12475" y="32483"/>
                  </a:lnTo>
                  <a:lnTo>
                    <a:pt x="13314" y="33117"/>
                  </a:lnTo>
                  <a:lnTo>
                    <a:pt x="14153" y="33714"/>
                  </a:lnTo>
                  <a:lnTo>
                    <a:pt x="14992" y="34273"/>
                  </a:lnTo>
                  <a:lnTo>
                    <a:pt x="15813" y="34777"/>
                  </a:lnTo>
                  <a:lnTo>
                    <a:pt x="16614" y="35261"/>
                  </a:lnTo>
                  <a:lnTo>
                    <a:pt x="17398" y="35690"/>
                  </a:lnTo>
                  <a:lnTo>
                    <a:pt x="18181" y="36082"/>
                  </a:lnTo>
                  <a:lnTo>
                    <a:pt x="18927" y="36417"/>
                  </a:lnTo>
                  <a:lnTo>
                    <a:pt x="19411" y="36231"/>
                  </a:lnTo>
                  <a:lnTo>
                    <a:pt x="19915" y="36045"/>
                  </a:lnTo>
                  <a:lnTo>
                    <a:pt x="20418" y="35821"/>
                  </a:lnTo>
                  <a:lnTo>
                    <a:pt x="20903" y="35597"/>
                  </a:lnTo>
                  <a:lnTo>
                    <a:pt x="21407" y="35355"/>
                  </a:lnTo>
                  <a:lnTo>
                    <a:pt x="21929" y="35112"/>
                  </a:lnTo>
                  <a:lnTo>
                    <a:pt x="22432" y="34851"/>
                  </a:lnTo>
                  <a:lnTo>
                    <a:pt x="22936" y="34553"/>
                  </a:lnTo>
                  <a:lnTo>
                    <a:pt x="23439" y="34273"/>
                  </a:lnTo>
                  <a:lnTo>
                    <a:pt x="23943" y="33956"/>
                  </a:lnTo>
                  <a:lnTo>
                    <a:pt x="24949" y="33304"/>
                  </a:lnTo>
                  <a:lnTo>
                    <a:pt x="25956" y="32614"/>
                  </a:lnTo>
                  <a:lnTo>
                    <a:pt x="26945" y="31868"/>
                  </a:lnTo>
                  <a:lnTo>
                    <a:pt x="27914" y="31085"/>
                  </a:lnTo>
                  <a:lnTo>
                    <a:pt x="28884" y="30264"/>
                  </a:lnTo>
                  <a:lnTo>
                    <a:pt x="29816" y="29388"/>
                  </a:lnTo>
                  <a:lnTo>
                    <a:pt x="30730" y="28493"/>
                  </a:lnTo>
                  <a:lnTo>
                    <a:pt x="31606" y="27579"/>
                  </a:lnTo>
                  <a:lnTo>
                    <a:pt x="32464" y="26628"/>
                  </a:lnTo>
                  <a:lnTo>
                    <a:pt x="33284" y="25640"/>
                  </a:lnTo>
                  <a:lnTo>
                    <a:pt x="33676" y="25136"/>
                  </a:lnTo>
                  <a:lnTo>
                    <a:pt x="34068" y="24633"/>
                  </a:lnTo>
                  <a:lnTo>
                    <a:pt x="34441" y="24129"/>
                  </a:lnTo>
                  <a:lnTo>
                    <a:pt x="34813" y="23607"/>
                  </a:lnTo>
                  <a:lnTo>
                    <a:pt x="35168" y="23085"/>
                  </a:lnTo>
                  <a:lnTo>
                    <a:pt x="35503" y="22563"/>
                  </a:lnTo>
                  <a:lnTo>
                    <a:pt x="35839" y="22041"/>
                  </a:lnTo>
                  <a:lnTo>
                    <a:pt x="36156" y="21500"/>
                  </a:lnTo>
                  <a:lnTo>
                    <a:pt x="36454" y="20978"/>
                  </a:lnTo>
                  <a:lnTo>
                    <a:pt x="36734" y="20437"/>
                  </a:lnTo>
                  <a:lnTo>
                    <a:pt x="37014" y="19897"/>
                  </a:lnTo>
                  <a:lnTo>
                    <a:pt x="37275" y="19356"/>
                  </a:lnTo>
                  <a:lnTo>
                    <a:pt x="37517" y="18797"/>
                  </a:lnTo>
                  <a:lnTo>
                    <a:pt x="37760" y="18256"/>
                  </a:lnTo>
                  <a:lnTo>
                    <a:pt x="37965" y="17715"/>
                  </a:lnTo>
                  <a:lnTo>
                    <a:pt x="38170" y="17156"/>
                  </a:lnTo>
                  <a:lnTo>
                    <a:pt x="38356" y="16615"/>
                  </a:lnTo>
                  <a:lnTo>
                    <a:pt x="38524" y="16074"/>
                  </a:lnTo>
                  <a:lnTo>
                    <a:pt x="38673" y="15515"/>
                  </a:lnTo>
                  <a:lnTo>
                    <a:pt x="38804" y="14974"/>
                  </a:lnTo>
                  <a:lnTo>
                    <a:pt x="38916" y="14415"/>
                  </a:lnTo>
                  <a:lnTo>
                    <a:pt x="39009" y="13874"/>
                  </a:lnTo>
                  <a:lnTo>
                    <a:pt x="39084" y="13333"/>
                  </a:lnTo>
                  <a:lnTo>
                    <a:pt x="39139" y="12792"/>
                  </a:lnTo>
                  <a:lnTo>
                    <a:pt x="39177" y="12252"/>
                  </a:lnTo>
                  <a:lnTo>
                    <a:pt x="39195" y="11711"/>
                  </a:lnTo>
                  <a:lnTo>
                    <a:pt x="39177" y="11170"/>
                  </a:lnTo>
                  <a:lnTo>
                    <a:pt x="39158" y="10629"/>
                  </a:lnTo>
                  <a:lnTo>
                    <a:pt x="39102" y="10107"/>
                  </a:lnTo>
                  <a:lnTo>
                    <a:pt x="39046" y="9585"/>
                  </a:lnTo>
                  <a:lnTo>
                    <a:pt x="38934" y="9063"/>
                  </a:lnTo>
                  <a:lnTo>
                    <a:pt x="38822" y="8541"/>
                  </a:lnTo>
                  <a:lnTo>
                    <a:pt x="38692" y="8019"/>
                  </a:lnTo>
                  <a:lnTo>
                    <a:pt x="38524" y="7515"/>
                  </a:lnTo>
                  <a:lnTo>
                    <a:pt x="38338" y="7012"/>
                  </a:lnTo>
                  <a:lnTo>
                    <a:pt x="38151" y="6527"/>
                  </a:lnTo>
                  <a:lnTo>
                    <a:pt x="37946" y="6080"/>
                  </a:lnTo>
                  <a:lnTo>
                    <a:pt x="37722" y="5632"/>
                  </a:lnTo>
                  <a:lnTo>
                    <a:pt x="37499" y="5222"/>
                  </a:lnTo>
                  <a:lnTo>
                    <a:pt x="37275" y="4830"/>
                  </a:lnTo>
                  <a:lnTo>
                    <a:pt x="37032" y="4457"/>
                  </a:lnTo>
                  <a:lnTo>
                    <a:pt x="36771" y="4103"/>
                  </a:lnTo>
                  <a:lnTo>
                    <a:pt x="36510" y="3767"/>
                  </a:lnTo>
                  <a:lnTo>
                    <a:pt x="36249" y="3450"/>
                  </a:lnTo>
                  <a:lnTo>
                    <a:pt x="35970" y="3152"/>
                  </a:lnTo>
                  <a:lnTo>
                    <a:pt x="35690" y="2872"/>
                  </a:lnTo>
                  <a:lnTo>
                    <a:pt x="35410" y="2611"/>
                  </a:lnTo>
                  <a:lnTo>
                    <a:pt x="35112" y="2369"/>
                  </a:lnTo>
                  <a:lnTo>
                    <a:pt x="34813" y="2145"/>
                  </a:lnTo>
                  <a:lnTo>
                    <a:pt x="34496" y="1940"/>
                  </a:lnTo>
                  <a:lnTo>
                    <a:pt x="34198" y="1754"/>
                  </a:lnTo>
                  <a:lnTo>
                    <a:pt x="33881" y="1586"/>
                  </a:lnTo>
                  <a:lnTo>
                    <a:pt x="33545" y="1437"/>
                  </a:lnTo>
                  <a:lnTo>
                    <a:pt x="33228" y="1306"/>
                  </a:lnTo>
                  <a:lnTo>
                    <a:pt x="32893" y="1194"/>
                  </a:lnTo>
                  <a:lnTo>
                    <a:pt x="32557" y="1082"/>
                  </a:lnTo>
                  <a:lnTo>
                    <a:pt x="32222" y="989"/>
                  </a:lnTo>
                  <a:lnTo>
                    <a:pt x="31867" y="933"/>
                  </a:lnTo>
                  <a:lnTo>
                    <a:pt x="31532" y="877"/>
                  </a:lnTo>
                  <a:lnTo>
                    <a:pt x="31177" y="840"/>
                  </a:lnTo>
                  <a:lnTo>
                    <a:pt x="30823" y="803"/>
                  </a:lnTo>
                  <a:lnTo>
                    <a:pt x="30115" y="803"/>
                  </a:lnTo>
                  <a:lnTo>
                    <a:pt x="29760" y="821"/>
                  </a:lnTo>
                  <a:lnTo>
                    <a:pt x="29406" y="840"/>
                  </a:lnTo>
                  <a:lnTo>
                    <a:pt x="29052" y="896"/>
                  </a:lnTo>
                  <a:lnTo>
                    <a:pt x="28679" y="952"/>
                  </a:lnTo>
                  <a:lnTo>
                    <a:pt x="28324" y="1026"/>
                  </a:lnTo>
                  <a:lnTo>
                    <a:pt x="27970" y="1101"/>
                  </a:lnTo>
                  <a:lnTo>
                    <a:pt x="27616" y="1194"/>
                  </a:lnTo>
                  <a:lnTo>
                    <a:pt x="27243" y="1306"/>
                  </a:lnTo>
                  <a:lnTo>
                    <a:pt x="26889" y="1437"/>
                  </a:lnTo>
                  <a:lnTo>
                    <a:pt x="26180" y="1698"/>
                  </a:lnTo>
                  <a:lnTo>
                    <a:pt x="25490" y="2015"/>
                  </a:lnTo>
                  <a:lnTo>
                    <a:pt x="24800" y="2388"/>
                  </a:lnTo>
                  <a:lnTo>
                    <a:pt x="24110" y="2779"/>
                  </a:lnTo>
                  <a:lnTo>
                    <a:pt x="23458" y="3227"/>
                  </a:lnTo>
                  <a:lnTo>
                    <a:pt x="22824" y="3693"/>
                  </a:lnTo>
                  <a:lnTo>
                    <a:pt x="22190" y="4196"/>
                  </a:lnTo>
                  <a:lnTo>
                    <a:pt x="21593" y="4718"/>
                  </a:lnTo>
                  <a:lnTo>
                    <a:pt x="21034" y="5296"/>
                  </a:lnTo>
                  <a:lnTo>
                    <a:pt x="20493" y="5874"/>
                  </a:lnTo>
                  <a:lnTo>
                    <a:pt x="19971" y="6490"/>
                  </a:lnTo>
                  <a:lnTo>
                    <a:pt x="19505" y="7124"/>
                  </a:lnTo>
                  <a:lnTo>
                    <a:pt x="19057" y="7776"/>
                  </a:lnTo>
                  <a:lnTo>
                    <a:pt x="18889" y="7273"/>
                  </a:lnTo>
                  <a:lnTo>
                    <a:pt x="18703" y="6769"/>
                  </a:lnTo>
                  <a:lnTo>
                    <a:pt x="18516" y="6303"/>
                  </a:lnTo>
                  <a:lnTo>
                    <a:pt x="18293" y="5837"/>
                  </a:lnTo>
                  <a:lnTo>
                    <a:pt x="18069" y="5408"/>
                  </a:lnTo>
                  <a:lnTo>
                    <a:pt x="17845" y="4979"/>
                  </a:lnTo>
                  <a:lnTo>
                    <a:pt x="17584" y="4569"/>
                  </a:lnTo>
                  <a:lnTo>
                    <a:pt x="17323" y="4196"/>
                  </a:lnTo>
                  <a:lnTo>
                    <a:pt x="17043" y="3823"/>
                  </a:lnTo>
                  <a:lnTo>
                    <a:pt x="16764" y="3469"/>
                  </a:lnTo>
                  <a:lnTo>
                    <a:pt x="16465" y="3133"/>
                  </a:lnTo>
                  <a:lnTo>
                    <a:pt x="16167" y="2816"/>
                  </a:lnTo>
                  <a:lnTo>
                    <a:pt x="15850" y="2518"/>
                  </a:lnTo>
                  <a:lnTo>
                    <a:pt x="15514" y="2220"/>
                  </a:lnTo>
                  <a:lnTo>
                    <a:pt x="15179" y="1959"/>
                  </a:lnTo>
                  <a:lnTo>
                    <a:pt x="14843" y="1716"/>
                  </a:lnTo>
                  <a:lnTo>
                    <a:pt x="14489" y="1474"/>
                  </a:lnTo>
                  <a:lnTo>
                    <a:pt x="14134" y="1269"/>
                  </a:lnTo>
                  <a:lnTo>
                    <a:pt x="13780" y="1064"/>
                  </a:lnTo>
                  <a:lnTo>
                    <a:pt x="13407" y="877"/>
                  </a:lnTo>
                  <a:lnTo>
                    <a:pt x="13053" y="709"/>
                  </a:lnTo>
                  <a:lnTo>
                    <a:pt x="12661" y="560"/>
                  </a:lnTo>
                  <a:lnTo>
                    <a:pt x="12288" y="430"/>
                  </a:lnTo>
                  <a:lnTo>
                    <a:pt x="11916" y="318"/>
                  </a:lnTo>
                  <a:lnTo>
                    <a:pt x="11524" y="225"/>
                  </a:lnTo>
                  <a:lnTo>
                    <a:pt x="11132" y="150"/>
                  </a:lnTo>
                  <a:lnTo>
                    <a:pt x="10741" y="75"/>
                  </a:lnTo>
                  <a:lnTo>
                    <a:pt x="10349" y="38"/>
                  </a:lnTo>
                  <a:lnTo>
                    <a:pt x="9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680450" y="-1444537"/>
              <a:ext cx="979900" cy="910450"/>
            </a:xfrm>
            <a:custGeom>
              <a:avLst/>
              <a:gdLst/>
              <a:ahLst/>
              <a:cxnLst/>
              <a:rect l="l" t="t" r="r" b="b"/>
              <a:pathLst>
                <a:path w="39196" h="36418" fill="none" extrusionOk="0">
                  <a:moveTo>
                    <a:pt x="38524" y="7515"/>
                  </a:moveTo>
                  <a:lnTo>
                    <a:pt x="38524" y="7515"/>
                  </a:lnTo>
                  <a:lnTo>
                    <a:pt x="38338" y="7012"/>
                  </a:lnTo>
                  <a:lnTo>
                    <a:pt x="38151" y="6527"/>
                  </a:lnTo>
                  <a:lnTo>
                    <a:pt x="37946" y="6080"/>
                  </a:lnTo>
                  <a:lnTo>
                    <a:pt x="37722" y="5632"/>
                  </a:lnTo>
                  <a:lnTo>
                    <a:pt x="37499" y="5222"/>
                  </a:lnTo>
                  <a:lnTo>
                    <a:pt x="37275" y="4830"/>
                  </a:lnTo>
                  <a:lnTo>
                    <a:pt x="37032" y="4457"/>
                  </a:lnTo>
                  <a:lnTo>
                    <a:pt x="36771" y="4103"/>
                  </a:lnTo>
                  <a:lnTo>
                    <a:pt x="36510" y="3767"/>
                  </a:lnTo>
                  <a:lnTo>
                    <a:pt x="36249" y="3450"/>
                  </a:lnTo>
                  <a:lnTo>
                    <a:pt x="35970" y="3152"/>
                  </a:lnTo>
                  <a:lnTo>
                    <a:pt x="35690" y="2872"/>
                  </a:lnTo>
                  <a:lnTo>
                    <a:pt x="35410" y="2611"/>
                  </a:lnTo>
                  <a:lnTo>
                    <a:pt x="35112" y="2369"/>
                  </a:lnTo>
                  <a:lnTo>
                    <a:pt x="34813" y="2145"/>
                  </a:lnTo>
                  <a:lnTo>
                    <a:pt x="34496" y="1940"/>
                  </a:lnTo>
                  <a:lnTo>
                    <a:pt x="34198" y="1754"/>
                  </a:lnTo>
                  <a:lnTo>
                    <a:pt x="33881" y="1586"/>
                  </a:lnTo>
                  <a:lnTo>
                    <a:pt x="33545" y="1437"/>
                  </a:lnTo>
                  <a:lnTo>
                    <a:pt x="33228" y="1306"/>
                  </a:lnTo>
                  <a:lnTo>
                    <a:pt x="32893" y="1194"/>
                  </a:lnTo>
                  <a:lnTo>
                    <a:pt x="32557" y="1082"/>
                  </a:lnTo>
                  <a:lnTo>
                    <a:pt x="32222" y="989"/>
                  </a:lnTo>
                  <a:lnTo>
                    <a:pt x="31867" y="933"/>
                  </a:lnTo>
                  <a:lnTo>
                    <a:pt x="31532" y="877"/>
                  </a:lnTo>
                  <a:lnTo>
                    <a:pt x="31177" y="840"/>
                  </a:lnTo>
                  <a:lnTo>
                    <a:pt x="30823" y="803"/>
                  </a:lnTo>
                  <a:lnTo>
                    <a:pt x="30469" y="803"/>
                  </a:lnTo>
                  <a:lnTo>
                    <a:pt x="30115" y="803"/>
                  </a:lnTo>
                  <a:lnTo>
                    <a:pt x="29760" y="821"/>
                  </a:lnTo>
                  <a:lnTo>
                    <a:pt x="29406" y="840"/>
                  </a:lnTo>
                  <a:lnTo>
                    <a:pt x="29052" y="896"/>
                  </a:lnTo>
                  <a:lnTo>
                    <a:pt x="28679" y="952"/>
                  </a:lnTo>
                  <a:lnTo>
                    <a:pt x="28324" y="1026"/>
                  </a:lnTo>
                  <a:lnTo>
                    <a:pt x="27970" y="1101"/>
                  </a:lnTo>
                  <a:lnTo>
                    <a:pt x="27616" y="1194"/>
                  </a:lnTo>
                  <a:lnTo>
                    <a:pt x="27243" y="1306"/>
                  </a:lnTo>
                  <a:lnTo>
                    <a:pt x="26889" y="1437"/>
                  </a:lnTo>
                  <a:lnTo>
                    <a:pt x="26180" y="1698"/>
                  </a:lnTo>
                  <a:lnTo>
                    <a:pt x="25490" y="2015"/>
                  </a:lnTo>
                  <a:lnTo>
                    <a:pt x="24800" y="2388"/>
                  </a:lnTo>
                  <a:lnTo>
                    <a:pt x="24110" y="2779"/>
                  </a:lnTo>
                  <a:lnTo>
                    <a:pt x="23458" y="3227"/>
                  </a:lnTo>
                  <a:lnTo>
                    <a:pt x="22824" y="3693"/>
                  </a:lnTo>
                  <a:lnTo>
                    <a:pt x="22190" y="4196"/>
                  </a:lnTo>
                  <a:lnTo>
                    <a:pt x="21593" y="4718"/>
                  </a:lnTo>
                  <a:lnTo>
                    <a:pt x="21034" y="5296"/>
                  </a:lnTo>
                  <a:lnTo>
                    <a:pt x="20493" y="5874"/>
                  </a:lnTo>
                  <a:lnTo>
                    <a:pt x="19971" y="6490"/>
                  </a:lnTo>
                  <a:lnTo>
                    <a:pt x="19505" y="7124"/>
                  </a:lnTo>
                  <a:lnTo>
                    <a:pt x="19057" y="7776"/>
                  </a:lnTo>
                  <a:lnTo>
                    <a:pt x="19057" y="7776"/>
                  </a:lnTo>
                  <a:lnTo>
                    <a:pt x="18889" y="7273"/>
                  </a:lnTo>
                  <a:lnTo>
                    <a:pt x="18703" y="6769"/>
                  </a:lnTo>
                  <a:lnTo>
                    <a:pt x="18516" y="6303"/>
                  </a:lnTo>
                  <a:lnTo>
                    <a:pt x="18293" y="5837"/>
                  </a:lnTo>
                  <a:lnTo>
                    <a:pt x="18069" y="5408"/>
                  </a:lnTo>
                  <a:lnTo>
                    <a:pt x="17845" y="4979"/>
                  </a:lnTo>
                  <a:lnTo>
                    <a:pt x="17584" y="4569"/>
                  </a:lnTo>
                  <a:lnTo>
                    <a:pt x="17323" y="4196"/>
                  </a:lnTo>
                  <a:lnTo>
                    <a:pt x="17043" y="3823"/>
                  </a:lnTo>
                  <a:lnTo>
                    <a:pt x="16764" y="3469"/>
                  </a:lnTo>
                  <a:lnTo>
                    <a:pt x="16465" y="3133"/>
                  </a:lnTo>
                  <a:lnTo>
                    <a:pt x="16167" y="2816"/>
                  </a:lnTo>
                  <a:lnTo>
                    <a:pt x="15850" y="2518"/>
                  </a:lnTo>
                  <a:lnTo>
                    <a:pt x="15514" y="2220"/>
                  </a:lnTo>
                  <a:lnTo>
                    <a:pt x="15179" y="1959"/>
                  </a:lnTo>
                  <a:lnTo>
                    <a:pt x="14843" y="1716"/>
                  </a:lnTo>
                  <a:lnTo>
                    <a:pt x="14489" y="1474"/>
                  </a:lnTo>
                  <a:lnTo>
                    <a:pt x="14134" y="1269"/>
                  </a:lnTo>
                  <a:lnTo>
                    <a:pt x="13780" y="1064"/>
                  </a:lnTo>
                  <a:lnTo>
                    <a:pt x="13407" y="877"/>
                  </a:lnTo>
                  <a:lnTo>
                    <a:pt x="13053" y="709"/>
                  </a:lnTo>
                  <a:lnTo>
                    <a:pt x="12661" y="560"/>
                  </a:lnTo>
                  <a:lnTo>
                    <a:pt x="12288" y="430"/>
                  </a:lnTo>
                  <a:lnTo>
                    <a:pt x="11916" y="318"/>
                  </a:lnTo>
                  <a:lnTo>
                    <a:pt x="11524" y="225"/>
                  </a:lnTo>
                  <a:lnTo>
                    <a:pt x="11132" y="150"/>
                  </a:lnTo>
                  <a:lnTo>
                    <a:pt x="10741" y="75"/>
                  </a:lnTo>
                  <a:lnTo>
                    <a:pt x="10349" y="38"/>
                  </a:lnTo>
                  <a:lnTo>
                    <a:pt x="9958" y="1"/>
                  </a:lnTo>
                  <a:lnTo>
                    <a:pt x="9566" y="1"/>
                  </a:lnTo>
                  <a:lnTo>
                    <a:pt x="9174" y="1"/>
                  </a:lnTo>
                  <a:lnTo>
                    <a:pt x="8783" y="19"/>
                  </a:lnTo>
                  <a:lnTo>
                    <a:pt x="8391" y="57"/>
                  </a:lnTo>
                  <a:lnTo>
                    <a:pt x="8018" y="113"/>
                  </a:lnTo>
                  <a:lnTo>
                    <a:pt x="7627" y="169"/>
                  </a:lnTo>
                  <a:lnTo>
                    <a:pt x="7254" y="262"/>
                  </a:lnTo>
                  <a:lnTo>
                    <a:pt x="6881" y="374"/>
                  </a:lnTo>
                  <a:lnTo>
                    <a:pt x="6508" y="486"/>
                  </a:lnTo>
                  <a:lnTo>
                    <a:pt x="6135" y="616"/>
                  </a:lnTo>
                  <a:lnTo>
                    <a:pt x="5762" y="784"/>
                  </a:lnTo>
                  <a:lnTo>
                    <a:pt x="5408" y="952"/>
                  </a:lnTo>
                  <a:lnTo>
                    <a:pt x="5072" y="1138"/>
                  </a:lnTo>
                  <a:lnTo>
                    <a:pt x="4718" y="1325"/>
                  </a:lnTo>
                  <a:lnTo>
                    <a:pt x="4382" y="1548"/>
                  </a:lnTo>
                  <a:lnTo>
                    <a:pt x="4065" y="1791"/>
                  </a:lnTo>
                  <a:lnTo>
                    <a:pt x="3748" y="2033"/>
                  </a:lnTo>
                  <a:lnTo>
                    <a:pt x="3431" y="2313"/>
                  </a:lnTo>
                  <a:lnTo>
                    <a:pt x="3133" y="2593"/>
                  </a:lnTo>
                  <a:lnTo>
                    <a:pt x="2835" y="2891"/>
                  </a:lnTo>
                  <a:lnTo>
                    <a:pt x="2555" y="3208"/>
                  </a:lnTo>
                  <a:lnTo>
                    <a:pt x="2294" y="3544"/>
                  </a:lnTo>
                  <a:lnTo>
                    <a:pt x="2033" y="3898"/>
                  </a:lnTo>
                  <a:lnTo>
                    <a:pt x="1790" y="4252"/>
                  </a:lnTo>
                  <a:lnTo>
                    <a:pt x="1567" y="4644"/>
                  </a:lnTo>
                  <a:lnTo>
                    <a:pt x="1343" y="5035"/>
                  </a:lnTo>
                  <a:lnTo>
                    <a:pt x="1156" y="5446"/>
                  </a:lnTo>
                  <a:lnTo>
                    <a:pt x="970" y="5874"/>
                  </a:lnTo>
                  <a:lnTo>
                    <a:pt x="784" y="6322"/>
                  </a:lnTo>
                  <a:lnTo>
                    <a:pt x="634" y="6788"/>
                  </a:lnTo>
                  <a:lnTo>
                    <a:pt x="485" y="7254"/>
                  </a:lnTo>
                  <a:lnTo>
                    <a:pt x="373" y="7758"/>
                  </a:lnTo>
                  <a:lnTo>
                    <a:pt x="261" y="8261"/>
                  </a:lnTo>
                  <a:lnTo>
                    <a:pt x="168" y="8783"/>
                  </a:lnTo>
                  <a:lnTo>
                    <a:pt x="112" y="9324"/>
                  </a:lnTo>
                  <a:lnTo>
                    <a:pt x="112" y="9324"/>
                  </a:lnTo>
                  <a:lnTo>
                    <a:pt x="56" y="9902"/>
                  </a:lnTo>
                  <a:lnTo>
                    <a:pt x="19" y="10480"/>
                  </a:lnTo>
                  <a:lnTo>
                    <a:pt x="0" y="11058"/>
                  </a:lnTo>
                  <a:lnTo>
                    <a:pt x="0" y="11618"/>
                  </a:lnTo>
                  <a:lnTo>
                    <a:pt x="38" y="12196"/>
                  </a:lnTo>
                  <a:lnTo>
                    <a:pt x="75" y="12755"/>
                  </a:lnTo>
                  <a:lnTo>
                    <a:pt x="131" y="13333"/>
                  </a:lnTo>
                  <a:lnTo>
                    <a:pt x="205" y="13892"/>
                  </a:lnTo>
                  <a:lnTo>
                    <a:pt x="299" y="14452"/>
                  </a:lnTo>
                  <a:lnTo>
                    <a:pt x="411" y="15011"/>
                  </a:lnTo>
                  <a:lnTo>
                    <a:pt x="522" y="15552"/>
                  </a:lnTo>
                  <a:lnTo>
                    <a:pt x="672" y="16111"/>
                  </a:lnTo>
                  <a:lnTo>
                    <a:pt x="821" y="16652"/>
                  </a:lnTo>
                  <a:lnTo>
                    <a:pt x="989" y="17193"/>
                  </a:lnTo>
                  <a:lnTo>
                    <a:pt x="1175" y="17734"/>
                  </a:lnTo>
                  <a:lnTo>
                    <a:pt x="1380" y="18274"/>
                  </a:lnTo>
                  <a:lnTo>
                    <a:pt x="1585" y="18815"/>
                  </a:lnTo>
                  <a:lnTo>
                    <a:pt x="1809" y="19337"/>
                  </a:lnTo>
                  <a:lnTo>
                    <a:pt x="2052" y="19859"/>
                  </a:lnTo>
                  <a:lnTo>
                    <a:pt x="2294" y="20381"/>
                  </a:lnTo>
                  <a:lnTo>
                    <a:pt x="2555" y="20885"/>
                  </a:lnTo>
                  <a:lnTo>
                    <a:pt x="2816" y="21407"/>
                  </a:lnTo>
                  <a:lnTo>
                    <a:pt x="3114" y="21910"/>
                  </a:lnTo>
                  <a:lnTo>
                    <a:pt x="3394" y="22414"/>
                  </a:lnTo>
                  <a:lnTo>
                    <a:pt x="4009" y="23402"/>
                  </a:lnTo>
                  <a:lnTo>
                    <a:pt x="4662" y="24353"/>
                  </a:lnTo>
                  <a:lnTo>
                    <a:pt x="5352" y="25304"/>
                  </a:lnTo>
                  <a:lnTo>
                    <a:pt x="6061" y="26218"/>
                  </a:lnTo>
                  <a:lnTo>
                    <a:pt x="6806" y="27094"/>
                  </a:lnTo>
                  <a:lnTo>
                    <a:pt x="7571" y="27971"/>
                  </a:lnTo>
                  <a:lnTo>
                    <a:pt x="8354" y="28791"/>
                  </a:lnTo>
                  <a:lnTo>
                    <a:pt x="9174" y="29593"/>
                  </a:lnTo>
                  <a:lnTo>
                    <a:pt x="9976" y="30376"/>
                  </a:lnTo>
                  <a:lnTo>
                    <a:pt x="10815" y="31103"/>
                  </a:lnTo>
                  <a:lnTo>
                    <a:pt x="11636" y="31812"/>
                  </a:lnTo>
                  <a:lnTo>
                    <a:pt x="12475" y="32483"/>
                  </a:lnTo>
                  <a:lnTo>
                    <a:pt x="13314" y="33117"/>
                  </a:lnTo>
                  <a:lnTo>
                    <a:pt x="14153" y="33714"/>
                  </a:lnTo>
                  <a:lnTo>
                    <a:pt x="14992" y="34273"/>
                  </a:lnTo>
                  <a:lnTo>
                    <a:pt x="15813" y="34777"/>
                  </a:lnTo>
                  <a:lnTo>
                    <a:pt x="16614" y="35261"/>
                  </a:lnTo>
                  <a:lnTo>
                    <a:pt x="17398" y="35690"/>
                  </a:lnTo>
                  <a:lnTo>
                    <a:pt x="18181" y="36082"/>
                  </a:lnTo>
                  <a:lnTo>
                    <a:pt x="18927" y="36417"/>
                  </a:lnTo>
                  <a:lnTo>
                    <a:pt x="18927" y="36417"/>
                  </a:lnTo>
                  <a:lnTo>
                    <a:pt x="19411" y="36231"/>
                  </a:lnTo>
                  <a:lnTo>
                    <a:pt x="19915" y="36045"/>
                  </a:lnTo>
                  <a:lnTo>
                    <a:pt x="20418" y="35821"/>
                  </a:lnTo>
                  <a:lnTo>
                    <a:pt x="20903" y="35597"/>
                  </a:lnTo>
                  <a:lnTo>
                    <a:pt x="21407" y="35355"/>
                  </a:lnTo>
                  <a:lnTo>
                    <a:pt x="21929" y="35112"/>
                  </a:lnTo>
                  <a:lnTo>
                    <a:pt x="22432" y="34851"/>
                  </a:lnTo>
                  <a:lnTo>
                    <a:pt x="22936" y="34553"/>
                  </a:lnTo>
                  <a:lnTo>
                    <a:pt x="23439" y="34273"/>
                  </a:lnTo>
                  <a:lnTo>
                    <a:pt x="23943" y="33956"/>
                  </a:lnTo>
                  <a:lnTo>
                    <a:pt x="24949" y="33304"/>
                  </a:lnTo>
                  <a:lnTo>
                    <a:pt x="25956" y="32614"/>
                  </a:lnTo>
                  <a:lnTo>
                    <a:pt x="26945" y="31868"/>
                  </a:lnTo>
                  <a:lnTo>
                    <a:pt x="27914" y="31085"/>
                  </a:lnTo>
                  <a:lnTo>
                    <a:pt x="28884" y="30264"/>
                  </a:lnTo>
                  <a:lnTo>
                    <a:pt x="29816" y="29388"/>
                  </a:lnTo>
                  <a:lnTo>
                    <a:pt x="30730" y="28493"/>
                  </a:lnTo>
                  <a:lnTo>
                    <a:pt x="31606" y="27579"/>
                  </a:lnTo>
                  <a:lnTo>
                    <a:pt x="32464" y="26628"/>
                  </a:lnTo>
                  <a:lnTo>
                    <a:pt x="33284" y="25640"/>
                  </a:lnTo>
                  <a:lnTo>
                    <a:pt x="33676" y="25136"/>
                  </a:lnTo>
                  <a:lnTo>
                    <a:pt x="34068" y="24633"/>
                  </a:lnTo>
                  <a:lnTo>
                    <a:pt x="34441" y="24129"/>
                  </a:lnTo>
                  <a:lnTo>
                    <a:pt x="34813" y="23607"/>
                  </a:lnTo>
                  <a:lnTo>
                    <a:pt x="35168" y="23085"/>
                  </a:lnTo>
                  <a:lnTo>
                    <a:pt x="35503" y="22563"/>
                  </a:lnTo>
                  <a:lnTo>
                    <a:pt x="35839" y="22041"/>
                  </a:lnTo>
                  <a:lnTo>
                    <a:pt x="36156" y="21500"/>
                  </a:lnTo>
                  <a:lnTo>
                    <a:pt x="36454" y="20978"/>
                  </a:lnTo>
                  <a:lnTo>
                    <a:pt x="36734" y="20437"/>
                  </a:lnTo>
                  <a:lnTo>
                    <a:pt x="37014" y="19897"/>
                  </a:lnTo>
                  <a:lnTo>
                    <a:pt x="37275" y="19356"/>
                  </a:lnTo>
                  <a:lnTo>
                    <a:pt x="37517" y="18797"/>
                  </a:lnTo>
                  <a:lnTo>
                    <a:pt x="37760" y="18256"/>
                  </a:lnTo>
                  <a:lnTo>
                    <a:pt x="37965" y="17715"/>
                  </a:lnTo>
                  <a:lnTo>
                    <a:pt x="38170" y="17156"/>
                  </a:lnTo>
                  <a:lnTo>
                    <a:pt x="38356" y="16615"/>
                  </a:lnTo>
                  <a:lnTo>
                    <a:pt x="38524" y="16074"/>
                  </a:lnTo>
                  <a:lnTo>
                    <a:pt x="38673" y="15515"/>
                  </a:lnTo>
                  <a:lnTo>
                    <a:pt x="38804" y="14974"/>
                  </a:lnTo>
                  <a:lnTo>
                    <a:pt x="38916" y="14415"/>
                  </a:lnTo>
                  <a:lnTo>
                    <a:pt x="39009" y="13874"/>
                  </a:lnTo>
                  <a:lnTo>
                    <a:pt x="39084" y="13333"/>
                  </a:lnTo>
                  <a:lnTo>
                    <a:pt x="39139" y="12792"/>
                  </a:lnTo>
                  <a:lnTo>
                    <a:pt x="39177" y="12252"/>
                  </a:lnTo>
                  <a:lnTo>
                    <a:pt x="39195" y="11711"/>
                  </a:lnTo>
                  <a:lnTo>
                    <a:pt x="39177" y="11170"/>
                  </a:lnTo>
                  <a:lnTo>
                    <a:pt x="39158" y="10629"/>
                  </a:lnTo>
                  <a:lnTo>
                    <a:pt x="39102" y="10107"/>
                  </a:lnTo>
                  <a:lnTo>
                    <a:pt x="39046" y="9585"/>
                  </a:lnTo>
                  <a:lnTo>
                    <a:pt x="38934" y="9063"/>
                  </a:lnTo>
                  <a:lnTo>
                    <a:pt x="38822" y="8541"/>
                  </a:lnTo>
                  <a:lnTo>
                    <a:pt x="38692" y="8019"/>
                  </a:lnTo>
                  <a:lnTo>
                    <a:pt x="38524" y="7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9717275" y="-1408162"/>
              <a:ext cx="906250" cy="834450"/>
            </a:xfrm>
            <a:custGeom>
              <a:avLst/>
              <a:gdLst/>
              <a:ahLst/>
              <a:cxnLst/>
              <a:rect l="l" t="t" r="r" b="b"/>
              <a:pathLst>
                <a:path w="36250" h="33378" fill="none" extrusionOk="0">
                  <a:moveTo>
                    <a:pt x="8037" y="0"/>
                  </a:moveTo>
                  <a:lnTo>
                    <a:pt x="8037" y="0"/>
                  </a:lnTo>
                  <a:lnTo>
                    <a:pt x="7646" y="19"/>
                  </a:lnTo>
                  <a:lnTo>
                    <a:pt x="7254" y="37"/>
                  </a:lnTo>
                  <a:lnTo>
                    <a:pt x="7254" y="37"/>
                  </a:lnTo>
                  <a:lnTo>
                    <a:pt x="6825" y="93"/>
                  </a:lnTo>
                  <a:lnTo>
                    <a:pt x="6415" y="168"/>
                  </a:lnTo>
                  <a:lnTo>
                    <a:pt x="6005" y="261"/>
                  </a:lnTo>
                  <a:lnTo>
                    <a:pt x="5613" y="373"/>
                  </a:lnTo>
                  <a:lnTo>
                    <a:pt x="5240" y="504"/>
                  </a:lnTo>
                  <a:lnTo>
                    <a:pt x="4886" y="653"/>
                  </a:lnTo>
                  <a:lnTo>
                    <a:pt x="4550" y="821"/>
                  </a:lnTo>
                  <a:lnTo>
                    <a:pt x="4215" y="1007"/>
                  </a:lnTo>
                  <a:lnTo>
                    <a:pt x="3898" y="1194"/>
                  </a:lnTo>
                  <a:lnTo>
                    <a:pt x="3599" y="1399"/>
                  </a:lnTo>
                  <a:lnTo>
                    <a:pt x="3301" y="1622"/>
                  </a:lnTo>
                  <a:lnTo>
                    <a:pt x="3021" y="1865"/>
                  </a:lnTo>
                  <a:lnTo>
                    <a:pt x="2760" y="2126"/>
                  </a:lnTo>
                  <a:lnTo>
                    <a:pt x="2518" y="2368"/>
                  </a:lnTo>
                  <a:lnTo>
                    <a:pt x="2275" y="2648"/>
                  </a:lnTo>
                  <a:lnTo>
                    <a:pt x="2052" y="2928"/>
                  </a:lnTo>
                  <a:lnTo>
                    <a:pt x="1846" y="3226"/>
                  </a:lnTo>
                  <a:lnTo>
                    <a:pt x="1641" y="3506"/>
                  </a:lnTo>
                  <a:lnTo>
                    <a:pt x="1455" y="3823"/>
                  </a:lnTo>
                  <a:lnTo>
                    <a:pt x="1287" y="4121"/>
                  </a:lnTo>
                  <a:lnTo>
                    <a:pt x="1119" y="4438"/>
                  </a:lnTo>
                  <a:lnTo>
                    <a:pt x="970" y="4755"/>
                  </a:lnTo>
                  <a:lnTo>
                    <a:pt x="840" y="5091"/>
                  </a:lnTo>
                  <a:lnTo>
                    <a:pt x="709" y="5408"/>
                  </a:lnTo>
                  <a:lnTo>
                    <a:pt x="597" y="5743"/>
                  </a:lnTo>
                  <a:lnTo>
                    <a:pt x="485" y="6079"/>
                  </a:lnTo>
                  <a:lnTo>
                    <a:pt x="317" y="6732"/>
                  </a:lnTo>
                  <a:lnTo>
                    <a:pt x="187" y="7384"/>
                  </a:lnTo>
                  <a:lnTo>
                    <a:pt x="94" y="8037"/>
                  </a:lnTo>
                  <a:lnTo>
                    <a:pt x="94" y="8037"/>
                  </a:lnTo>
                  <a:lnTo>
                    <a:pt x="56" y="8540"/>
                  </a:lnTo>
                  <a:lnTo>
                    <a:pt x="19" y="9044"/>
                  </a:lnTo>
                  <a:lnTo>
                    <a:pt x="0" y="9547"/>
                  </a:lnTo>
                  <a:lnTo>
                    <a:pt x="0" y="10051"/>
                  </a:lnTo>
                  <a:lnTo>
                    <a:pt x="19" y="10554"/>
                  </a:lnTo>
                  <a:lnTo>
                    <a:pt x="56" y="11058"/>
                  </a:lnTo>
                  <a:lnTo>
                    <a:pt x="112" y="11542"/>
                  </a:lnTo>
                  <a:lnTo>
                    <a:pt x="168" y="12046"/>
                  </a:lnTo>
                  <a:lnTo>
                    <a:pt x="262" y="12549"/>
                  </a:lnTo>
                  <a:lnTo>
                    <a:pt x="355" y="13053"/>
                  </a:lnTo>
                  <a:lnTo>
                    <a:pt x="448" y="13538"/>
                  </a:lnTo>
                  <a:lnTo>
                    <a:pt x="579" y="14041"/>
                  </a:lnTo>
                  <a:lnTo>
                    <a:pt x="709" y="14526"/>
                  </a:lnTo>
                  <a:lnTo>
                    <a:pt x="858" y="15011"/>
                  </a:lnTo>
                  <a:lnTo>
                    <a:pt x="1026" y="15495"/>
                  </a:lnTo>
                  <a:lnTo>
                    <a:pt x="1194" y="15999"/>
                  </a:lnTo>
                  <a:lnTo>
                    <a:pt x="1380" y="16465"/>
                  </a:lnTo>
                  <a:lnTo>
                    <a:pt x="1567" y="16950"/>
                  </a:lnTo>
                  <a:lnTo>
                    <a:pt x="1772" y="17435"/>
                  </a:lnTo>
                  <a:lnTo>
                    <a:pt x="1996" y="17901"/>
                  </a:lnTo>
                  <a:lnTo>
                    <a:pt x="2462" y="18852"/>
                  </a:lnTo>
                  <a:lnTo>
                    <a:pt x="2965" y="19766"/>
                  </a:lnTo>
                  <a:lnTo>
                    <a:pt x="3506" y="20679"/>
                  </a:lnTo>
                  <a:lnTo>
                    <a:pt x="4084" y="21574"/>
                  </a:lnTo>
                  <a:lnTo>
                    <a:pt x="4699" y="22469"/>
                  </a:lnTo>
                  <a:lnTo>
                    <a:pt x="5352" y="23327"/>
                  </a:lnTo>
                  <a:lnTo>
                    <a:pt x="6005" y="24166"/>
                  </a:lnTo>
                  <a:lnTo>
                    <a:pt x="6713" y="24968"/>
                  </a:lnTo>
                  <a:lnTo>
                    <a:pt x="7422" y="25770"/>
                  </a:lnTo>
                  <a:lnTo>
                    <a:pt x="8149" y="26534"/>
                  </a:lnTo>
                  <a:lnTo>
                    <a:pt x="8895" y="27280"/>
                  </a:lnTo>
                  <a:lnTo>
                    <a:pt x="9659" y="27989"/>
                  </a:lnTo>
                  <a:lnTo>
                    <a:pt x="10443" y="28679"/>
                  </a:lnTo>
                  <a:lnTo>
                    <a:pt x="11226" y="29350"/>
                  </a:lnTo>
                  <a:lnTo>
                    <a:pt x="12009" y="29965"/>
                  </a:lnTo>
                  <a:lnTo>
                    <a:pt x="12811" y="30562"/>
                  </a:lnTo>
                  <a:lnTo>
                    <a:pt x="13612" y="31121"/>
                  </a:lnTo>
                  <a:lnTo>
                    <a:pt x="14396" y="31643"/>
                  </a:lnTo>
                  <a:lnTo>
                    <a:pt x="15197" y="32147"/>
                  </a:lnTo>
                  <a:lnTo>
                    <a:pt x="15962" y="32594"/>
                  </a:lnTo>
                  <a:lnTo>
                    <a:pt x="16745" y="33005"/>
                  </a:lnTo>
                  <a:lnTo>
                    <a:pt x="17510" y="33378"/>
                  </a:lnTo>
                  <a:lnTo>
                    <a:pt x="17510" y="33378"/>
                  </a:lnTo>
                  <a:lnTo>
                    <a:pt x="17957" y="33191"/>
                  </a:lnTo>
                  <a:lnTo>
                    <a:pt x="18405" y="33005"/>
                  </a:lnTo>
                  <a:lnTo>
                    <a:pt x="19318" y="32576"/>
                  </a:lnTo>
                  <a:lnTo>
                    <a:pt x="20251" y="32091"/>
                  </a:lnTo>
                  <a:lnTo>
                    <a:pt x="21183" y="31550"/>
                  </a:lnTo>
                  <a:lnTo>
                    <a:pt x="22097" y="30991"/>
                  </a:lnTo>
                  <a:lnTo>
                    <a:pt x="23029" y="30357"/>
                  </a:lnTo>
                  <a:lnTo>
                    <a:pt x="23943" y="29704"/>
                  </a:lnTo>
                  <a:lnTo>
                    <a:pt x="24856" y="28996"/>
                  </a:lnTo>
                  <a:lnTo>
                    <a:pt x="25751" y="28250"/>
                  </a:lnTo>
                  <a:lnTo>
                    <a:pt x="26646" y="27467"/>
                  </a:lnTo>
                  <a:lnTo>
                    <a:pt x="27504" y="26665"/>
                  </a:lnTo>
                  <a:lnTo>
                    <a:pt x="28362" y="25826"/>
                  </a:lnTo>
                  <a:lnTo>
                    <a:pt x="29164" y="24968"/>
                  </a:lnTo>
                  <a:lnTo>
                    <a:pt x="29965" y="24073"/>
                  </a:lnTo>
                  <a:lnTo>
                    <a:pt x="30730" y="23159"/>
                  </a:lnTo>
                  <a:lnTo>
                    <a:pt x="31439" y="22227"/>
                  </a:lnTo>
                  <a:lnTo>
                    <a:pt x="32128" y="21276"/>
                  </a:lnTo>
                  <a:lnTo>
                    <a:pt x="32781" y="20306"/>
                  </a:lnTo>
                  <a:lnTo>
                    <a:pt x="33079" y="19821"/>
                  </a:lnTo>
                  <a:lnTo>
                    <a:pt x="33378" y="19318"/>
                  </a:lnTo>
                  <a:lnTo>
                    <a:pt x="33657" y="18833"/>
                  </a:lnTo>
                  <a:lnTo>
                    <a:pt x="33937" y="18330"/>
                  </a:lnTo>
                  <a:lnTo>
                    <a:pt x="34198" y="17826"/>
                  </a:lnTo>
                  <a:lnTo>
                    <a:pt x="34441" y="17342"/>
                  </a:lnTo>
                  <a:lnTo>
                    <a:pt x="34664" y="16838"/>
                  </a:lnTo>
                  <a:lnTo>
                    <a:pt x="34888" y="16335"/>
                  </a:lnTo>
                  <a:lnTo>
                    <a:pt x="35075" y="15831"/>
                  </a:lnTo>
                  <a:lnTo>
                    <a:pt x="35280" y="15328"/>
                  </a:lnTo>
                  <a:lnTo>
                    <a:pt x="35448" y="14824"/>
                  </a:lnTo>
                  <a:lnTo>
                    <a:pt x="35597" y="14321"/>
                  </a:lnTo>
                  <a:lnTo>
                    <a:pt x="35746" y="13817"/>
                  </a:lnTo>
                  <a:lnTo>
                    <a:pt x="35858" y="13314"/>
                  </a:lnTo>
                  <a:lnTo>
                    <a:pt x="35970" y="12810"/>
                  </a:lnTo>
                  <a:lnTo>
                    <a:pt x="36063" y="12307"/>
                  </a:lnTo>
                  <a:lnTo>
                    <a:pt x="36137" y="11822"/>
                  </a:lnTo>
                  <a:lnTo>
                    <a:pt x="36193" y="11319"/>
                  </a:lnTo>
                  <a:lnTo>
                    <a:pt x="36231" y="10834"/>
                  </a:lnTo>
                  <a:lnTo>
                    <a:pt x="36249" y="10330"/>
                  </a:lnTo>
                  <a:lnTo>
                    <a:pt x="36249" y="9846"/>
                  </a:lnTo>
                  <a:lnTo>
                    <a:pt x="36231" y="9361"/>
                  </a:lnTo>
                  <a:lnTo>
                    <a:pt x="36175" y="8876"/>
                  </a:lnTo>
                  <a:lnTo>
                    <a:pt x="36119" y="8410"/>
                  </a:lnTo>
                  <a:lnTo>
                    <a:pt x="36044" y="7944"/>
                  </a:lnTo>
                  <a:lnTo>
                    <a:pt x="35932" y="7459"/>
                  </a:lnTo>
                  <a:lnTo>
                    <a:pt x="35802" y="7011"/>
                  </a:lnTo>
                  <a:lnTo>
                    <a:pt x="35653" y="6545"/>
                  </a:lnTo>
                  <a:lnTo>
                    <a:pt x="35653" y="6545"/>
                  </a:lnTo>
                  <a:lnTo>
                    <a:pt x="35429" y="5911"/>
                  </a:lnTo>
                  <a:lnTo>
                    <a:pt x="35168" y="5314"/>
                  </a:lnTo>
                  <a:lnTo>
                    <a:pt x="34907" y="4755"/>
                  </a:lnTo>
                  <a:lnTo>
                    <a:pt x="34608" y="4252"/>
                  </a:lnTo>
                  <a:lnTo>
                    <a:pt x="34291" y="3767"/>
                  </a:lnTo>
                  <a:lnTo>
                    <a:pt x="33974" y="3319"/>
                  </a:lnTo>
                  <a:lnTo>
                    <a:pt x="33620" y="2890"/>
                  </a:lnTo>
                  <a:lnTo>
                    <a:pt x="33266" y="2517"/>
                  </a:lnTo>
                  <a:lnTo>
                    <a:pt x="32893" y="2182"/>
                  </a:lnTo>
                  <a:lnTo>
                    <a:pt x="32483" y="1884"/>
                  </a:lnTo>
                  <a:lnTo>
                    <a:pt x="32072" y="1622"/>
                  </a:lnTo>
                  <a:lnTo>
                    <a:pt x="31625" y="1399"/>
                  </a:lnTo>
                  <a:lnTo>
                    <a:pt x="31177" y="1212"/>
                  </a:lnTo>
                  <a:lnTo>
                    <a:pt x="30711" y="1044"/>
                  </a:lnTo>
                  <a:lnTo>
                    <a:pt x="30226" y="933"/>
                  </a:lnTo>
                  <a:lnTo>
                    <a:pt x="29723" y="858"/>
                  </a:lnTo>
                  <a:lnTo>
                    <a:pt x="29723" y="858"/>
                  </a:lnTo>
                  <a:lnTo>
                    <a:pt x="29369" y="821"/>
                  </a:lnTo>
                  <a:lnTo>
                    <a:pt x="29014" y="821"/>
                  </a:lnTo>
                  <a:lnTo>
                    <a:pt x="28660" y="821"/>
                  </a:lnTo>
                  <a:lnTo>
                    <a:pt x="28306" y="839"/>
                  </a:lnTo>
                  <a:lnTo>
                    <a:pt x="27933" y="877"/>
                  </a:lnTo>
                  <a:lnTo>
                    <a:pt x="27560" y="933"/>
                  </a:lnTo>
                  <a:lnTo>
                    <a:pt x="27206" y="1007"/>
                  </a:lnTo>
                  <a:lnTo>
                    <a:pt x="26833" y="1100"/>
                  </a:lnTo>
                  <a:lnTo>
                    <a:pt x="26460" y="1194"/>
                  </a:lnTo>
                  <a:lnTo>
                    <a:pt x="26068" y="1305"/>
                  </a:lnTo>
                  <a:lnTo>
                    <a:pt x="25695" y="1455"/>
                  </a:lnTo>
                  <a:lnTo>
                    <a:pt x="25322" y="1604"/>
                  </a:lnTo>
                  <a:lnTo>
                    <a:pt x="24950" y="1753"/>
                  </a:lnTo>
                  <a:lnTo>
                    <a:pt x="24577" y="1939"/>
                  </a:lnTo>
                  <a:lnTo>
                    <a:pt x="24222" y="2126"/>
                  </a:lnTo>
                  <a:lnTo>
                    <a:pt x="23849" y="2331"/>
                  </a:lnTo>
                  <a:lnTo>
                    <a:pt x="23476" y="2536"/>
                  </a:lnTo>
                  <a:lnTo>
                    <a:pt x="23122" y="2779"/>
                  </a:lnTo>
                  <a:lnTo>
                    <a:pt x="22768" y="3002"/>
                  </a:lnTo>
                  <a:lnTo>
                    <a:pt x="22414" y="3263"/>
                  </a:lnTo>
                  <a:lnTo>
                    <a:pt x="22078" y="3524"/>
                  </a:lnTo>
                  <a:lnTo>
                    <a:pt x="21742" y="3804"/>
                  </a:lnTo>
                  <a:lnTo>
                    <a:pt x="21407" y="4084"/>
                  </a:lnTo>
                  <a:lnTo>
                    <a:pt x="21090" y="4382"/>
                  </a:lnTo>
                  <a:lnTo>
                    <a:pt x="20773" y="4699"/>
                  </a:lnTo>
                  <a:lnTo>
                    <a:pt x="20456" y="5016"/>
                  </a:lnTo>
                  <a:lnTo>
                    <a:pt x="20157" y="5333"/>
                  </a:lnTo>
                  <a:lnTo>
                    <a:pt x="19878" y="5669"/>
                  </a:lnTo>
                  <a:lnTo>
                    <a:pt x="19598" y="6023"/>
                  </a:lnTo>
                  <a:lnTo>
                    <a:pt x="19337" y="6377"/>
                  </a:lnTo>
                  <a:lnTo>
                    <a:pt x="19076" y="6732"/>
                  </a:lnTo>
                  <a:lnTo>
                    <a:pt x="18833" y="7105"/>
                  </a:lnTo>
                  <a:lnTo>
                    <a:pt x="18833" y="7105"/>
                  </a:lnTo>
                  <a:lnTo>
                    <a:pt x="18703" y="7272"/>
                  </a:lnTo>
                  <a:lnTo>
                    <a:pt x="18554" y="7422"/>
                  </a:lnTo>
                  <a:lnTo>
                    <a:pt x="18386" y="7552"/>
                  </a:lnTo>
                  <a:lnTo>
                    <a:pt x="18199" y="7645"/>
                  </a:lnTo>
                  <a:lnTo>
                    <a:pt x="18013" y="7720"/>
                  </a:lnTo>
                  <a:lnTo>
                    <a:pt x="17808" y="7776"/>
                  </a:lnTo>
                  <a:lnTo>
                    <a:pt x="17603" y="7794"/>
                  </a:lnTo>
                  <a:lnTo>
                    <a:pt x="17398" y="7776"/>
                  </a:lnTo>
                  <a:lnTo>
                    <a:pt x="17398" y="7776"/>
                  </a:lnTo>
                  <a:lnTo>
                    <a:pt x="17174" y="7739"/>
                  </a:lnTo>
                  <a:lnTo>
                    <a:pt x="16987" y="7664"/>
                  </a:lnTo>
                  <a:lnTo>
                    <a:pt x="16801" y="7571"/>
                  </a:lnTo>
                  <a:lnTo>
                    <a:pt x="16633" y="7440"/>
                  </a:lnTo>
                  <a:lnTo>
                    <a:pt x="16484" y="7291"/>
                  </a:lnTo>
                  <a:lnTo>
                    <a:pt x="16353" y="7142"/>
                  </a:lnTo>
                  <a:lnTo>
                    <a:pt x="16260" y="6955"/>
                  </a:lnTo>
                  <a:lnTo>
                    <a:pt x="16186" y="6750"/>
                  </a:lnTo>
                  <a:lnTo>
                    <a:pt x="16186" y="6750"/>
                  </a:lnTo>
                  <a:lnTo>
                    <a:pt x="15962" y="6116"/>
                  </a:lnTo>
                  <a:lnTo>
                    <a:pt x="15701" y="5482"/>
                  </a:lnTo>
                  <a:lnTo>
                    <a:pt x="15402" y="4848"/>
                  </a:lnTo>
                  <a:lnTo>
                    <a:pt x="15235" y="4550"/>
                  </a:lnTo>
                  <a:lnTo>
                    <a:pt x="15048" y="4252"/>
                  </a:lnTo>
                  <a:lnTo>
                    <a:pt x="14862" y="3953"/>
                  </a:lnTo>
                  <a:lnTo>
                    <a:pt x="14657" y="3655"/>
                  </a:lnTo>
                  <a:lnTo>
                    <a:pt x="14452" y="3375"/>
                  </a:lnTo>
                  <a:lnTo>
                    <a:pt x="14246" y="3096"/>
                  </a:lnTo>
                  <a:lnTo>
                    <a:pt x="14023" y="2834"/>
                  </a:lnTo>
                  <a:lnTo>
                    <a:pt x="13780" y="2573"/>
                  </a:lnTo>
                  <a:lnTo>
                    <a:pt x="13538" y="2331"/>
                  </a:lnTo>
                  <a:lnTo>
                    <a:pt x="13277" y="2089"/>
                  </a:lnTo>
                  <a:lnTo>
                    <a:pt x="13016" y="1846"/>
                  </a:lnTo>
                  <a:lnTo>
                    <a:pt x="12736" y="1641"/>
                  </a:lnTo>
                  <a:lnTo>
                    <a:pt x="12456" y="1436"/>
                  </a:lnTo>
                  <a:lnTo>
                    <a:pt x="12177" y="1231"/>
                  </a:lnTo>
                  <a:lnTo>
                    <a:pt x="11878" y="1044"/>
                  </a:lnTo>
                  <a:lnTo>
                    <a:pt x="11561" y="877"/>
                  </a:lnTo>
                  <a:lnTo>
                    <a:pt x="11244" y="709"/>
                  </a:lnTo>
                  <a:lnTo>
                    <a:pt x="10927" y="578"/>
                  </a:lnTo>
                  <a:lnTo>
                    <a:pt x="10592" y="448"/>
                  </a:lnTo>
                  <a:lnTo>
                    <a:pt x="10256" y="336"/>
                  </a:lnTo>
                  <a:lnTo>
                    <a:pt x="9902" y="243"/>
                  </a:lnTo>
                  <a:lnTo>
                    <a:pt x="9547" y="149"/>
                  </a:lnTo>
                  <a:lnTo>
                    <a:pt x="9175" y="93"/>
                  </a:lnTo>
                  <a:lnTo>
                    <a:pt x="8802" y="37"/>
                  </a:lnTo>
                  <a:lnTo>
                    <a:pt x="8429" y="19"/>
                  </a:lnTo>
                  <a:lnTo>
                    <a:pt x="80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10064100" y="-1138737"/>
              <a:ext cx="208400" cy="364575"/>
            </a:xfrm>
            <a:custGeom>
              <a:avLst/>
              <a:gdLst/>
              <a:ahLst/>
              <a:cxnLst/>
              <a:rect l="l" t="t" r="r" b="b"/>
              <a:pathLst>
                <a:path w="8336" h="14583" extrusionOk="0">
                  <a:moveTo>
                    <a:pt x="4177" y="1"/>
                  </a:moveTo>
                  <a:lnTo>
                    <a:pt x="3748" y="20"/>
                  </a:lnTo>
                  <a:lnTo>
                    <a:pt x="3338" y="76"/>
                  </a:lnTo>
                  <a:lnTo>
                    <a:pt x="2928" y="187"/>
                  </a:lnTo>
                  <a:lnTo>
                    <a:pt x="2555" y="299"/>
                  </a:lnTo>
                  <a:lnTo>
                    <a:pt x="2182" y="467"/>
                  </a:lnTo>
                  <a:lnTo>
                    <a:pt x="1846" y="654"/>
                  </a:lnTo>
                  <a:lnTo>
                    <a:pt x="1511" y="877"/>
                  </a:lnTo>
                  <a:lnTo>
                    <a:pt x="1213" y="1120"/>
                  </a:lnTo>
                  <a:lnTo>
                    <a:pt x="951" y="1381"/>
                  </a:lnTo>
                  <a:lnTo>
                    <a:pt x="709" y="1660"/>
                  </a:lnTo>
                  <a:lnTo>
                    <a:pt x="504" y="1959"/>
                  </a:lnTo>
                  <a:lnTo>
                    <a:pt x="336" y="2276"/>
                  </a:lnTo>
                  <a:lnTo>
                    <a:pt x="187" y="2611"/>
                  </a:lnTo>
                  <a:lnTo>
                    <a:pt x="94" y="2966"/>
                  </a:lnTo>
                  <a:lnTo>
                    <a:pt x="19" y="3320"/>
                  </a:lnTo>
                  <a:lnTo>
                    <a:pt x="0" y="3693"/>
                  </a:lnTo>
                  <a:lnTo>
                    <a:pt x="19" y="3991"/>
                  </a:lnTo>
                  <a:lnTo>
                    <a:pt x="56" y="4290"/>
                  </a:lnTo>
                  <a:lnTo>
                    <a:pt x="112" y="4569"/>
                  </a:lnTo>
                  <a:lnTo>
                    <a:pt x="206" y="4868"/>
                  </a:lnTo>
                  <a:lnTo>
                    <a:pt x="317" y="5147"/>
                  </a:lnTo>
                  <a:lnTo>
                    <a:pt x="448" y="5427"/>
                  </a:lnTo>
                  <a:lnTo>
                    <a:pt x="597" y="5707"/>
                  </a:lnTo>
                  <a:lnTo>
                    <a:pt x="765" y="5968"/>
                  </a:lnTo>
                  <a:lnTo>
                    <a:pt x="970" y="6210"/>
                  </a:lnTo>
                  <a:lnTo>
                    <a:pt x="1175" y="6453"/>
                  </a:lnTo>
                  <a:lnTo>
                    <a:pt x="1399" y="6695"/>
                  </a:lnTo>
                  <a:lnTo>
                    <a:pt x="1641" y="6900"/>
                  </a:lnTo>
                  <a:lnTo>
                    <a:pt x="1902" y="7105"/>
                  </a:lnTo>
                  <a:lnTo>
                    <a:pt x="2163" y="7273"/>
                  </a:lnTo>
                  <a:lnTo>
                    <a:pt x="2443" y="7441"/>
                  </a:lnTo>
                  <a:lnTo>
                    <a:pt x="2742" y="7571"/>
                  </a:lnTo>
                  <a:lnTo>
                    <a:pt x="2108" y="9231"/>
                  </a:lnTo>
                  <a:lnTo>
                    <a:pt x="1474" y="10816"/>
                  </a:lnTo>
                  <a:lnTo>
                    <a:pt x="840" y="12345"/>
                  </a:lnTo>
                  <a:lnTo>
                    <a:pt x="224" y="13781"/>
                  </a:lnTo>
                  <a:lnTo>
                    <a:pt x="709" y="13967"/>
                  </a:lnTo>
                  <a:lnTo>
                    <a:pt x="1194" y="14135"/>
                  </a:lnTo>
                  <a:lnTo>
                    <a:pt x="1679" y="14266"/>
                  </a:lnTo>
                  <a:lnTo>
                    <a:pt x="2163" y="14377"/>
                  </a:lnTo>
                  <a:lnTo>
                    <a:pt x="2667" y="14471"/>
                  </a:lnTo>
                  <a:lnTo>
                    <a:pt x="3170" y="14527"/>
                  </a:lnTo>
                  <a:lnTo>
                    <a:pt x="3674" y="14564"/>
                  </a:lnTo>
                  <a:lnTo>
                    <a:pt x="4177" y="14583"/>
                  </a:lnTo>
                  <a:lnTo>
                    <a:pt x="4662" y="14564"/>
                  </a:lnTo>
                  <a:lnTo>
                    <a:pt x="5166" y="14527"/>
                  </a:lnTo>
                  <a:lnTo>
                    <a:pt x="5669" y="14471"/>
                  </a:lnTo>
                  <a:lnTo>
                    <a:pt x="6172" y="14377"/>
                  </a:lnTo>
                  <a:lnTo>
                    <a:pt x="6657" y="14266"/>
                  </a:lnTo>
                  <a:lnTo>
                    <a:pt x="7142" y="14135"/>
                  </a:lnTo>
                  <a:lnTo>
                    <a:pt x="7627" y="13967"/>
                  </a:lnTo>
                  <a:lnTo>
                    <a:pt x="8112" y="13781"/>
                  </a:lnTo>
                  <a:lnTo>
                    <a:pt x="7496" y="12345"/>
                  </a:lnTo>
                  <a:lnTo>
                    <a:pt x="6862" y="10816"/>
                  </a:lnTo>
                  <a:lnTo>
                    <a:pt x="6228" y="9231"/>
                  </a:lnTo>
                  <a:lnTo>
                    <a:pt x="5594" y="7571"/>
                  </a:lnTo>
                  <a:lnTo>
                    <a:pt x="5893" y="7441"/>
                  </a:lnTo>
                  <a:lnTo>
                    <a:pt x="6172" y="7273"/>
                  </a:lnTo>
                  <a:lnTo>
                    <a:pt x="6452" y="7105"/>
                  </a:lnTo>
                  <a:lnTo>
                    <a:pt x="6695" y="6900"/>
                  </a:lnTo>
                  <a:lnTo>
                    <a:pt x="6937" y="6695"/>
                  </a:lnTo>
                  <a:lnTo>
                    <a:pt x="7161" y="6453"/>
                  </a:lnTo>
                  <a:lnTo>
                    <a:pt x="7385" y="6210"/>
                  </a:lnTo>
                  <a:lnTo>
                    <a:pt x="7571" y="5968"/>
                  </a:lnTo>
                  <a:lnTo>
                    <a:pt x="7739" y="5707"/>
                  </a:lnTo>
                  <a:lnTo>
                    <a:pt x="7888" y="5427"/>
                  </a:lnTo>
                  <a:lnTo>
                    <a:pt x="8018" y="5147"/>
                  </a:lnTo>
                  <a:lnTo>
                    <a:pt x="8130" y="4868"/>
                  </a:lnTo>
                  <a:lnTo>
                    <a:pt x="8224" y="4569"/>
                  </a:lnTo>
                  <a:lnTo>
                    <a:pt x="8280" y="4290"/>
                  </a:lnTo>
                  <a:lnTo>
                    <a:pt x="8317" y="3991"/>
                  </a:lnTo>
                  <a:lnTo>
                    <a:pt x="8335" y="3693"/>
                  </a:lnTo>
                  <a:lnTo>
                    <a:pt x="8317" y="3320"/>
                  </a:lnTo>
                  <a:lnTo>
                    <a:pt x="8261" y="2966"/>
                  </a:lnTo>
                  <a:lnTo>
                    <a:pt x="8149" y="2611"/>
                  </a:lnTo>
                  <a:lnTo>
                    <a:pt x="8018" y="2276"/>
                  </a:lnTo>
                  <a:lnTo>
                    <a:pt x="7832" y="1959"/>
                  </a:lnTo>
                  <a:lnTo>
                    <a:pt x="7627" y="1660"/>
                  </a:lnTo>
                  <a:lnTo>
                    <a:pt x="7385" y="1381"/>
                  </a:lnTo>
                  <a:lnTo>
                    <a:pt x="7123" y="1120"/>
                  </a:lnTo>
                  <a:lnTo>
                    <a:pt x="6825" y="877"/>
                  </a:lnTo>
                  <a:lnTo>
                    <a:pt x="6508" y="654"/>
                  </a:lnTo>
                  <a:lnTo>
                    <a:pt x="6154" y="467"/>
                  </a:lnTo>
                  <a:lnTo>
                    <a:pt x="5800" y="299"/>
                  </a:lnTo>
                  <a:lnTo>
                    <a:pt x="5408" y="187"/>
                  </a:lnTo>
                  <a:lnTo>
                    <a:pt x="5016" y="76"/>
                  </a:lnTo>
                  <a:lnTo>
                    <a:pt x="4588" y="20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10064100" y="-1138737"/>
              <a:ext cx="208400" cy="364575"/>
            </a:xfrm>
            <a:custGeom>
              <a:avLst/>
              <a:gdLst/>
              <a:ahLst/>
              <a:cxnLst/>
              <a:rect l="l" t="t" r="r" b="b"/>
              <a:pathLst>
                <a:path w="8336" h="14583" fill="none" extrusionOk="0">
                  <a:moveTo>
                    <a:pt x="8335" y="3693"/>
                  </a:moveTo>
                  <a:lnTo>
                    <a:pt x="8335" y="3693"/>
                  </a:lnTo>
                  <a:lnTo>
                    <a:pt x="8317" y="3320"/>
                  </a:lnTo>
                  <a:lnTo>
                    <a:pt x="8261" y="2966"/>
                  </a:lnTo>
                  <a:lnTo>
                    <a:pt x="8149" y="2611"/>
                  </a:lnTo>
                  <a:lnTo>
                    <a:pt x="8018" y="2276"/>
                  </a:lnTo>
                  <a:lnTo>
                    <a:pt x="7832" y="1959"/>
                  </a:lnTo>
                  <a:lnTo>
                    <a:pt x="7627" y="1660"/>
                  </a:lnTo>
                  <a:lnTo>
                    <a:pt x="7385" y="1381"/>
                  </a:lnTo>
                  <a:lnTo>
                    <a:pt x="7123" y="1120"/>
                  </a:lnTo>
                  <a:lnTo>
                    <a:pt x="6825" y="877"/>
                  </a:lnTo>
                  <a:lnTo>
                    <a:pt x="6508" y="654"/>
                  </a:lnTo>
                  <a:lnTo>
                    <a:pt x="6154" y="467"/>
                  </a:lnTo>
                  <a:lnTo>
                    <a:pt x="5800" y="299"/>
                  </a:lnTo>
                  <a:lnTo>
                    <a:pt x="5408" y="187"/>
                  </a:lnTo>
                  <a:lnTo>
                    <a:pt x="5016" y="76"/>
                  </a:lnTo>
                  <a:lnTo>
                    <a:pt x="4588" y="20"/>
                  </a:lnTo>
                  <a:lnTo>
                    <a:pt x="4177" y="1"/>
                  </a:lnTo>
                  <a:lnTo>
                    <a:pt x="4177" y="1"/>
                  </a:lnTo>
                  <a:lnTo>
                    <a:pt x="3748" y="20"/>
                  </a:lnTo>
                  <a:lnTo>
                    <a:pt x="3338" y="76"/>
                  </a:lnTo>
                  <a:lnTo>
                    <a:pt x="2928" y="187"/>
                  </a:lnTo>
                  <a:lnTo>
                    <a:pt x="2555" y="299"/>
                  </a:lnTo>
                  <a:lnTo>
                    <a:pt x="2182" y="467"/>
                  </a:lnTo>
                  <a:lnTo>
                    <a:pt x="1846" y="654"/>
                  </a:lnTo>
                  <a:lnTo>
                    <a:pt x="1511" y="877"/>
                  </a:lnTo>
                  <a:lnTo>
                    <a:pt x="1213" y="1120"/>
                  </a:lnTo>
                  <a:lnTo>
                    <a:pt x="951" y="1381"/>
                  </a:lnTo>
                  <a:lnTo>
                    <a:pt x="709" y="1660"/>
                  </a:lnTo>
                  <a:lnTo>
                    <a:pt x="504" y="1959"/>
                  </a:lnTo>
                  <a:lnTo>
                    <a:pt x="336" y="2276"/>
                  </a:lnTo>
                  <a:lnTo>
                    <a:pt x="187" y="2611"/>
                  </a:lnTo>
                  <a:lnTo>
                    <a:pt x="94" y="2966"/>
                  </a:lnTo>
                  <a:lnTo>
                    <a:pt x="19" y="3320"/>
                  </a:lnTo>
                  <a:lnTo>
                    <a:pt x="0" y="3693"/>
                  </a:lnTo>
                  <a:lnTo>
                    <a:pt x="0" y="3693"/>
                  </a:lnTo>
                  <a:lnTo>
                    <a:pt x="19" y="3991"/>
                  </a:lnTo>
                  <a:lnTo>
                    <a:pt x="56" y="4290"/>
                  </a:lnTo>
                  <a:lnTo>
                    <a:pt x="112" y="4569"/>
                  </a:lnTo>
                  <a:lnTo>
                    <a:pt x="206" y="4868"/>
                  </a:lnTo>
                  <a:lnTo>
                    <a:pt x="317" y="5147"/>
                  </a:lnTo>
                  <a:lnTo>
                    <a:pt x="448" y="5427"/>
                  </a:lnTo>
                  <a:lnTo>
                    <a:pt x="597" y="5707"/>
                  </a:lnTo>
                  <a:lnTo>
                    <a:pt x="765" y="5968"/>
                  </a:lnTo>
                  <a:lnTo>
                    <a:pt x="970" y="6210"/>
                  </a:lnTo>
                  <a:lnTo>
                    <a:pt x="1175" y="6453"/>
                  </a:lnTo>
                  <a:lnTo>
                    <a:pt x="1399" y="6695"/>
                  </a:lnTo>
                  <a:lnTo>
                    <a:pt x="1641" y="6900"/>
                  </a:lnTo>
                  <a:lnTo>
                    <a:pt x="1902" y="7105"/>
                  </a:lnTo>
                  <a:lnTo>
                    <a:pt x="2163" y="7273"/>
                  </a:lnTo>
                  <a:lnTo>
                    <a:pt x="2443" y="7441"/>
                  </a:lnTo>
                  <a:lnTo>
                    <a:pt x="2742" y="7571"/>
                  </a:lnTo>
                  <a:lnTo>
                    <a:pt x="2742" y="7571"/>
                  </a:lnTo>
                  <a:lnTo>
                    <a:pt x="2108" y="9231"/>
                  </a:lnTo>
                  <a:lnTo>
                    <a:pt x="1474" y="10816"/>
                  </a:lnTo>
                  <a:lnTo>
                    <a:pt x="840" y="12345"/>
                  </a:lnTo>
                  <a:lnTo>
                    <a:pt x="224" y="13781"/>
                  </a:lnTo>
                  <a:lnTo>
                    <a:pt x="224" y="13781"/>
                  </a:lnTo>
                  <a:lnTo>
                    <a:pt x="709" y="13967"/>
                  </a:lnTo>
                  <a:lnTo>
                    <a:pt x="1194" y="14135"/>
                  </a:lnTo>
                  <a:lnTo>
                    <a:pt x="1679" y="14266"/>
                  </a:lnTo>
                  <a:lnTo>
                    <a:pt x="2163" y="14377"/>
                  </a:lnTo>
                  <a:lnTo>
                    <a:pt x="2667" y="14471"/>
                  </a:lnTo>
                  <a:lnTo>
                    <a:pt x="3170" y="14527"/>
                  </a:lnTo>
                  <a:lnTo>
                    <a:pt x="3674" y="14564"/>
                  </a:lnTo>
                  <a:lnTo>
                    <a:pt x="4177" y="14583"/>
                  </a:lnTo>
                  <a:lnTo>
                    <a:pt x="4662" y="14564"/>
                  </a:lnTo>
                  <a:lnTo>
                    <a:pt x="5166" y="14527"/>
                  </a:lnTo>
                  <a:lnTo>
                    <a:pt x="5669" y="14471"/>
                  </a:lnTo>
                  <a:lnTo>
                    <a:pt x="6172" y="14377"/>
                  </a:lnTo>
                  <a:lnTo>
                    <a:pt x="6657" y="14266"/>
                  </a:lnTo>
                  <a:lnTo>
                    <a:pt x="7142" y="14135"/>
                  </a:lnTo>
                  <a:lnTo>
                    <a:pt x="7627" y="13967"/>
                  </a:lnTo>
                  <a:lnTo>
                    <a:pt x="8112" y="13781"/>
                  </a:lnTo>
                  <a:lnTo>
                    <a:pt x="8112" y="13781"/>
                  </a:lnTo>
                  <a:lnTo>
                    <a:pt x="7496" y="12345"/>
                  </a:lnTo>
                  <a:lnTo>
                    <a:pt x="6862" y="10816"/>
                  </a:lnTo>
                  <a:lnTo>
                    <a:pt x="6228" y="9231"/>
                  </a:lnTo>
                  <a:lnTo>
                    <a:pt x="5594" y="7571"/>
                  </a:lnTo>
                  <a:lnTo>
                    <a:pt x="5594" y="7571"/>
                  </a:lnTo>
                  <a:lnTo>
                    <a:pt x="5893" y="7441"/>
                  </a:lnTo>
                  <a:lnTo>
                    <a:pt x="6172" y="7273"/>
                  </a:lnTo>
                  <a:lnTo>
                    <a:pt x="6452" y="7105"/>
                  </a:lnTo>
                  <a:lnTo>
                    <a:pt x="6695" y="6900"/>
                  </a:lnTo>
                  <a:lnTo>
                    <a:pt x="6937" y="6695"/>
                  </a:lnTo>
                  <a:lnTo>
                    <a:pt x="7161" y="6453"/>
                  </a:lnTo>
                  <a:lnTo>
                    <a:pt x="7385" y="6210"/>
                  </a:lnTo>
                  <a:lnTo>
                    <a:pt x="7571" y="5968"/>
                  </a:lnTo>
                  <a:lnTo>
                    <a:pt x="7739" y="5707"/>
                  </a:lnTo>
                  <a:lnTo>
                    <a:pt x="7888" y="5427"/>
                  </a:lnTo>
                  <a:lnTo>
                    <a:pt x="8018" y="5147"/>
                  </a:lnTo>
                  <a:lnTo>
                    <a:pt x="8130" y="4868"/>
                  </a:lnTo>
                  <a:lnTo>
                    <a:pt x="8224" y="4569"/>
                  </a:lnTo>
                  <a:lnTo>
                    <a:pt x="8280" y="4290"/>
                  </a:lnTo>
                  <a:lnTo>
                    <a:pt x="8317" y="3991"/>
                  </a:lnTo>
                  <a:lnTo>
                    <a:pt x="8335" y="36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10066425" y="-1130812"/>
              <a:ext cx="60175" cy="64825"/>
            </a:xfrm>
            <a:custGeom>
              <a:avLst/>
              <a:gdLst/>
              <a:ahLst/>
              <a:cxnLst/>
              <a:rect l="l" t="t" r="r" b="b"/>
              <a:pathLst>
                <a:path w="2407" h="2593" fill="none" extrusionOk="0">
                  <a:moveTo>
                    <a:pt x="2406" y="1"/>
                  </a:moveTo>
                  <a:lnTo>
                    <a:pt x="2406" y="1"/>
                  </a:lnTo>
                  <a:lnTo>
                    <a:pt x="2164" y="75"/>
                  </a:lnTo>
                  <a:lnTo>
                    <a:pt x="1940" y="150"/>
                  </a:lnTo>
                  <a:lnTo>
                    <a:pt x="1716" y="243"/>
                  </a:lnTo>
                  <a:lnTo>
                    <a:pt x="1511" y="355"/>
                  </a:lnTo>
                  <a:lnTo>
                    <a:pt x="1306" y="486"/>
                  </a:lnTo>
                  <a:lnTo>
                    <a:pt x="1101" y="616"/>
                  </a:lnTo>
                  <a:lnTo>
                    <a:pt x="933" y="784"/>
                  </a:lnTo>
                  <a:lnTo>
                    <a:pt x="765" y="933"/>
                  </a:lnTo>
                  <a:lnTo>
                    <a:pt x="616" y="1120"/>
                  </a:lnTo>
                  <a:lnTo>
                    <a:pt x="467" y="1306"/>
                  </a:lnTo>
                  <a:lnTo>
                    <a:pt x="355" y="1493"/>
                  </a:lnTo>
                  <a:lnTo>
                    <a:pt x="243" y="1698"/>
                  </a:lnTo>
                  <a:lnTo>
                    <a:pt x="150" y="1922"/>
                  </a:lnTo>
                  <a:lnTo>
                    <a:pt x="94" y="2145"/>
                  </a:lnTo>
                  <a:lnTo>
                    <a:pt x="38" y="2369"/>
                  </a:lnTo>
                  <a:lnTo>
                    <a:pt x="1" y="2593"/>
                  </a:lnTo>
                  <a:lnTo>
                    <a:pt x="1" y="2593"/>
                  </a:lnTo>
                  <a:lnTo>
                    <a:pt x="75" y="2388"/>
                  </a:lnTo>
                  <a:lnTo>
                    <a:pt x="150" y="2183"/>
                  </a:lnTo>
                  <a:lnTo>
                    <a:pt x="224" y="1977"/>
                  </a:lnTo>
                  <a:lnTo>
                    <a:pt x="336" y="1772"/>
                  </a:lnTo>
                  <a:lnTo>
                    <a:pt x="448" y="1586"/>
                  </a:lnTo>
                  <a:lnTo>
                    <a:pt x="579" y="1399"/>
                  </a:lnTo>
                  <a:lnTo>
                    <a:pt x="709" y="1232"/>
                  </a:lnTo>
                  <a:lnTo>
                    <a:pt x="858" y="1045"/>
                  </a:lnTo>
                  <a:lnTo>
                    <a:pt x="1026" y="896"/>
                  </a:lnTo>
                  <a:lnTo>
                    <a:pt x="1194" y="728"/>
                  </a:lnTo>
                  <a:lnTo>
                    <a:pt x="1381" y="598"/>
                  </a:lnTo>
                  <a:lnTo>
                    <a:pt x="1567" y="448"/>
                  </a:lnTo>
                  <a:lnTo>
                    <a:pt x="1772" y="318"/>
                  </a:lnTo>
                  <a:lnTo>
                    <a:pt x="1977" y="206"/>
                  </a:lnTo>
                  <a:lnTo>
                    <a:pt x="2182" y="94"/>
                  </a:lnTo>
                  <a:lnTo>
                    <a:pt x="2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10066425" y="-1132662"/>
              <a:ext cx="153875" cy="288100"/>
            </a:xfrm>
            <a:custGeom>
              <a:avLst/>
              <a:gdLst/>
              <a:ahLst/>
              <a:cxnLst/>
              <a:rect l="l" t="t" r="r" b="b"/>
              <a:pathLst>
                <a:path w="6155" h="11524" extrusionOk="0">
                  <a:moveTo>
                    <a:pt x="3077" y="0"/>
                  </a:moveTo>
                  <a:lnTo>
                    <a:pt x="2742" y="19"/>
                  </a:lnTo>
                  <a:lnTo>
                    <a:pt x="2406" y="75"/>
                  </a:lnTo>
                  <a:lnTo>
                    <a:pt x="2182" y="168"/>
                  </a:lnTo>
                  <a:lnTo>
                    <a:pt x="1977" y="280"/>
                  </a:lnTo>
                  <a:lnTo>
                    <a:pt x="1772" y="392"/>
                  </a:lnTo>
                  <a:lnTo>
                    <a:pt x="1567" y="522"/>
                  </a:lnTo>
                  <a:lnTo>
                    <a:pt x="1381" y="672"/>
                  </a:lnTo>
                  <a:lnTo>
                    <a:pt x="1194" y="802"/>
                  </a:lnTo>
                  <a:lnTo>
                    <a:pt x="1026" y="970"/>
                  </a:lnTo>
                  <a:lnTo>
                    <a:pt x="858" y="1119"/>
                  </a:lnTo>
                  <a:lnTo>
                    <a:pt x="709" y="1306"/>
                  </a:lnTo>
                  <a:lnTo>
                    <a:pt x="579" y="1473"/>
                  </a:lnTo>
                  <a:lnTo>
                    <a:pt x="448" y="1660"/>
                  </a:lnTo>
                  <a:lnTo>
                    <a:pt x="336" y="1846"/>
                  </a:lnTo>
                  <a:lnTo>
                    <a:pt x="224" y="2051"/>
                  </a:lnTo>
                  <a:lnTo>
                    <a:pt x="150" y="2257"/>
                  </a:lnTo>
                  <a:lnTo>
                    <a:pt x="75" y="2462"/>
                  </a:lnTo>
                  <a:lnTo>
                    <a:pt x="1" y="2667"/>
                  </a:lnTo>
                  <a:lnTo>
                    <a:pt x="1" y="2928"/>
                  </a:lnTo>
                  <a:lnTo>
                    <a:pt x="1" y="3152"/>
                  </a:lnTo>
                  <a:lnTo>
                    <a:pt x="38" y="3394"/>
                  </a:lnTo>
                  <a:lnTo>
                    <a:pt x="75" y="3618"/>
                  </a:lnTo>
                  <a:lnTo>
                    <a:pt x="150" y="3860"/>
                  </a:lnTo>
                  <a:lnTo>
                    <a:pt x="224" y="4084"/>
                  </a:lnTo>
                  <a:lnTo>
                    <a:pt x="318" y="4289"/>
                  </a:lnTo>
                  <a:lnTo>
                    <a:pt x="430" y="4513"/>
                  </a:lnTo>
                  <a:lnTo>
                    <a:pt x="560" y="4718"/>
                  </a:lnTo>
                  <a:lnTo>
                    <a:pt x="709" y="4923"/>
                  </a:lnTo>
                  <a:lnTo>
                    <a:pt x="858" y="5109"/>
                  </a:lnTo>
                  <a:lnTo>
                    <a:pt x="1026" y="5296"/>
                  </a:lnTo>
                  <a:lnTo>
                    <a:pt x="1194" y="5464"/>
                  </a:lnTo>
                  <a:lnTo>
                    <a:pt x="1399" y="5613"/>
                  </a:lnTo>
                  <a:lnTo>
                    <a:pt x="1586" y="5762"/>
                  </a:lnTo>
                  <a:lnTo>
                    <a:pt x="1809" y="5874"/>
                  </a:lnTo>
                  <a:lnTo>
                    <a:pt x="2033" y="5986"/>
                  </a:lnTo>
                  <a:lnTo>
                    <a:pt x="1735" y="6806"/>
                  </a:lnTo>
                  <a:lnTo>
                    <a:pt x="1959" y="6955"/>
                  </a:lnTo>
                  <a:lnTo>
                    <a:pt x="2182" y="7086"/>
                  </a:lnTo>
                  <a:lnTo>
                    <a:pt x="2406" y="7217"/>
                  </a:lnTo>
                  <a:lnTo>
                    <a:pt x="2649" y="7328"/>
                  </a:lnTo>
                  <a:lnTo>
                    <a:pt x="1884" y="9342"/>
                  </a:lnTo>
                  <a:lnTo>
                    <a:pt x="1120" y="11244"/>
                  </a:lnTo>
                  <a:lnTo>
                    <a:pt x="1604" y="11375"/>
                  </a:lnTo>
                  <a:lnTo>
                    <a:pt x="2089" y="11449"/>
                  </a:lnTo>
                  <a:lnTo>
                    <a:pt x="2574" y="11505"/>
                  </a:lnTo>
                  <a:lnTo>
                    <a:pt x="3077" y="11524"/>
                  </a:lnTo>
                  <a:lnTo>
                    <a:pt x="3450" y="11524"/>
                  </a:lnTo>
                  <a:lnTo>
                    <a:pt x="3823" y="11487"/>
                  </a:lnTo>
                  <a:lnTo>
                    <a:pt x="4196" y="11431"/>
                  </a:lnTo>
                  <a:lnTo>
                    <a:pt x="4550" y="11375"/>
                  </a:lnTo>
                  <a:lnTo>
                    <a:pt x="4923" y="11281"/>
                  </a:lnTo>
                  <a:lnTo>
                    <a:pt x="5278" y="11170"/>
                  </a:lnTo>
                  <a:lnTo>
                    <a:pt x="5632" y="11039"/>
                  </a:lnTo>
                  <a:lnTo>
                    <a:pt x="5986" y="10890"/>
                  </a:lnTo>
                  <a:lnTo>
                    <a:pt x="5539" y="9771"/>
                  </a:lnTo>
                  <a:lnTo>
                    <a:pt x="5073" y="8559"/>
                  </a:lnTo>
                  <a:lnTo>
                    <a:pt x="4606" y="7291"/>
                  </a:lnTo>
                  <a:lnTo>
                    <a:pt x="4122" y="5986"/>
                  </a:lnTo>
                  <a:lnTo>
                    <a:pt x="4345" y="5874"/>
                  </a:lnTo>
                  <a:lnTo>
                    <a:pt x="4550" y="5762"/>
                  </a:lnTo>
                  <a:lnTo>
                    <a:pt x="4756" y="5613"/>
                  </a:lnTo>
                  <a:lnTo>
                    <a:pt x="4942" y="5464"/>
                  </a:lnTo>
                  <a:lnTo>
                    <a:pt x="5129" y="5296"/>
                  </a:lnTo>
                  <a:lnTo>
                    <a:pt x="5296" y="5109"/>
                  </a:lnTo>
                  <a:lnTo>
                    <a:pt x="5445" y="4923"/>
                  </a:lnTo>
                  <a:lnTo>
                    <a:pt x="5595" y="4718"/>
                  </a:lnTo>
                  <a:lnTo>
                    <a:pt x="5725" y="4513"/>
                  </a:lnTo>
                  <a:lnTo>
                    <a:pt x="5837" y="4289"/>
                  </a:lnTo>
                  <a:lnTo>
                    <a:pt x="5930" y="4084"/>
                  </a:lnTo>
                  <a:lnTo>
                    <a:pt x="6005" y="3860"/>
                  </a:lnTo>
                  <a:lnTo>
                    <a:pt x="6079" y="3618"/>
                  </a:lnTo>
                  <a:lnTo>
                    <a:pt x="6117" y="3394"/>
                  </a:lnTo>
                  <a:lnTo>
                    <a:pt x="6154" y="3152"/>
                  </a:lnTo>
                  <a:lnTo>
                    <a:pt x="6154" y="2928"/>
                  </a:lnTo>
                  <a:lnTo>
                    <a:pt x="6135" y="2629"/>
                  </a:lnTo>
                  <a:lnTo>
                    <a:pt x="6098" y="2350"/>
                  </a:lnTo>
                  <a:lnTo>
                    <a:pt x="6024" y="2070"/>
                  </a:lnTo>
                  <a:lnTo>
                    <a:pt x="5912" y="1809"/>
                  </a:lnTo>
                  <a:lnTo>
                    <a:pt x="5781" y="1548"/>
                  </a:lnTo>
                  <a:lnTo>
                    <a:pt x="5632" y="1324"/>
                  </a:lnTo>
                  <a:lnTo>
                    <a:pt x="5464" y="1100"/>
                  </a:lnTo>
                  <a:lnTo>
                    <a:pt x="5259" y="877"/>
                  </a:lnTo>
                  <a:lnTo>
                    <a:pt x="5035" y="690"/>
                  </a:lnTo>
                  <a:lnTo>
                    <a:pt x="4793" y="522"/>
                  </a:lnTo>
                  <a:lnTo>
                    <a:pt x="4550" y="373"/>
                  </a:lnTo>
                  <a:lnTo>
                    <a:pt x="4271" y="243"/>
                  </a:lnTo>
                  <a:lnTo>
                    <a:pt x="3991" y="149"/>
                  </a:lnTo>
                  <a:lnTo>
                    <a:pt x="3693" y="75"/>
                  </a:lnTo>
                  <a:lnTo>
                    <a:pt x="3394" y="19"/>
                  </a:lnTo>
                  <a:lnTo>
                    <a:pt x="30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10066425" y="-1132662"/>
              <a:ext cx="153875" cy="288100"/>
            </a:xfrm>
            <a:custGeom>
              <a:avLst/>
              <a:gdLst/>
              <a:ahLst/>
              <a:cxnLst/>
              <a:rect l="l" t="t" r="r" b="b"/>
              <a:pathLst>
                <a:path w="6155" h="11524" fill="none" extrusionOk="0">
                  <a:moveTo>
                    <a:pt x="3077" y="0"/>
                  </a:moveTo>
                  <a:lnTo>
                    <a:pt x="3077" y="0"/>
                  </a:lnTo>
                  <a:lnTo>
                    <a:pt x="2742" y="19"/>
                  </a:lnTo>
                  <a:lnTo>
                    <a:pt x="2406" y="75"/>
                  </a:lnTo>
                  <a:lnTo>
                    <a:pt x="2406" y="75"/>
                  </a:lnTo>
                  <a:lnTo>
                    <a:pt x="2182" y="168"/>
                  </a:lnTo>
                  <a:lnTo>
                    <a:pt x="1977" y="280"/>
                  </a:lnTo>
                  <a:lnTo>
                    <a:pt x="1772" y="392"/>
                  </a:lnTo>
                  <a:lnTo>
                    <a:pt x="1567" y="522"/>
                  </a:lnTo>
                  <a:lnTo>
                    <a:pt x="1381" y="672"/>
                  </a:lnTo>
                  <a:lnTo>
                    <a:pt x="1194" y="802"/>
                  </a:lnTo>
                  <a:lnTo>
                    <a:pt x="1026" y="970"/>
                  </a:lnTo>
                  <a:lnTo>
                    <a:pt x="858" y="1119"/>
                  </a:lnTo>
                  <a:lnTo>
                    <a:pt x="709" y="1306"/>
                  </a:lnTo>
                  <a:lnTo>
                    <a:pt x="579" y="1473"/>
                  </a:lnTo>
                  <a:lnTo>
                    <a:pt x="448" y="1660"/>
                  </a:lnTo>
                  <a:lnTo>
                    <a:pt x="336" y="1846"/>
                  </a:lnTo>
                  <a:lnTo>
                    <a:pt x="224" y="2051"/>
                  </a:lnTo>
                  <a:lnTo>
                    <a:pt x="150" y="2257"/>
                  </a:lnTo>
                  <a:lnTo>
                    <a:pt x="75" y="2462"/>
                  </a:lnTo>
                  <a:lnTo>
                    <a:pt x="1" y="2667"/>
                  </a:lnTo>
                  <a:lnTo>
                    <a:pt x="1" y="2667"/>
                  </a:lnTo>
                  <a:lnTo>
                    <a:pt x="1" y="2928"/>
                  </a:lnTo>
                  <a:lnTo>
                    <a:pt x="1" y="2928"/>
                  </a:lnTo>
                  <a:lnTo>
                    <a:pt x="1" y="3152"/>
                  </a:lnTo>
                  <a:lnTo>
                    <a:pt x="38" y="3394"/>
                  </a:lnTo>
                  <a:lnTo>
                    <a:pt x="75" y="3618"/>
                  </a:lnTo>
                  <a:lnTo>
                    <a:pt x="150" y="3860"/>
                  </a:lnTo>
                  <a:lnTo>
                    <a:pt x="224" y="4084"/>
                  </a:lnTo>
                  <a:lnTo>
                    <a:pt x="318" y="4289"/>
                  </a:lnTo>
                  <a:lnTo>
                    <a:pt x="430" y="4513"/>
                  </a:lnTo>
                  <a:lnTo>
                    <a:pt x="560" y="4718"/>
                  </a:lnTo>
                  <a:lnTo>
                    <a:pt x="709" y="4923"/>
                  </a:lnTo>
                  <a:lnTo>
                    <a:pt x="858" y="5109"/>
                  </a:lnTo>
                  <a:lnTo>
                    <a:pt x="1026" y="5296"/>
                  </a:lnTo>
                  <a:lnTo>
                    <a:pt x="1194" y="5464"/>
                  </a:lnTo>
                  <a:lnTo>
                    <a:pt x="1399" y="5613"/>
                  </a:lnTo>
                  <a:lnTo>
                    <a:pt x="1586" y="5762"/>
                  </a:lnTo>
                  <a:lnTo>
                    <a:pt x="1809" y="5874"/>
                  </a:lnTo>
                  <a:lnTo>
                    <a:pt x="2033" y="5986"/>
                  </a:lnTo>
                  <a:lnTo>
                    <a:pt x="2033" y="5986"/>
                  </a:lnTo>
                  <a:lnTo>
                    <a:pt x="1735" y="6806"/>
                  </a:lnTo>
                  <a:lnTo>
                    <a:pt x="1735" y="6806"/>
                  </a:lnTo>
                  <a:lnTo>
                    <a:pt x="1959" y="6955"/>
                  </a:lnTo>
                  <a:lnTo>
                    <a:pt x="2182" y="7086"/>
                  </a:lnTo>
                  <a:lnTo>
                    <a:pt x="2406" y="7217"/>
                  </a:lnTo>
                  <a:lnTo>
                    <a:pt x="2649" y="7328"/>
                  </a:lnTo>
                  <a:lnTo>
                    <a:pt x="2649" y="7328"/>
                  </a:lnTo>
                  <a:lnTo>
                    <a:pt x="1884" y="9342"/>
                  </a:lnTo>
                  <a:lnTo>
                    <a:pt x="1120" y="11244"/>
                  </a:lnTo>
                  <a:lnTo>
                    <a:pt x="1120" y="11244"/>
                  </a:lnTo>
                  <a:lnTo>
                    <a:pt x="1604" y="11375"/>
                  </a:lnTo>
                  <a:lnTo>
                    <a:pt x="2089" y="11449"/>
                  </a:lnTo>
                  <a:lnTo>
                    <a:pt x="2574" y="11505"/>
                  </a:lnTo>
                  <a:lnTo>
                    <a:pt x="3077" y="11524"/>
                  </a:lnTo>
                  <a:lnTo>
                    <a:pt x="3077" y="11524"/>
                  </a:lnTo>
                  <a:lnTo>
                    <a:pt x="3450" y="11524"/>
                  </a:lnTo>
                  <a:lnTo>
                    <a:pt x="3823" y="11487"/>
                  </a:lnTo>
                  <a:lnTo>
                    <a:pt x="4196" y="11431"/>
                  </a:lnTo>
                  <a:lnTo>
                    <a:pt x="4550" y="11375"/>
                  </a:lnTo>
                  <a:lnTo>
                    <a:pt x="4923" y="11281"/>
                  </a:lnTo>
                  <a:lnTo>
                    <a:pt x="5278" y="11170"/>
                  </a:lnTo>
                  <a:lnTo>
                    <a:pt x="5632" y="11039"/>
                  </a:lnTo>
                  <a:lnTo>
                    <a:pt x="5986" y="10890"/>
                  </a:lnTo>
                  <a:lnTo>
                    <a:pt x="5986" y="10890"/>
                  </a:lnTo>
                  <a:lnTo>
                    <a:pt x="5539" y="9771"/>
                  </a:lnTo>
                  <a:lnTo>
                    <a:pt x="5073" y="8559"/>
                  </a:lnTo>
                  <a:lnTo>
                    <a:pt x="4606" y="7291"/>
                  </a:lnTo>
                  <a:lnTo>
                    <a:pt x="4122" y="5986"/>
                  </a:lnTo>
                  <a:lnTo>
                    <a:pt x="4122" y="5986"/>
                  </a:lnTo>
                  <a:lnTo>
                    <a:pt x="4345" y="5874"/>
                  </a:lnTo>
                  <a:lnTo>
                    <a:pt x="4550" y="5762"/>
                  </a:lnTo>
                  <a:lnTo>
                    <a:pt x="4756" y="5613"/>
                  </a:lnTo>
                  <a:lnTo>
                    <a:pt x="4942" y="5464"/>
                  </a:lnTo>
                  <a:lnTo>
                    <a:pt x="5129" y="5296"/>
                  </a:lnTo>
                  <a:lnTo>
                    <a:pt x="5296" y="5109"/>
                  </a:lnTo>
                  <a:lnTo>
                    <a:pt x="5445" y="4923"/>
                  </a:lnTo>
                  <a:lnTo>
                    <a:pt x="5595" y="4718"/>
                  </a:lnTo>
                  <a:lnTo>
                    <a:pt x="5725" y="4513"/>
                  </a:lnTo>
                  <a:lnTo>
                    <a:pt x="5837" y="4289"/>
                  </a:lnTo>
                  <a:lnTo>
                    <a:pt x="5930" y="4084"/>
                  </a:lnTo>
                  <a:lnTo>
                    <a:pt x="6005" y="3860"/>
                  </a:lnTo>
                  <a:lnTo>
                    <a:pt x="6079" y="3618"/>
                  </a:lnTo>
                  <a:lnTo>
                    <a:pt x="6117" y="3394"/>
                  </a:lnTo>
                  <a:lnTo>
                    <a:pt x="6154" y="3152"/>
                  </a:lnTo>
                  <a:lnTo>
                    <a:pt x="6154" y="2928"/>
                  </a:lnTo>
                  <a:lnTo>
                    <a:pt x="6154" y="2928"/>
                  </a:lnTo>
                  <a:lnTo>
                    <a:pt x="6135" y="2629"/>
                  </a:lnTo>
                  <a:lnTo>
                    <a:pt x="6098" y="2350"/>
                  </a:lnTo>
                  <a:lnTo>
                    <a:pt x="6024" y="2070"/>
                  </a:lnTo>
                  <a:lnTo>
                    <a:pt x="5912" y="1809"/>
                  </a:lnTo>
                  <a:lnTo>
                    <a:pt x="5781" y="1548"/>
                  </a:lnTo>
                  <a:lnTo>
                    <a:pt x="5632" y="1324"/>
                  </a:lnTo>
                  <a:lnTo>
                    <a:pt x="5464" y="1100"/>
                  </a:lnTo>
                  <a:lnTo>
                    <a:pt x="5259" y="877"/>
                  </a:lnTo>
                  <a:lnTo>
                    <a:pt x="5035" y="690"/>
                  </a:lnTo>
                  <a:lnTo>
                    <a:pt x="4793" y="522"/>
                  </a:lnTo>
                  <a:lnTo>
                    <a:pt x="4550" y="373"/>
                  </a:lnTo>
                  <a:lnTo>
                    <a:pt x="4271" y="243"/>
                  </a:lnTo>
                  <a:lnTo>
                    <a:pt x="3991" y="149"/>
                  </a:lnTo>
                  <a:lnTo>
                    <a:pt x="3693" y="75"/>
                  </a:lnTo>
                  <a:lnTo>
                    <a:pt x="3394" y="19"/>
                  </a:lnTo>
                  <a:lnTo>
                    <a:pt x="30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10463600" y="-1428687"/>
              <a:ext cx="172500" cy="167375"/>
            </a:xfrm>
            <a:custGeom>
              <a:avLst/>
              <a:gdLst/>
              <a:ahLst/>
              <a:cxnLst/>
              <a:rect l="l" t="t" r="r" b="b"/>
              <a:pathLst>
                <a:path w="6900" h="6695" extrusionOk="0">
                  <a:moveTo>
                    <a:pt x="1958" y="1"/>
                  </a:moveTo>
                  <a:lnTo>
                    <a:pt x="1791" y="19"/>
                  </a:lnTo>
                  <a:lnTo>
                    <a:pt x="1623" y="57"/>
                  </a:lnTo>
                  <a:lnTo>
                    <a:pt x="1455" y="113"/>
                  </a:lnTo>
                  <a:lnTo>
                    <a:pt x="1287" y="187"/>
                  </a:lnTo>
                  <a:lnTo>
                    <a:pt x="1138" y="262"/>
                  </a:lnTo>
                  <a:lnTo>
                    <a:pt x="989" y="355"/>
                  </a:lnTo>
                  <a:lnTo>
                    <a:pt x="840" y="467"/>
                  </a:lnTo>
                  <a:lnTo>
                    <a:pt x="709" y="597"/>
                  </a:lnTo>
                  <a:lnTo>
                    <a:pt x="579" y="728"/>
                  </a:lnTo>
                  <a:lnTo>
                    <a:pt x="467" y="858"/>
                  </a:lnTo>
                  <a:lnTo>
                    <a:pt x="373" y="1008"/>
                  </a:lnTo>
                  <a:lnTo>
                    <a:pt x="280" y="1157"/>
                  </a:lnTo>
                  <a:lnTo>
                    <a:pt x="206" y="1306"/>
                  </a:lnTo>
                  <a:lnTo>
                    <a:pt x="150" y="1474"/>
                  </a:lnTo>
                  <a:lnTo>
                    <a:pt x="94" y="1642"/>
                  </a:lnTo>
                  <a:lnTo>
                    <a:pt x="38" y="1977"/>
                  </a:lnTo>
                  <a:lnTo>
                    <a:pt x="1" y="2313"/>
                  </a:lnTo>
                  <a:lnTo>
                    <a:pt x="19" y="2667"/>
                  </a:lnTo>
                  <a:lnTo>
                    <a:pt x="56" y="3021"/>
                  </a:lnTo>
                  <a:lnTo>
                    <a:pt x="112" y="3376"/>
                  </a:lnTo>
                  <a:lnTo>
                    <a:pt x="206" y="3730"/>
                  </a:lnTo>
                  <a:lnTo>
                    <a:pt x="318" y="4066"/>
                  </a:lnTo>
                  <a:lnTo>
                    <a:pt x="467" y="4420"/>
                  </a:lnTo>
                  <a:lnTo>
                    <a:pt x="616" y="4774"/>
                  </a:lnTo>
                  <a:lnTo>
                    <a:pt x="784" y="5110"/>
                  </a:lnTo>
                  <a:lnTo>
                    <a:pt x="970" y="5446"/>
                  </a:lnTo>
                  <a:lnTo>
                    <a:pt x="1175" y="5781"/>
                  </a:lnTo>
                  <a:lnTo>
                    <a:pt x="1399" y="6098"/>
                  </a:lnTo>
                  <a:lnTo>
                    <a:pt x="1641" y="6397"/>
                  </a:lnTo>
                  <a:lnTo>
                    <a:pt x="1884" y="6695"/>
                  </a:lnTo>
                  <a:lnTo>
                    <a:pt x="2201" y="6620"/>
                  </a:lnTo>
                  <a:lnTo>
                    <a:pt x="2518" y="6546"/>
                  </a:lnTo>
                  <a:lnTo>
                    <a:pt x="2835" y="6471"/>
                  </a:lnTo>
                  <a:lnTo>
                    <a:pt x="3133" y="6359"/>
                  </a:lnTo>
                  <a:lnTo>
                    <a:pt x="3450" y="6247"/>
                  </a:lnTo>
                  <a:lnTo>
                    <a:pt x="3749" y="6117"/>
                  </a:lnTo>
                  <a:lnTo>
                    <a:pt x="4028" y="5968"/>
                  </a:lnTo>
                  <a:lnTo>
                    <a:pt x="4327" y="5800"/>
                  </a:lnTo>
                  <a:lnTo>
                    <a:pt x="4681" y="5557"/>
                  </a:lnTo>
                  <a:lnTo>
                    <a:pt x="5016" y="5278"/>
                  </a:lnTo>
                  <a:lnTo>
                    <a:pt x="5333" y="4998"/>
                  </a:lnTo>
                  <a:lnTo>
                    <a:pt x="5650" y="4681"/>
                  </a:lnTo>
                  <a:lnTo>
                    <a:pt x="6023" y="4289"/>
                  </a:lnTo>
                  <a:lnTo>
                    <a:pt x="6210" y="4066"/>
                  </a:lnTo>
                  <a:lnTo>
                    <a:pt x="6378" y="3842"/>
                  </a:lnTo>
                  <a:lnTo>
                    <a:pt x="6527" y="3618"/>
                  </a:lnTo>
                  <a:lnTo>
                    <a:pt x="6657" y="3376"/>
                  </a:lnTo>
                  <a:lnTo>
                    <a:pt x="6769" y="3115"/>
                  </a:lnTo>
                  <a:lnTo>
                    <a:pt x="6844" y="2854"/>
                  </a:lnTo>
                  <a:lnTo>
                    <a:pt x="6900" y="2574"/>
                  </a:lnTo>
                  <a:lnTo>
                    <a:pt x="6900" y="2294"/>
                  </a:lnTo>
                  <a:lnTo>
                    <a:pt x="6881" y="2015"/>
                  </a:lnTo>
                  <a:lnTo>
                    <a:pt x="6807" y="1754"/>
                  </a:lnTo>
                  <a:lnTo>
                    <a:pt x="6769" y="1623"/>
                  </a:lnTo>
                  <a:lnTo>
                    <a:pt x="6713" y="1511"/>
                  </a:lnTo>
                  <a:lnTo>
                    <a:pt x="6639" y="1399"/>
                  </a:lnTo>
                  <a:lnTo>
                    <a:pt x="6564" y="1306"/>
                  </a:lnTo>
                  <a:lnTo>
                    <a:pt x="6490" y="1213"/>
                  </a:lnTo>
                  <a:lnTo>
                    <a:pt x="6396" y="1138"/>
                  </a:lnTo>
                  <a:lnTo>
                    <a:pt x="6284" y="1064"/>
                  </a:lnTo>
                  <a:lnTo>
                    <a:pt x="6191" y="1008"/>
                  </a:lnTo>
                  <a:lnTo>
                    <a:pt x="6023" y="970"/>
                  </a:lnTo>
                  <a:lnTo>
                    <a:pt x="5837" y="933"/>
                  </a:lnTo>
                  <a:lnTo>
                    <a:pt x="5501" y="933"/>
                  </a:lnTo>
                  <a:lnTo>
                    <a:pt x="5203" y="970"/>
                  </a:lnTo>
                  <a:lnTo>
                    <a:pt x="4923" y="1026"/>
                  </a:lnTo>
                  <a:lnTo>
                    <a:pt x="4644" y="1120"/>
                  </a:lnTo>
                  <a:lnTo>
                    <a:pt x="4364" y="1231"/>
                  </a:lnTo>
                  <a:lnTo>
                    <a:pt x="4103" y="1343"/>
                  </a:lnTo>
                  <a:lnTo>
                    <a:pt x="3842" y="1492"/>
                  </a:lnTo>
                  <a:lnTo>
                    <a:pt x="3599" y="1660"/>
                  </a:lnTo>
                  <a:lnTo>
                    <a:pt x="3376" y="1847"/>
                  </a:lnTo>
                  <a:lnTo>
                    <a:pt x="3357" y="1511"/>
                  </a:lnTo>
                  <a:lnTo>
                    <a:pt x="3320" y="1194"/>
                  </a:lnTo>
                  <a:lnTo>
                    <a:pt x="3282" y="1008"/>
                  </a:lnTo>
                  <a:lnTo>
                    <a:pt x="3245" y="821"/>
                  </a:lnTo>
                  <a:lnTo>
                    <a:pt x="3189" y="635"/>
                  </a:lnTo>
                  <a:lnTo>
                    <a:pt x="3096" y="467"/>
                  </a:lnTo>
                  <a:lnTo>
                    <a:pt x="2984" y="336"/>
                  </a:lnTo>
                  <a:lnTo>
                    <a:pt x="2835" y="206"/>
                  </a:lnTo>
                  <a:lnTo>
                    <a:pt x="2667" y="113"/>
                  </a:lnTo>
                  <a:lnTo>
                    <a:pt x="2481" y="57"/>
                  </a:lnTo>
                  <a:lnTo>
                    <a:pt x="2313" y="19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9803525" y="-1093512"/>
              <a:ext cx="163175" cy="183225"/>
            </a:xfrm>
            <a:custGeom>
              <a:avLst/>
              <a:gdLst/>
              <a:ahLst/>
              <a:cxnLst/>
              <a:rect l="l" t="t" r="r" b="b"/>
              <a:pathLst>
                <a:path w="6527" h="7329" extrusionOk="0">
                  <a:moveTo>
                    <a:pt x="4811" y="1"/>
                  </a:moveTo>
                  <a:lnTo>
                    <a:pt x="4680" y="19"/>
                  </a:lnTo>
                  <a:lnTo>
                    <a:pt x="4513" y="75"/>
                  </a:lnTo>
                  <a:lnTo>
                    <a:pt x="4363" y="150"/>
                  </a:lnTo>
                  <a:lnTo>
                    <a:pt x="4214" y="243"/>
                  </a:lnTo>
                  <a:lnTo>
                    <a:pt x="4065" y="355"/>
                  </a:lnTo>
                  <a:lnTo>
                    <a:pt x="3860" y="541"/>
                  </a:lnTo>
                  <a:lnTo>
                    <a:pt x="3655" y="765"/>
                  </a:lnTo>
                  <a:lnTo>
                    <a:pt x="3468" y="989"/>
                  </a:lnTo>
                  <a:lnTo>
                    <a:pt x="3319" y="1250"/>
                  </a:lnTo>
                  <a:lnTo>
                    <a:pt x="3189" y="1530"/>
                  </a:lnTo>
                  <a:lnTo>
                    <a:pt x="3077" y="1809"/>
                  </a:lnTo>
                  <a:lnTo>
                    <a:pt x="2984" y="2108"/>
                  </a:lnTo>
                  <a:lnTo>
                    <a:pt x="2928" y="2406"/>
                  </a:lnTo>
                  <a:lnTo>
                    <a:pt x="2704" y="2126"/>
                  </a:lnTo>
                  <a:lnTo>
                    <a:pt x="2461" y="1865"/>
                  </a:lnTo>
                  <a:lnTo>
                    <a:pt x="2312" y="1697"/>
                  </a:lnTo>
                  <a:lnTo>
                    <a:pt x="2182" y="1567"/>
                  </a:lnTo>
                  <a:lnTo>
                    <a:pt x="2014" y="1436"/>
                  </a:lnTo>
                  <a:lnTo>
                    <a:pt x="1846" y="1343"/>
                  </a:lnTo>
                  <a:lnTo>
                    <a:pt x="1660" y="1269"/>
                  </a:lnTo>
                  <a:lnTo>
                    <a:pt x="1473" y="1250"/>
                  </a:lnTo>
                  <a:lnTo>
                    <a:pt x="1287" y="1269"/>
                  </a:lnTo>
                  <a:lnTo>
                    <a:pt x="1100" y="1306"/>
                  </a:lnTo>
                  <a:lnTo>
                    <a:pt x="932" y="1380"/>
                  </a:lnTo>
                  <a:lnTo>
                    <a:pt x="783" y="1455"/>
                  </a:lnTo>
                  <a:lnTo>
                    <a:pt x="634" y="1567"/>
                  </a:lnTo>
                  <a:lnTo>
                    <a:pt x="504" y="1697"/>
                  </a:lnTo>
                  <a:lnTo>
                    <a:pt x="392" y="1847"/>
                  </a:lnTo>
                  <a:lnTo>
                    <a:pt x="298" y="1996"/>
                  </a:lnTo>
                  <a:lnTo>
                    <a:pt x="205" y="2182"/>
                  </a:lnTo>
                  <a:lnTo>
                    <a:pt x="131" y="2350"/>
                  </a:lnTo>
                  <a:lnTo>
                    <a:pt x="75" y="2555"/>
                  </a:lnTo>
                  <a:lnTo>
                    <a:pt x="37" y="2760"/>
                  </a:lnTo>
                  <a:lnTo>
                    <a:pt x="19" y="2965"/>
                  </a:lnTo>
                  <a:lnTo>
                    <a:pt x="0" y="3171"/>
                  </a:lnTo>
                  <a:lnTo>
                    <a:pt x="19" y="3376"/>
                  </a:lnTo>
                  <a:lnTo>
                    <a:pt x="37" y="3599"/>
                  </a:lnTo>
                  <a:lnTo>
                    <a:pt x="75" y="3805"/>
                  </a:lnTo>
                  <a:lnTo>
                    <a:pt x="131" y="4010"/>
                  </a:lnTo>
                  <a:lnTo>
                    <a:pt x="205" y="4215"/>
                  </a:lnTo>
                  <a:lnTo>
                    <a:pt x="280" y="4420"/>
                  </a:lnTo>
                  <a:lnTo>
                    <a:pt x="373" y="4606"/>
                  </a:lnTo>
                  <a:lnTo>
                    <a:pt x="466" y="4793"/>
                  </a:lnTo>
                  <a:lnTo>
                    <a:pt x="578" y="4979"/>
                  </a:lnTo>
                  <a:lnTo>
                    <a:pt x="709" y="5147"/>
                  </a:lnTo>
                  <a:lnTo>
                    <a:pt x="970" y="5464"/>
                  </a:lnTo>
                  <a:lnTo>
                    <a:pt x="1268" y="5762"/>
                  </a:lnTo>
                  <a:lnTo>
                    <a:pt x="1585" y="6042"/>
                  </a:lnTo>
                  <a:lnTo>
                    <a:pt x="1921" y="6285"/>
                  </a:lnTo>
                  <a:lnTo>
                    <a:pt x="2256" y="6490"/>
                  </a:lnTo>
                  <a:lnTo>
                    <a:pt x="2629" y="6695"/>
                  </a:lnTo>
                  <a:lnTo>
                    <a:pt x="3002" y="6863"/>
                  </a:lnTo>
                  <a:lnTo>
                    <a:pt x="3375" y="6993"/>
                  </a:lnTo>
                  <a:lnTo>
                    <a:pt x="3767" y="7124"/>
                  </a:lnTo>
                  <a:lnTo>
                    <a:pt x="4158" y="7217"/>
                  </a:lnTo>
                  <a:lnTo>
                    <a:pt x="4550" y="7273"/>
                  </a:lnTo>
                  <a:lnTo>
                    <a:pt x="4941" y="7310"/>
                  </a:lnTo>
                  <a:lnTo>
                    <a:pt x="5333" y="7329"/>
                  </a:lnTo>
                  <a:lnTo>
                    <a:pt x="5631" y="6732"/>
                  </a:lnTo>
                  <a:lnTo>
                    <a:pt x="5892" y="6135"/>
                  </a:lnTo>
                  <a:lnTo>
                    <a:pt x="6023" y="5837"/>
                  </a:lnTo>
                  <a:lnTo>
                    <a:pt x="6135" y="5520"/>
                  </a:lnTo>
                  <a:lnTo>
                    <a:pt x="6228" y="5203"/>
                  </a:lnTo>
                  <a:lnTo>
                    <a:pt x="6303" y="4867"/>
                  </a:lnTo>
                  <a:lnTo>
                    <a:pt x="6377" y="4457"/>
                  </a:lnTo>
                  <a:lnTo>
                    <a:pt x="6433" y="4028"/>
                  </a:lnTo>
                  <a:lnTo>
                    <a:pt x="6470" y="3599"/>
                  </a:lnTo>
                  <a:lnTo>
                    <a:pt x="6508" y="3171"/>
                  </a:lnTo>
                  <a:lnTo>
                    <a:pt x="6526" y="2648"/>
                  </a:lnTo>
                  <a:lnTo>
                    <a:pt x="6526" y="2369"/>
                  </a:lnTo>
                  <a:lnTo>
                    <a:pt x="6508" y="2108"/>
                  </a:lnTo>
                  <a:lnTo>
                    <a:pt x="6489" y="1847"/>
                  </a:lnTo>
                  <a:lnTo>
                    <a:pt x="6433" y="1586"/>
                  </a:lnTo>
                  <a:lnTo>
                    <a:pt x="6377" y="1325"/>
                  </a:lnTo>
                  <a:lnTo>
                    <a:pt x="6284" y="1082"/>
                  </a:lnTo>
                  <a:lnTo>
                    <a:pt x="6153" y="840"/>
                  </a:lnTo>
                  <a:lnTo>
                    <a:pt x="6004" y="635"/>
                  </a:lnTo>
                  <a:lnTo>
                    <a:pt x="5818" y="430"/>
                  </a:lnTo>
                  <a:lnTo>
                    <a:pt x="5631" y="262"/>
                  </a:lnTo>
                  <a:lnTo>
                    <a:pt x="5408" y="131"/>
                  </a:lnTo>
                  <a:lnTo>
                    <a:pt x="5296" y="75"/>
                  </a:lnTo>
                  <a:lnTo>
                    <a:pt x="5165" y="38"/>
                  </a:lnTo>
                  <a:lnTo>
                    <a:pt x="5053" y="19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10252900" y="-1166687"/>
              <a:ext cx="76475" cy="163650"/>
            </a:xfrm>
            <a:custGeom>
              <a:avLst/>
              <a:gdLst/>
              <a:ahLst/>
              <a:cxnLst/>
              <a:rect l="l" t="t" r="r" b="b"/>
              <a:pathLst>
                <a:path w="3059" h="6546" extrusionOk="0">
                  <a:moveTo>
                    <a:pt x="75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17" y="466"/>
                  </a:lnTo>
                  <a:lnTo>
                    <a:pt x="634" y="765"/>
                  </a:lnTo>
                  <a:lnTo>
                    <a:pt x="951" y="1063"/>
                  </a:lnTo>
                  <a:lnTo>
                    <a:pt x="1250" y="1361"/>
                  </a:lnTo>
                  <a:lnTo>
                    <a:pt x="1529" y="1660"/>
                  </a:lnTo>
                  <a:lnTo>
                    <a:pt x="1660" y="1827"/>
                  </a:lnTo>
                  <a:lnTo>
                    <a:pt x="1772" y="1995"/>
                  </a:lnTo>
                  <a:lnTo>
                    <a:pt x="1902" y="2182"/>
                  </a:lnTo>
                  <a:lnTo>
                    <a:pt x="1995" y="2387"/>
                  </a:lnTo>
                  <a:lnTo>
                    <a:pt x="2089" y="2592"/>
                  </a:lnTo>
                  <a:lnTo>
                    <a:pt x="2163" y="2816"/>
                  </a:lnTo>
                  <a:lnTo>
                    <a:pt x="2238" y="3058"/>
                  </a:lnTo>
                  <a:lnTo>
                    <a:pt x="2275" y="3282"/>
                  </a:lnTo>
                  <a:lnTo>
                    <a:pt x="2312" y="3506"/>
                  </a:lnTo>
                  <a:lnTo>
                    <a:pt x="2331" y="3711"/>
                  </a:lnTo>
                  <a:lnTo>
                    <a:pt x="2331" y="3935"/>
                  </a:lnTo>
                  <a:lnTo>
                    <a:pt x="2312" y="4140"/>
                  </a:lnTo>
                  <a:lnTo>
                    <a:pt x="2257" y="4550"/>
                  </a:lnTo>
                  <a:lnTo>
                    <a:pt x="2163" y="4960"/>
                  </a:lnTo>
                  <a:lnTo>
                    <a:pt x="2033" y="5370"/>
                  </a:lnTo>
                  <a:lnTo>
                    <a:pt x="1772" y="6228"/>
                  </a:lnTo>
                  <a:lnTo>
                    <a:pt x="1772" y="6321"/>
                  </a:lnTo>
                  <a:lnTo>
                    <a:pt x="1790" y="6396"/>
                  </a:lnTo>
                  <a:lnTo>
                    <a:pt x="1828" y="6452"/>
                  </a:lnTo>
                  <a:lnTo>
                    <a:pt x="1902" y="6508"/>
                  </a:lnTo>
                  <a:lnTo>
                    <a:pt x="1977" y="6526"/>
                  </a:lnTo>
                  <a:lnTo>
                    <a:pt x="2051" y="6545"/>
                  </a:lnTo>
                  <a:lnTo>
                    <a:pt x="2126" y="6526"/>
                  </a:lnTo>
                  <a:lnTo>
                    <a:pt x="2201" y="6470"/>
                  </a:lnTo>
                  <a:lnTo>
                    <a:pt x="2350" y="6303"/>
                  </a:lnTo>
                  <a:lnTo>
                    <a:pt x="2499" y="6098"/>
                  </a:lnTo>
                  <a:lnTo>
                    <a:pt x="2629" y="5892"/>
                  </a:lnTo>
                  <a:lnTo>
                    <a:pt x="2723" y="5687"/>
                  </a:lnTo>
                  <a:lnTo>
                    <a:pt x="2816" y="5464"/>
                  </a:lnTo>
                  <a:lnTo>
                    <a:pt x="2891" y="5221"/>
                  </a:lnTo>
                  <a:lnTo>
                    <a:pt x="2965" y="4979"/>
                  </a:lnTo>
                  <a:lnTo>
                    <a:pt x="3002" y="4718"/>
                  </a:lnTo>
                  <a:lnTo>
                    <a:pt x="3040" y="4457"/>
                  </a:lnTo>
                  <a:lnTo>
                    <a:pt x="3058" y="4196"/>
                  </a:lnTo>
                  <a:lnTo>
                    <a:pt x="3058" y="3935"/>
                  </a:lnTo>
                  <a:lnTo>
                    <a:pt x="3040" y="3655"/>
                  </a:lnTo>
                  <a:lnTo>
                    <a:pt x="3021" y="3394"/>
                  </a:lnTo>
                  <a:lnTo>
                    <a:pt x="2965" y="3114"/>
                  </a:lnTo>
                  <a:lnTo>
                    <a:pt x="2909" y="2853"/>
                  </a:lnTo>
                  <a:lnTo>
                    <a:pt x="2853" y="2592"/>
                  </a:lnTo>
                  <a:lnTo>
                    <a:pt x="2760" y="2331"/>
                  </a:lnTo>
                  <a:lnTo>
                    <a:pt x="2667" y="2089"/>
                  </a:lnTo>
                  <a:lnTo>
                    <a:pt x="2555" y="1846"/>
                  </a:lnTo>
                  <a:lnTo>
                    <a:pt x="2443" y="1604"/>
                  </a:lnTo>
                  <a:lnTo>
                    <a:pt x="2312" y="1380"/>
                  </a:lnTo>
                  <a:lnTo>
                    <a:pt x="2163" y="1175"/>
                  </a:lnTo>
                  <a:lnTo>
                    <a:pt x="1995" y="970"/>
                  </a:lnTo>
                  <a:lnTo>
                    <a:pt x="1828" y="783"/>
                  </a:lnTo>
                  <a:lnTo>
                    <a:pt x="1660" y="615"/>
                  </a:lnTo>
                  <a:lnTo>
                    <a:pt x="1455" y="466"/>
                  </a:lnTo>
                  <a:lnTo>
                    <a:pt x="1250" y="336"/>
                  </a:lnTo>
                  <a:lnTo>
                    <a:pt x="1045" y="224"/>
                  </a:lnTo>
                  <a:lnTo>
                    <a:pt x="802" y="131"/>
                  </a:lnTo>
                  <a:lnTo>
                    <a:pt x="578" y="56"/>
                  </a:lnTo>
                  <a:lnTo>
                    <a:pt x="317" y="1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10074825" y="-744362"/>
              <a:ext cx="159450" cy="33125"/>
            </a:xfrm>
            <a:custGeom>
              <a:avLst/>
              <a:gdLst/>
              <a:ahLst/>
              <a:cxnLst/>
              <a:rect l="l" t="t" r="r" b="b"/>
              <a:pathLst>
                <a:path w="6378" h="1325" extrusionOk="0">
                  <a:moveTo>
                    <a:pt x="94" y="1"/>
                  </a:moveTo>
                  <a:lnTo>
                    <a:pt x="56" y="20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0" y="169"/>
                  </a:lnTo>
                  <a:lnTo>
                    <a:pt x="19" y="206"/>
                  </a:lnTo>
                  <a:lnTo>
                    <a:pt x="38" y="243"/>
                  </a:lnTo>
                  <a:lnTo>
                    <a:pt x="168" y="392"/>
                  </a:lnTo>
                  <a:lnTo>
                    <a:pt x="317" y="523"/>
                  </a:lnTo>
                  <a:lnTo>
                    <a:pt x="467" y="635"/>
                  </a:lnTo>
                  <a:lnTo>
                    <a:pt x="634" y="728"/>
                  </a:lnTo>
                  <a:lnTo>
                    <a:pt x="821" y="821"/>
                  </a:lnTo>
                  <a:lnTo>
                    <a:pt x="1007" y="915"/>
                  </a:lnTo>
                  <a:lnTo>
                    <a:pt x="1380" y="1045"/>
                  </a:lnTo>
                  <a:lnTo>
                    <a:pt x="1790" y="1138"/>
                  </a:lnTo>
                  <a:lnTo>
                    <a:pt x="2201" y="1213"/>
                  </a:lnTo>
                  <a:lnTo>
                    <a:pt x="2592" y="1269"/>
                  </a:lnTo>
                  <a:lnTo>
                    <a:pt x="2984" y="1306"/>
                  </a:lnTo>
                  <a:lnTo>
                    <a:pt x="3431" y="1325"/>
                  </a:lnTo>
                  <a:lnTo>
                    <a:pt x="3879" y="1306"/>
                  </a:lnTo>
                  <a:lnTo>
                    <a:pt x="4289" y="1269"/>
                  </a:lnTo>
                  <a:lnTo>
                    <a:pt x="4718" y="1176"/>
                  </a:lnTo>
                  <a:lnTo>
                    <a:pt x="5128" y="1064"/>
                  </a:lnTo>
                  <a:lnTo>
                    <a:pt x="5520" y="933"/>
                  </a:lnTo>
                  <a:lnTo>
                    <a:pt x="5930" y="765"/>
                  </a:lnTo>
                  <a:lnTo>
                    <a:pt x="6340" y="579"/>
                  </a:lnTo>
                  <a:lnTo>
                    <a:pt x="6359" y="560"/>
                  </a:lnTo>
                  <a:lnTo>
                    <a:pt x="6377" y="523"/>
                  </a:lnTo>
                  <a:lnTo>
                    <a:pt x="6359" y="486"/>
                  </a:lnTo>
                  <a:lnTo>
                    <a:pt x="6340" y="448"/>
                  </a:lnTo>
                  <a:lnTo>
                    <a:pt x="6284" y="430"/>
                  </a:lnTo>
                  <a:lnTo>
                    <a:pt x="5874" y="504"/>
                  </a:lnTo>
                  <a:lnTo>
                    <a:pt x="5464" y="542"/>
                  </a:lnTo>
                  <a:lnTo>
                    <a:pt x="5054" y="579"/>
                  </a:lnTo>
                  <a:lnTo>
                    <a:pt x="4643" y="598"/>
                  </a:lnTo>
                  <a:lnTo>
                    <a:pt x="3804" y="598"/>
                  </a:lnTo>
                  <a:lnTo>
                    <a:pt x="2984" y="560"/>
                  </a:lnTo>
                  <a:lnTo>
                    <a:pt x="2630" y="504"/>
                  </a:lnTo>
                  <a:lnTo>
                    <a:pt x="2257" y="430"/>
                  </a:lnTo>
                  <a:lnTo>
                    <a:pt x="1548" y="243"/>
                  </a:lnTo>
                  <a:lnTo>
                    <a:pt x="1194" y="150"/>
                  </a:lnTo>
                  <a:lnTo>
                    <a:pt x="839" y="75"/>
                  </a:lnTo>
                  <a:lnTo>
                    <a:pt x="485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25"/>
          <p:cNvGrpSpPr/>
          <p:nvPr/>
        </p:nvGrpSpPr>
        <p:grpSpPr>
          <a:xfrm>
            <a:off x="7322969" y="3216173"/>
            <a:ext cx="1705504" cy="2100794"/>
            <a:chOff x="3736075" y="238125"/>
            <a:chExt cx="1245075" cy="1533650"/>
          </a:xfrm>
        </p:grpSpPr>
        <p:sp>
          <p:nvSpPr>
            <p:cNvPr id="1240" name="Google Shape;1240;p25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5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25"/>
          <p:cNvGrpSpPr/>
          <p:nvPr/>
        </p:nvGrpSpPr>
        <p:grpSpPr>
          <a:xfrm rot="10800000">
            <a:off x="445919" y="-246852"/>
            <a:ext cx="1705504" cy="2100794"/>
            <a:chOff x="3736075" y="238125"/>
            <a:chExt cx="1245075" cy="1533650"/>
          </a:xfrm>
        </p:grpSpPr>
        <p:sp>
          <p:nvSpPr>
            <p:cNvPr id="1268" name="Google Shape;1268;p25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25"/>
          <p:cNvGrpSpPr/>
          <p:nvPr/>
        </p:nvGrpSpPr>
        <p:grpSpPr>
          <a:xfrm>
            <a:off x="70798" y="1518664"/>
            <a:ext cx="734704" cy="742777"/>
            <a:chOff x="8363650" y="2930601"/>
            <a:chExt cx="734704" cy="742777"/>
          </a:xfrm>
        </p:grpSpPr>
        <p:sp>
          <p:nvSpPr>
            <p:cNvPr id="1296" name="Google Shape;1296;p25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25"/>
          <p:cNvGrpSpPr/>
          <p:nvPr/>
        </p:nvGrpSpPr>
        <p:grpSpPr>
          <a:xfrm>
            <a:off x="6523358" y="184491"/>
            <a:ext cx="1207709" cy="275921"/>
            <a:chOff x="236858" y="4651716"/>
            <a:chExt cx="1207709" cy="275921"/>
          </a:xfrm>
        </p:grpSpPr>
        <p:sp>
          <p:nvSpPr>
            <p:cNvPr id="1310" name="Google Shape;1310;p25"/>
            <p:cNvSpPr/>
            <p:nvPr/>
          </p:nvSpPr>
          <p:spPr>
            <a:xfrm>
              <a:off x="244575" y="4652513"/>
              <a:ext cx="1192262" cy="274328"/>
            </a:xfrm>
            <a:custGeom>
              <a:avLst/>
              <a:gdLst/>
              <a:ahLst/>
              <a:cxnLst/>
              <a:rect l="l" t="t" r="r" b="b"/>
              <a:pathLst>
                <a:path w="41470" h="9471" extrusionOk="0">
                  <a:moveTo>
                    <a:pt x="20735" y="500"/>
                  </a:moveTo>
                  <a:lnTo>
                    <a:pt x="20939" y="523"/>
                  </a:lnTo>
                  <a:lnTo>
                    <a:pt x="21144" y="545"/>
                  </a:lnTo>
                  <a:lnTo>
                    <a:pt x="21325" y="591"/>
                  </a:lnTo>
                  <a:lnTo>
                    <a:pt x="21507" y="659"/>
                  </a:lnTo>
                  <a:lnTo>
                    <a:pt x="21666" y="750"/>
                  </a:lnTo>
                  <a:lnTo>
                    <a:pt x="21848" y="841"/>
                  </a:lnTo>
                  <a:lnTo>
                    <a:pt x="22007" y="954"/>
                  </a:lnTo>
                  <a:lnTo>
                    <a:pt x="22143" y="1068"/>
                  </a:lnTo>
                  <a:lnTo>
                    <a:pt x="22279" y="1204"/>
                  </a:lnTo>
                  <a:lnTo>
                    <a:pt x="22415" y="1340"/>
                  </a:lnTo>
                  <a:lnTo>
                    <a:pt x="22552" y="1499"/>
                  </a:lnTo>
                  <a:lnTo>
                    <a:pt x="22665" y="1658"/>
                  </a:lnTo>
                  <a:lnTo>
                    <a:pt x="22870" y="1976"/>
                  </a:lnTo>
                  <a:lnTo>
                    <a:pt x="23006" y="2294"/>
                  </a:lnTo>
                  <a:lnTo>
                    <a:pt x="23119" y="2612"/>
                  </a:lnTo>
                  <a:lnTo>
                    <a:pt x="23210" y="2907"/>
                  </a:lnTo>
                  <a:lnTo>
                    <a:pt x="23278" y="3225"/>
                  </a:lnTo>
                  <a:lnTo>
                    <a:pt x="23324" y="3520"/>
                  </a:lnTo>
                  <a:lnTo>
                    <a:pt x="23346" y="3838"/>
                  </a:lnTo>
                  <a:lnTo>
                    <a:pt x="23369" y="4179"/>
                  </a:lnTo>
                  <a:lnTo>
                    <a:pt x="23392" y="4792"/>
                  </a:lnTo>
                  <a:lnTo>
                    <a:pt x="23369" y="4792"/>
                  </a:lnTo>
                  <a:lnTo>
                    <a:pt x="23301" y="4769"/>
                  </a:lnTo>
                  <a:lnTo>
                    <a:pt x="23233" y="4769"/>
                  </a:lnTo>
                  <a:lnTo>
                    <a:pt x="23142" y="4815"/>
                  </a:lnTo>
                  <a:lnTo>
                    <a:pt x="23097" y="4860"/>
                  </a:lnTo>
                  <a:lnTo>
                    <a:pt x="22847" y="4679"/>
                  </a:lnTo>
                  <a:lnTo>
                    <a:pt x="22597" y="4497"/>
                  </a:lnTo>
                  <a:lnTo>
                    <a:pt x="22370" y="4293"/>
                  </a:lnTo>
                  <a:lnTo>
                    <a:pt x="22143" y="4065"/>
                  </a:lnTo>
                  <a:lnTo>
                    <a:pt x="21916" y="3816"/>
                  </a:lnTo>
                  <a:lnTo>
                    <a:pt x="21689" y="3566"/>
                  </a:lnTo>
                  <a:lnTo>
                    <a:pt x="21484" y="3316"/>
                  </a:lnTo>
                  <a:lnTo>
                    <a:pt x="21302" y="3043"/>
                  </a:lnTo>
                  <a:lnTo>
                    <a:pt x="21121" y="2748"/>
                  </a:lnTo>
                  <a:lnTo>
                    <a:pt x="20985" y="2498"/>
                  </a:lnTo>
                  <a:lnTo>
                    <a:pt x="20848" y="2203"/>
                  </a:lnTo>
                  <a:lnTo>
                    <a:pt x="20735" y="1885"/>
                  </a:lnTo>
                  <a:lnTo>
                    <a:pt x="20644" y="1613"/>
                  </a:lnTo>
                  <a:lnTo>
                    <a:pt x="20576" y="1317"/>
                  </a:lnTo>
                  <a:lnTo>
                    <a:pt x="20576" y="1045"/>
                  </a:lnTo>
                  <a:lnTo>
                    <a:pt x="20553" y="750"/>
                  </a:lnTo>
                  <a:lnTo>
                    <a:pt x="20576" y="568"/>
                  </a:lnTo>
                  <a:lnTo>
                    <a:pt x="20598" y="523"/>
                  </a:lnTo>
                  <a:lnTo>
                    <a:pt x="20621" y="523"/>
                  </a:lnTo>
                  <a:lnTo>
                    <a:pt x="20712" y="500"/>
                  </a:lnTo>
                  <a:close/>
                  <a:moveTo>
                    <a:pt x="26004" y="727"/>
                  </a:moveTo>
                  <a:lnTo>
                    <a:pt x="26163" y="750"/>
                  </a:lnTo>
                  <a:lnTo>
                    <a:pt x="26299" y="795"/>
                  </a:lnTo>
                  <a:lnTo>
                    <a:pt x="26435" y="841"/>
                  </a:lnTo>
                  <a:lnTo>
                    <a:pt x="26549" y="931"/>
                  </a:lnTo>
                  <a:lnTo>
                    <a:pt x="26662" y="1068"/>
                  </a:lnTo>
                  <a:lnTo>
                    <a:pt x="26753" y="1227"/>
                  </a:lnTo>
                  <a:lnTo>
                    <a:pt x="26844" y="1386"/>
                  </a:lnTo>
                  <a:lnTo>
                    <a:pt x="26889" y="1545"/>
                  </a:lnTo>
                  <a:lnTo>
                    <a:pt x="26935" y="1726"/>
                  </a:lnTo>
                  <a:lnTo>
                    <a:pt x="26957" y="1908"/>
                  </a:lnTo>
                  <a:lnTo>
                    <a:pt x="26957" y="2090"/>
                  </a:lnTo>
                  <a:lnTo>
                    <a:pt x="26957" y="2271"/>
                  </a:lnTo>
                  <a:lnTo>
                    <a:pt x="26935" y="2476"/>
                  </a:lnTo>
                  <a:lnTo>
                    <a:pt x="26889" y="2657"/>
                  </a:lnTo>
                  <a:lnTo>
                    <a:pt x="26844" y="2862"/>
                  </a:lnTo>
                  <a:lnTo>
                    <a:pt x="26753" y="3021"/>
                  </a:lnTo>
                  <a:lnTo>
                    <a:pt x="26685" y="3225"/>
                  </a:lnTo>
                  <a:lnTo>
                    <a:pt x="26594" y="3361"/>
                  </a:lnTo>
                  <a:lnTo>
                    <a:pt x="26480" y="3520"/>
                  </a:lnTo>
                  <a:lnTo>
                    <a:pt x="26367" y="3679"/>
                  </a:lnTo>
                  <a:lnTo>
                    <a:pt x="26140" y="3906"/>
                  </a:lnTo>
                  <a:lnTo>
                    <a:pt x="25890" y="4111"/>
                  </a:lnTo>
                  <a:lnTo>
                    <a:pt x="25595" y="4293"/>
                  </a:lnTo>
                  <a:lnTo>
                    <a:pt x="25277" y="4474"/>
                  </a:lnTo>
                  <a:lnTo>
                    <a:pt x="24959" y="4656"/>
                  </a:lnTo>
                  <a:lnTo>
                    <a:pt x="24618" y="4769"/>
                  </a:lnTo>
                  <a:lnTo>
                    <a:pt x="24028" y="5019"/>
                  </a:lnTo>
                  <a:lnTo>
                    <a:pt x="24005" y="4951"/>
                  </a:lnTo>
                  <a:lnTo>
                    <a:pt x="23982" y="4928"/>
                  </a:lnTo>
                  <a:lnTo>
                    <a:pt x="23982" y="4747"/>
                  </a:lnTo>
                  <a:lnTo>
                    <a:pt x="23960" y="4656"/>
                  </a:lnTo>
                  <a:lnTo>
                    <a:pt x="23937" y="4633"/>
                  </a:lnTo>
                  <a:lnTo>
                    <a:pt x="23960" y="4338"/>
                  </a:lnTo>
                  <a:lnTo>
                    <a:pt x="24050" y="3975"/>
                  </a:lnTo>
                  <a:lnTo>
                    <a:pt x="24119" y="3611"/>
                  </a:lnTo>
                  <a:lnTo>
                    <a:pt x="24209" y="3271"/>
                  </a:lnTo>
                  <a:lnTo>
                    <a:pt x="24323" y="2907"/>
                  </a:lnTo>
                  <a:lnTo>
                    <a:pt x="24437" y="2567"/>
                  </a:lnTo>
                  <a:lnTo>
                    <a:pt x="24550" y="2226"/>
                  </a:lnTo>
                  <a:lnTo>
                    <a:pt x="24686" y="1885"/>
                  </a:lnTo>
                  <a:lnTo>
                    <a:pt x="24868" y="1522"/>
                  </a:lnTo>
                  <a:lnTo>
                    <a:pt x="24959" y="1363"/>
                  </a:lnTo>
                  <a:lnTo>
                    <a:pt x="25072" y="1204"/>
                  </a:lnTo>
                  <a:lnTo>
                    <a:pt x="25209" y="1068"/>
                  </a:lnTo>
                  <a:lnTo>
                    <a:pt x="25345" y="954"/>
                  </a:lnTo>
                  <a:lnTo>
                    <a:pt x="25504" y="863"/>
                  </a:lnTo>
                  <a:lnTo>
                    <a:pt x="25663" y="818"/>
                  </a:lnTo>
                  <a:lnTo>
                    <a:pt x="25845" y="750"/>
                  </a:lnTo>
                  <a:lnTo>
                    <a:pt x="26004" y="727"/>
                  </a:lnTo>
                  <a:close/>
                  <a:moveTo>
                    <a:pt x="20712" y="0"/>
                  </a:moveTo>
                  <a:lnTo>
                    <a:pt x="20621" y="23"/>
                  </a:lnTo>
                  <a:lnTo>
                    <a:pt x="20508" y="46"/>
                  </a:lnTo>
                  <a:lnTo>
                    <a:pt x="20417" y="68"/>
                  </a:lnTo>
                  <a:lnTo>
                    <a:pt x="20303" y="137"/>
                  </a:lnTo>
                  <a:lnTo>
                    <a:pt x="20212" y="205"/>
                  </a:lnTo>
                  <a:lnTo>
                    <a:pt x="20167" y="273"/>
                  </a:lnTo>
                  <a:lnTo>
                    <a:pt x="20122" y="341"/>
                  </a:lnTo>
                  <a:lnTo>
                    <a:pt x="20099" y="454"/>
                  </a:lnTo>
                  <a:lnTo>
                    <a:pt x="20076" y="591"/>
                  </a:lnTo>
                  <a:lnTo>
                    <a:pt x="20076" y="704"/>
                  </a:lnTo>
                  <a:lnTo>
                    <a:pt x="20076" y="1045"/>
                  </a:lnTo>
                  <a:lnTo>
                    <a:pt x="20099" y="1408"/>
                  </a:lnTo>
                  <a:lnTo>
                    <a:pt x="20167" y="1749"/>
                  </a:lnTo>
                  <a:lnTo>
                    <a:pt x="20281" y="2090"/>
                  </a:lnTo>
                  <a:lnTo>
                    <a:pt x="20394" y="2408"/>
                  </a:lnTo>
                  <a:lnTo>
                    <a:pt x="20553" y="2726"/>
                  </a:lnTo>
                  <a:lnTo>
                    <a:pt x="20712" y="3043"/>
                  </a:lnTo>
                  <a:lnTo>
                    <a:pt x="20916" y="3361"/>
                  </a:lnTo>
                  <a:lnTo>
                    <a:pt x="21121" y="3657"/>
                  </a:lnTo>
                  <a:lnTo>
                    <a:pt x="21348" y="3929"/>
                  </a:lnTo>
                  <a:lnTo>
                    <a:pt x="21598" y="4202"/>
                  </a:lnTo>
                  <a:lnTo>
                    <a:pt x="21848" y="4474"/>
                  </a:lnTo>
                  <a:lnTo>
                    <a:pt x="22097" y="4701"/>
                  </a:lnTo>
                  <a:lnTo>
                    <a:pt x="22370" y="4928"/>
                  </a:lnTo>
                  <a:lnTo>
                    <a:pt x="22620" y="5133"/>
                  </a:lnTo>
                  <a:lnTo>
                    <a:pt x="22711" y="5201"/>
                  </a:lnTo>
                  <a:lnTo>
                    <a:pt x="12763" y="5178"/>
                  </a:lnTo>
                  <a:lnTo>
                    <a:pt x="12627" y="5019"/>
                  </a:lnTo>
                  <a:lnTo>
                    <a:pt x="12150" y="4588"/>
                  </a:lnTo>
                  <a:lnTo>
                    <a:pt x="11673" y="4156"/>
                  </a:lnTo>
                  <a:lnTo>
                    <a:pt x="11196" y="3725"/>
                  </a:lnTo>
                  <a:lnTo>
                    <a:pt x="10697" y="3293"/>
                  </a:lnTo>
                  <a:lnTo>
                    <a:pt x="10220" y="2862"/>
                  </a:lnTo>
                  <a:lnTo>
                    <a:pt x="9766" y="2430"/>
                  </a:lnTo>
                  <a:lnTo>
                    <a:pt x="9561" y="2226"/>
                  </a:lnTo>
                  <a:lnTo>
                    <a:pt x="9379" y="1999"/>
                  </a:lnTo>
                  <a:lnTo>
                    <a:pt x="6700" y="1999"/>
                  </a:lnTo>
                  <a:lnTo>
                    <a:pt x="6632" y="1931"/>
                  </a:lnTo>
                  <a:lnTo>
                    <a:pt x="6450" y="1726"/>
                  </a:lnTo>
                  <a:lnTo>
                    <a:pt x="6382" y="1658"/>
                  </a:lnTo>
                  <a:lnTo>
                    <a:pt x="6291" y="1635"/>
                  </a:lnTo>
                  <a:lnTo>
                    <a:pt x="6200" y="1658"/>
                  </a:lnTo>
                  <a:lnTo>
                    <a:pt x="6109" y="1681"/>
                  </a:lnTo>
                  <a:lnTo>
                    <a:pt x="6041" y="1772"/>
                  </a:lnTo>
                  <a:lnTo>
                    <a:pt x="6018" y="1863"/>
                  </a:lnTo>
                  <a:lnTo>
                    <a:pt x="6018" y="1953"/>
                  </a:lnTo>
                  <a:lnTo>
                    <a:pt x="6064" y="1999"/>
                  </a:lnTo>
                  <a:lnTo>
                    <a:pt x="4860" y="1999"/>
                  </a:lnTo>
                  <a:lnTo>
                    <a:pt x="4656" y="1726"/>
                  </a:lnTo>
                  <a:lnTo>
                    <a:pt x="4565" y="1658"/>
                  </a:lnTo>
                  <a:lnTo>
                    <a:pt x="4497" y="1635"/>
                  </a:lnTo>
                  <a:lnTo>
                    <a:pt x="4406" y="1658"/>
                  </a:lnTo>
                  <a:lnTo>
                    <a:pt x="4315" y="1681"/>
                  </a:lnTo>
                  <a:lnTo>
                    <a:pt x="4247" y="1772"/>
                  </a:lnTo>
                  <a:lnTo>
                    <a:pt x="4202" y="1840"/>
                  </a:lnTo>
                  <a:lnTo>
                    <a:pt x="4224" y="1931"/>
                  </a:lnTo>
                  <a:lnTo>
                    <a:pt x="4247" y="1999"/>
                  </a:lnTo>
                  <a:lnTo>
                    <a:pt x="3111" y="1999"/>
                  </a:lnTo>
                  <a:lnTo>
                    <a:pt x="3043" y="1931"/>
                  </a:lnTo>
                  <a:lnTo>
                    <a:pt x="2839" y="1772"/>
                  </a:lnTo>
                  <a:lnTo>
                    <a:pt x="2703" y="1658"/>
                  </a:lnTo>
                  <a:lnTo>
                    <a:pt x="2634" y="1635"/>
                  </a:lnTo>
                  <a:lnTo>
                    <a:pt x="2544" y="1635"/>
                  </a:lnTo>
                  <a:lnTo>
                    <a:pt x="2453" y="1658"/>
                  </a:lnTo>
                  <a:lnTo>
                    <a:pt x="2385" y="1726"/>
                  </a:lnTo>
                  <a:lnTo>
                    <a:pt x="2339" y="1794"/>
                  </a:lnTo>
                  <a:lnTo>
                    <a:pt x="2317" y="1885"/>
                  </a:lnTo>
                  <a:lnTo>
                    <a:pt x="2339" y="1976"/>
                  </a:lnTo>
                  <a:lnTo>
                    <a:pt x="2362" y="1999"/>
                  </a:lnTo>
                  <a:lnTo>
                    <a:pt x="0" y="1999"/>
                  </a:lnTo>
                  <a:lnTo>
                    <a:pt x="23" y="2021"/>
                  </a:lnTo>
                  <a:lnTo>
                    <a:pt x="136" y="2112"/>
                  </a:lnTo>
                  <a:lnTo>
                    <a:pt x="477" y="2385"/>
                  </a:lnTo>
                  <a:lnTo>
                    <a:pt x="1431" y="3339"/>
                  </a:lnTo>
                  <a:lnTo>
                    <a:pt x="3180" y="5178"/>
                  </a:lnTo>
                  <a:lnTo>
                    <a:pt x="1749" y="5178"/>
                  </a:lnTo>
                  <a:lnTo>
                    <a:pt x="1658" y="5201"/>
                  </a:lnTo>
                  <a:lnTo>
                    <a:pt x="1567" y="5269"/>
                  </a:lnTo>
                  <a:lnTo>
                    <a:pt x="1544" y="5337"/>
                  </a:lnTo>
                  <a:lnTo>
                    <a:pt x="1522" y="5428"/>
                  </a:lnTo>
                  <a:lnTo>
                    <a:pt x="1544" y="5519"/>
                  </a:lnTo>
                  <a:lnTo>
                    <a:pt x="1567" y="5610"/>
                  </a:lnTo>
                  <a:lnTo>
                    <a:pt x="1658" y="5655"/>
                  </a:lnTo>
                  <a:lnTo>
                    <a:pt x="1749" y="5678"/>
                  </a:lnTo>
                  <a:lnTo>
                    <a:pt x="3066" y="5678"/>
                  </a:lnTo>
                  <a:lnTo>
                    <a:pt x="2975" y="5769"/>
                  </a:lnTo>
                  <a:lnTo>
                    <a:pt x="2498" y="6314"/>
                  </a:lnTo>
                  <a:lnTo>
                    <a:pt x="1522" y="7540"/>
                  </a:lnTo>
                  <a:lnTo>
                    <a:pt x="704" y="8562"/>
                  </a:lnTo>
                  <a:lnTo>
                    <a:pt x="454" y="8880"/>
                  </a:lnTo>
                  <a:lnTo>
                    <a:pt x="341" y="8994"/>
                  </a:lnTo>
                  <a:lnTo>
                    <a:pt x="2703" y="8994"/>
                  </a:lnTo>
                  <a:lnTo>
                    <a:pt x="2725" y="9039"/>
                  </a:lnTo>
                  <a:lnTo>
                    <a:pt x="2771" y="9084"/>
                  </a:lnTo>
                  <a:lnTo>
                    <a:pt x="2862" y="9107"/>
                  </a:lnTo>
                  <a:lnTo>
                    <a:pt x="2907" y="9130"/>
                  </a:lnTo>
                  <a:lnTo>
                    <a:pt x="2998" y="9107"/>
                  </a:lnTo>
                  <a:lnTo>
                    <a:pt x="3066" y="9084"/>
                  </a:lnTo>
                  <a:lnTo>
                    <a:pt x="3134" y="8994"/>
                  </a:lnTo>
                  <a:lnTo>
                    <a:pt x="5133" y="8994"/>
                  </a:lnTo>
                  <a:lnTo>
                    <a:pt x="5178" y="9062"/>
                  </a:lnTo>
                  <a:lnTo>
                    <a:pt x="5246" y="9107"/>
                  </a:lnTo>
                  <a:lnTo>
                    <a:pt x="5360" y="9107"/>
                  </a:lnTo>
                  <a:lnTo>
                    <a:pt x="5405" y="9084"/>
                  </a:lnTo>
                  <a:lnTo>
                    <a:pt x="5496" y="9016"/>
                  </a:lnTo>
                  <a:lnTo>
                    <a:pt x="5519" y="8994"/>
                  </a:lnTo>
                  <a:lnTo>
                    <a:pt x="7290" y="8994"/>
                  </a:lnTo>
                  <a:lnTo>
                    <a:pt x="7290" y="9016"/>
                  </a:lnTo>
                  <a:lnTo>
                    <a:pt x="7358" y="9107"/>
                  </a:lnTo>
                  <a:lnTo>
                    <a:pt x="7426" y="9107"/>
                  </a:lnTo>
                  <a:lnTo>
                    <a:pt x="7472" y="9130"/>
                  </a:lnTo>
                  <a:lnTo>
                    <a:pt x="7563" y="9107"/>
                  </a:lnTo>
                  <a:lnTo>
                    <a:pt x="7608" y="9107"/>
                  </a:lnTo>
                  <a:lnTo>
                    <a:pt x="7653" y="9062"/>
                  </a:lnTo>
                  <a:lnTo>
                    <a:pt x="7699" y="9016"/>
                  </a:lnTo>
                  <a:lnTo>
                    <a:pt x="7699" y="8994"/>
                  </a:lnTo>
                  <a:lnTo>
                    <a:pt x="10583" y="8994"/>
                  </a:lnTo>
                  <a:lnTo>
                    <a:pt x="10878" y="8539"/>
                  </a:lnTo>
                  <a:lnTo>
                    <a:pt x="11196" y="8108"/>
                  </a:lnTo>
                  <a:lnTo>
                    <a:pt x="11787" y="7222"/>
                  </a:lnTo>
                  <a:lnTo>
                    <a:pt x="12400" y="6336"/>
                  </a:lnTo>
                  <a:lnTo>
                    <a:pt x="12718" y="5905"/>
                  </a:lnTo>
                  <a:lnTo>
                    <a:pt x="12854" y="5678"/>
                  </a:lnTo>
                  <a:lnTo>
                    <a:pt x="23392" y="5678"/>
                  </a:lnTo>
                  <a:lnTo>
                    <a:pt x="23324" y="5860"/>
                  </a:lnTo>
                  <a:lnTo>
                    <a:pt x="23233" y="6087"/>
                  </a:lnTo>
                  <a:lnTo>
                    <a:pt x="23142" y="6291"/>
                  </a:lnTo>
                  <a:lnTo>
                    <a:pt x="23051" y="6473"/>
                  </a:lnTo>
                  <a:lnTo>
                    <a:pt x="22938" y="6700"/>
                  </a:lnTo>
                  <a:lnTo>
                    <a:pt x="22801" y="6859"/>
                  </a:lnTo>
                  <a:lnTo>
                    <a:pt x="22665" y="7063"/>
                  </a:lnTo>
                  <a:lnTo>
                    <a:pt x="22506" y="7199"/>
                  </a:lnTo>
                  <a:lnTo>
                    <a:pt x="22347" y="7381"/>
                  </a:lnTo>
                  <a:lnTo>
                    <a:pt x="22165" y="7517"/>
                  </a:lnTo>
                  <a:lnTo>
                    <a:pt x="22007" y="7654"/>
                  </a:lnTo>
                  <a:lnTo>
                    <a:pt x="21802" y="7790"/>
                  </a:lnTo>
                  <a:lnTo>
                    <a:pt x="21757" y="7699"/>
                  </a:lnTo>
                  <a:lnTo>
                    <a:pt x="21666" y="7654"/>
                  </a:lnTo>
                  <a:lnTo>
                    <a:pt x="21598" y="7631"/>
                  </a:lnTo>
                  <a:lnTo>
                    <a:pt x="21507" y="7654"/>
                  </a:lnTo>
                  <a:lnTo>
                    <a:pt x="21416" y="7676"/>
                  </a:lnTo>
                  <a:lnTo>
                    <a:pt x="21302" y="7767"/>
                  </a:lnTo>
                  <a:lnTo>
                    <a:pt x="21257" y="7858"/>
                  </a:lnTo>
                  <a:lnTo>
                    <a:pt x="21212" y="7949"/>
                  </a:lnTo>
                  <a:lnTo>
                    <a:pt x="21189" y="8062"/>
                  </a:lnTo>
                  <a:lnTo>
                    <a:pt x="21189" y="8176"/>
                  </a:lnTo>
                  <a:lnTo>
                    <a:pt x="21234" y="8267"/>
                  </a:lnTo>
                  <a:lnTo>
                    <a:pt x="21302" y="8380"/>
                  </a:lnTo>
                  <a:lnTo>
                    <a:pt x="21325" y="8403"/>
                  </a:lnTo>
                  <a:lnTo>
                    <a:pt x="21393" y="8426"/>
                  </a:lnTo>
                  <a:lnTo>
                    <a:pt x="21416" y="8449"/>
                  </a:lnTo>
                  <a:lnTo>
                    <a:pt x="21484" y="8471"/>
                  </a:lnTo>
                  <a:lnTo>
                    <a:pt x="21575" y="8449"/>
                  </a:lnTo>
                  <a:lnTo>
                    <a:pt x="21848" y="8312"/>
                  </a:lnTo>
                  <a:lnTo>
                    <a:pt x="22097" y="8176"/>
                  </a:lnTo>
                  <a:lnTo>
                    <a:pt x="22347" y="8017"/>
                  </a:lnTo>
                  <a:lnTo>
                    <a:pt x="22574" y="7835"/>
                  </a:lnTo>
                  <a:lnTo>
                    <a:pt x="22779" y="7654"/>
                  </a:lnTo>
                  <a:lnTo>
                    <a:pt x="22983" y="7427"/>
                  </a:lnTo>
                  <a:lnTo>
                    <a:pt x="23187" y="7199"/>
                  </a:lnTo>
                  <a:lnTo>
                    <a:pt x="23346" y="6950"/>
                  </a:lnTo>
                  <a:lnTo>
                    <a:pt x="23483" y="6700"/>
                  </a:lnTo>
                  <a:lnTo>
                    <a:pt x="23619" y="6473"/>
                  </a:lnTo>
                  <a:lnTo>
                    <a:pt x="23710" y="6291"/>
                  </a:lnTo>
                  <a:lnTo>
                    <a:pt x="23710" y="6336"/>
                  </a:lnTo>
                  <a:lnTo>
                    <a:pt x="23801" y="6518"/>
                  </a:lnTo>
                  <a:lnTo>
                    <a:pt x="23891" y="6677"/>
                  </a:lnTo>
                  <a:lnTo>
                    <a:pt x="23982" y="6836"/>
                  </a:lnTo>
                  <a:lnTo>
                    <a:pt x="24096" y="6995"/>
                  </a:lnTo>
                  <a:lnTo>
                    <a:pt x="24209" y="7131"/>
                  </a:lnTo>
                  <a:lnTo>
                    <a:pt x="24323" y="7268"/>
                  </a:lnTo>
                  <a:lnTo>
                    <a:pt x="24482" y="7404"/>
                  </a:lnTo>
                  <a:lnTo>
                    <a:pt x="24618" y="7517"/>
                  </a:lnTo>
                  <a:lnTo>
                    <a:pt x="24777" y="7608"/>
                  </a:lnTo>
                  <a:lnTo>
                    <a:pt x="24913" y="7676"/>
                  </a:lnTo>
                  <a:lnTo>
                    <a:pt x="25072" y="7767"/>
                  </a:lnTo>
                  <a:lnTo>
                    <a:pt x="25254" y="7813"/>
                  </a:lnTo>
                  <a:lnTo>
                    <a:pt x="25390" y="7881"/>
                  </a:lnTo>
                  <a:lnTo>
                    <a:pt x="25754" y="7926"/>
                  </a:lnTo>
                  <a:lnTo>
                    <a:pt x="26094" y="7949"/>
                  </a:lnTo>
                  <a:lnTo>
                    <a:pt x="26276" y="7949"/>
                  </a:lnTo>
                  <a:lnTo>
                    <a:pt x="26480" y="7926"/>
                  </a:lnTo>
                  <a:lnTo>
                    <a:pt x="26685" y="7904"/>
                  </a:lnTo>
                  <a:lnTo>
                    <a:pt x="26867" y="7835"/>
                  </a:lnTo>
                  <a:lnTo>
                    <a:pt x="27071" y="7790"/>
                  </a:lnTo>
                  <a:lnTo>
                    <a:pt x="27230" y="7699"/>
                  </a:lnTo>
                  <a:lnTo>
                    <a:pt x="27434" y="7608"/>
                  </a:lnTo>
                  <a:lnTo>
                    <a:pt x="27571" y="7495"/>
                  </a:lnTo>
                  <a:lnTo>
                    <a:pt x="27661" y="7427"/>
                  </a:lnTo>
                  <a:lnTo>
                    <a:pt x="27684" y="7336"/>
                  </a:lnTo>
                  <a:lnTo>
                    <a:pt x="27684" y="7245"/>
                  </a:lnTo>
                  <a:lnTo>
                    <a:pt x="27639" y="7154"/>
                  </a:lnTo>
                  <a:lnTo>
                    <a:pt x="27571" y="7086"/>
                  </a:lnTo>
                  <a:lnTo>
                    <a:pt x="27480" y="7063"/>
                  </a:lnTo>
                  <a:lnTo>
                    <a:pt x="27389" y="7063"/>
                  </a:lnTo>
                  <a:lnTo>
                    <a:pt x="27298" y="7086"/>
                  </a:lnTo>
                  <a:lnTo>
                    <a:pt x="27184" y="7177"/>
                  </a:lnTo>
                  <a:lnTo>
                    <a:pt x="27048" y="7245"/>
                  </a:lnTo>
                  <a:lnTo>
                    <a:pt x="26753" y="7358"/>
                  </a:lnTo>
                  <a:lnTo>
                    <a:pt x="26480" y="7427"/>
                  </a:lnTo>
                  <a:lnTo>
                    <a:pt x="26185" y="7472"/>
                  </a:lnTo>
                  <a:lnTo>
                    <a:pt x="25867" y="7449"/>
                  </a:lnTo>
                  <a:lnTo>
                    <a:pt x="25595" y="7427"/>
                  </a:lnTo>
                  <a:lnTo>
                    <a:pt x="25300" y="7313"/>
                  </a:lnTo>
                  <a:lnTo>
                    <a:pt x="25163" y="7268"/>
                  </a:lnTo>
                  <a:lnTo>
                    <a:pt x="25027" y="7177"/>
                  </a:lnTo>
                  <a:lnTo>
                    <a:pt x="24913" y="7109"/>
                  </a:lnTo>
                  <a:lnTo>
                    <a:pt x="24800" y="7018"/>
                  </a:lnTo>
                  <a:lnTo>
                    <a:pt x="24573" y="6813"/>
                  </a:lnTo>
                  <a:lnTo>
                    <a:pt x="24391" y="6564"/>
                  </a:lnTo>
                  <a:lnTo>
                    <a:pt x="24232" y="6314"/>
                  </a:lnTo>
                  <a:lnTo>
                    <a:pt x="24141" y="6019"/>
                  </a:lnTo>
                  <a:lnTo>
                    <a:pt x="24073" y="5746"/>
                  </a:lnTo>
                  <a:lnTo>
                    <a:pt x="24050" y="5678"/>
                  </a:lnTo>
                  <a:lnTo>
                    <a:pt x="35156" y="5678"/>
                  </a:lnTo>
                  <a:lnTo>
                    <a:pt x="35020" y="5746"/>
                  </a:lnTo>
                  <a:lnTo>
                    <a:pt x="34770" y="5905"/>
                  </a:lnTo>
                  <a:lnTo>
                    <a:pt x="34520" y="6109"/>
                  </a:lnTo>
                  <a:lnTo>
                    <a:pt x="34293" y="6291"/>
                  </a:lnTo>
                  <a:lnTo>
                    <a:pt x="34111" y="6495"/>
                  </a:lnTo>
                  <a:lnTo>
                    <a:pt x="33929" y="6745"/>
                  </a:lnTo>
                  <a:lnTo>
                    <a:pt x="33816" y="6972"/>
                  </a:lnTo>
                  <a:lnTo>
                    <a:pt x="33725" y="7245"/>
                  </a:lnTo>
                  <a:lnTo>
                    <a:pt x="33680" y="7517"/>
                  </a:lnTo>
                  <a:lnTo>
                    <a:pt x="33657" y="7790"/>
                  </a:lnTo>
                  <a:lnTo>
                    <a:pt x="33702" y="8040"/>
                  </a:lnTo>
                  <a:lnTo>
                    <a:pt x="33702" y="8176"/>
                  </a:lnTo>
                  <a:lnTo>
                    <a:pt x="33771" y="8290"/>
                  </a:lnTo>
                  <a:lnTo>
                    <a:pt x="33816" y="8426"/>
                  </a:lnTo>
                  <a:lnTo>
                    <a:pt x="33884" y="8539"/>
                  </a:lnTo>
                  <a:lnTo>
                    <a:pt x="33952" y="8653"/>
                  </a:lnTo>
                  <a:lnTo>
                    <a:pt x="34066" y="8767"/>
                  </a:lnTo>
                  <a:lnTo>
                    <a:pt x="34202" y="8925"/>
                  </a:lnTo>
                  <a:lnTo>
                    <a:pt x="34361" y="9062"/>
                  </a:lnTo>
                  <a:lnTo>
                    <a:pt x="34543" y="9175"/>
                  </a:lnTo>
                  <a:lnTo>
                    <a:pt x="34770" y="9266"/>
                  </a:lnTo>
                  <a:lnTo>
                    <a:pt x="34974" y="9357"/>
                  </a:lnTo>
                  <a:lnTo>
                    <a:pt x="35179" y="9402"/>
                  </a:lnTo>
                  <a:lnTo>
                    <a:pt x="35406" y="9448"/>
                  </a:lnTo>
                  <a:lnTo>
                    <a:pt x="35655" y="9471"/>
                  </a:lnTo>
                  <a:lnTo>
                    <a:pt x="36382" y="9471"/>
                  </a:lnTo>
                  <a:lnTo>
                    <a:pt x="36609" y="9448"/>
                  </a:lnTo>
                  <a:lnTo>
                    <a:pt x="36859" y="9380"/>
                  </a:lnTo>
                  <a:lnTo>
                    <a:pt x="37086" y="9334"/>
                  </a:lnTo>
                  <a:lnTo>
                    <a:pt x="37313" y="9266"/>
                  </a:lnTo>
                  <a:lnTo>
                    <a:pt x="37540" y="9175"/>
                  </a:lnTo>
                  <a:lnTo>
                    <a:pt x="37768" y="9062"/>
                  </a:lnTo>
                  <a:lnTo>
                    <a:pt x="38040" y="8925"/>
                  </a:lnTo>
                  <a:lnTo>
                    <a:pt x="38290" y="8744"/>
                  </a:lnTo>
                  <a:lnTo>
                    <a:pt x="38585" y="8517"/>
                  </a:lnTo>
                  <a:lnTo>
                    <a:pt x="39198" y="8062"/>
                  </a:lnTo>
                  <a:lnTo>
                    <a:pt x="39812" y="7540"/>
                  </a:lnTo>
                  <a:lnTo>
                    <a:pt x="40379" y="7063"/>
                  </a:lnTo>
                  <a:lnTo>
                    <a:pt x="40879" y="6586"/>
                  </a:lnTo>
                  <a:lnTo>
                    <a:pt x="41265" y="6223"/>
                  </a:lnTo>
                  <a:lnTo>
                    <a:pt x="41469" y="5973"/>
                  </a:lnTo>
                  <a:lnTo>
                    <a:pt x="41379" y="5769"/>
                  </a:lnTo>
                  <a:lnTo>
                    <a:pt x="41265" y="5542"/>
                  </a:lnTo>
                  <a:lnTo>
                    <a:pt x="41038" y="5133"/>
                  </a:lnTo>
                  <a:lnTo>
                    <a:pt x="40743" y="4701"/>
                  </a:lnTo>
                  <a:lnTo>
                    <a:pt x="40447" y="4293"/>
                  </a:lnTo>
                  <a:lnTo>
                    <a:pt x="40107" y="3906"/>
                  </a:lnTo>
                  <a:lnTo>
                    <a:pt x="39789" y="3543"/>
                  </a:lnTo>
                  <a:lnTo>
                    <a:pt x="39107" y="2839"/>
                  </a:lnTo>
                  <a:lnTo>
                    <a:pt x="38721" y="2453"/>
                  </a:lnTo>
                  <a:lnTo>
                    <a:pt x="38517" y="2271"/>
                  </a:lnTo>
                  <a:lnTo>
                    <a:pt x="38267" y="2090"/>
                  </a:lnTo>
                  <a:lnTo>
                    <a:pt x="38040" y="1908"/>
                  </a:lnTo>
                  <a:lnTo>
                    <a:pt x="37768" y="1749"/>
                  </a:lnTo>
                  <a:lnTo>
                    <a:pt x="37518" y="1613"/>
                  </a:lnTo>
                  <a:lnTo>
                    <a:pt x="37223" y="1476"/>
                  </a:lnTo>
                  <a:lnTo>
                    <a:pt x="36950" y="1363"/>
                  </a:lnTo>
                  <a:lnTo>
                    <a:pt x="36677" y="1295"/>
                  </a:lnTo>
                  <a:lnTo>
                    <a:pt x="36382" y="1227"/>
                  </a:lnTo>
                  <a:lnTo>
                    <a:pt x="36110" y="1204"/>
                  </a:lnTo>
                  <a:lnTo>
                    <a:pt x="35837" y="1204"/>
                  </a:lnTo>
                  <a:lnTo>
                    <a:pt x="35542" y="1249"/>
                  </a:lnTo>
                  <a:lnTo>
                    <a:pt x="35269" y="1340"/>
                  </a:lnTo>
                  <a:lnTo>
                    <a:pt x="35020" y="1454"/>
                  </a:lnTo>
                  <a:lnTo>
                    <a:pt x="34792" y="1613"/>
                  </a:lnTo>
                  <a:lnTo>
                    <a:pt x="34611" y="1772"/>
                  </a:lnTo>
                  <a:lnTo>
                    <a:pt x="34429" y="1931"/>
                  </a:lnTo>
                  <a:lnTo>
                    <a:pt x="34293" y="2135"/>
                  </a:lnTo>
                  <a:lnTo>
                    <a:pt x="34179" y="2339"/>
                  </a:lnTo>
                  <a:lnTo>
                    <a:pt x="34088" y="2544"/>
                  </a:lnTo>
                  <a:lnTo>
                    <a:pt x="34020" y="2771"/>
                  </a:lnTo>
                  <a:lnTo>
                    <a:pt x="33975" y="2998"/>
                  </a:lnTo>
                  <a:lnTo>
                    <a:pt x="33975" y="3225"/>
                  </a:lnTo>
                  <a:lnTo>
                    <a:pt x="33975" y="3452"/>
                  </a:lnTo>
                  <a:lnTo>
                    <a:pt x="34043" y="3679"/>
                  </a:lnTo>
                  <a:lnTo>
                    <a:pt x="34088" y="3906"/>
                  </a:lnTo>
                  <a:lnTo>
                    <a:pt x="34179" y="4111"/>
                  </a:lnTo>
                  <a:lnTo>
                    <a:pt x="34316" y="4293"/>
                  </a:lnTo>
                  <a:lnTo>
                    <a:pt x="34475" y="4497"/>
                  </a:lnTo>
                  <a:lnTo>
                    <a:pt x="34656" y="4656"/>
                  </a:lnTo>
                  <a:lnTo>
                    <a:pt x="34906" y="4860"/>
                  </a:lnTo>
                  <a:lnTo>
                    <a:pt x="35247" y="5110"/>
                  </a:lnTo>
                  <a:lnTo>
                    <a:pt x="35383" y="5201"/>
                  </a:lnTo>
                  <a:lnTo>
                    <a:pt x="24913" y="5201"/>
                  </a:lnTo>
                  <a:lnTo>
                    <a:pt x="25209" y="5065"/>
                  </a:lnTo>
                  <a:lnTo>
                    <a:pt x="25549" y="4906"/>
                  </a:lnTo>
                  <a:lnTo>
                    <a:pt x="25890" y="4701"/>
                  </a:lnTo>
                  <a:lnTo>
                    <a:pt x="26208" y="4497"/>
                  </a:lnTo>
                  <a:lnTo>
                    <a:pt x="26503" y="4270"/>
                  </a:lnTo>
                  <a:lnTo>
                    <a:pt x="26639" y="4134"/>
                  </a:lnTo>
                  <a:lnTo>
                    <a:pt x="26753" y="3997"/>
                  </a:lnTo>
                  <a:lnTo>
                    <a:pt x="26889" y="3816"/>
                  </a:lnTo>
                  <a:lnTo>
                    <a:pt x="27026" y="3611"/>
                  </a:lnTo>
                  <a:lnTo>
                    <a:pt x="27116" y="3430"/>
                  </a:lnTo>
                  <a:lnTo>
                    <a:pt x="27207" y="3225"/>
                  </a:lnTo>
                  <a:lnTo>
                    <a:pt x="27321" y="2975"/>
                  </a:lnTo>
                  <a:lnTo>
                    <a:pt x="27366" y="2748"/>
                  </a:lnTo>
                  <a:lnTo>
                    <a:pt x="27412" y="2521"/>
                  </a:lnTo>
                  <a:lnTo>
                    <a:pt x="27434" y="2271"/>
                  </a:lnTo>
                  <a:lnTo>
                    <a:pt x="27434" y="2044"/>
                  </a:lnTo>
                  <a:lnTo>
                    <a:pt x="27434" y="1817"/>
                  </a:lnTo>
                  <a:lnTo>
                    <a:pt x="27412" y="1590"/>
                  </a:lnTo>
                  <a:lnTo>
                    <a:pt x="27343" y="1386"/>
                  </a:lnTo>
                  <a:lnTo>
                    <a:pt x="27275" y="1158"/>
                  </a:lnTo>
                  <a:lnTo>
                    <a:pt x="27184" y="954"/>
                  </a:lnTo>
                  <a:lnTo>
                    <a:pt x="27048" y="772"/>
                  </a:lnTo>
                  <a:lnTo>
                    <a:pt x="26889" y="591"/>
                  </a:lnTo>
                  <a:lnTo>
                    <a:pt x="26798" y="500"/>
                  </a:lnTo>
                  <a:lnTo>
                    <a:pt x="26708" y="454"/>
                  </a:lnTo>
                  <a:lnTo>
                    <a:pt x="26594" y="364"/>
                  </a:lnTo>
                  <a:lnTo>
                    <a:pt x="26480" y="318"/>
                  </a:lnTo>
                  <a:lnTo>
                    <a:pt x="26367" y="295"/>
                  </a:lnTo>
                  <a:lnTo>
                    <a:pt x="26231" y="273"/>
                  </a:lnTo>
                  <a:lnTo>
                    <a:pt x="26004" y="250"/>
                  </a:lnTo>
                  <a:lnTo>
                    <a:pt x="25754" y="273"/>
                  </a:lnTo>
                  <a:lnTo>
                    <a:pt x="25504" y="318"/>
                  </a:lnTo>
                  <a:lnTo>
                    <a:pt x="25277" y="454"/>
                  </a:lnTo>
                  <a:lnTo>
                    <a:pt x="25050" y="568"/>
                  </a:lnTo>
                  <a:lnTo>
                    <a:pt x="24891" y="704"/>
                  </a:lnTo>
                  <a:lnTo>
                    <a:pt x="24709" y="886"/>
                  </a:lnTo>
                  <a:lnTo>
                    <a:pt x="24573" y="1045"/>
                  </a:lnTo>
                  <a:lnTo>
                    <a:pt x="24459" y="1249"/>
                  </a:lnTo>
                  <a:lnTo>
                    <a:pt x="24346" y="1431"/>
                  </a:lnTo>
                  <a:lnTo>
                    <a:pt x="24255" y="1658"/>
                  </a:lnTo>
                  <a:lnTo>
                    <a:pt x="24073" y="2044"/>
                  </a:lnTo>
                  <a:lnTo>
                    <a:pt x="23960" y="2453"/>
                  </a:lnTo>
                  <a:lnTo>
                    <a:pt x="23823" y="2862"/>
                  </a:lnTo>
                  <a:lnTo>
                    <a:pt x="23755" y="3112"/>
                  </a:lnTo>
                  <a:lnTo>
                    <a:pt x="23710" y="2975"/>
                  </a:lnTo>
                  <a:lnTo>
                    <a:pt x="23619" y="2544"/>
                  </a:lnTo>
                  <a:lnTo>
                    <a:pt x="23460" y="2135"/>
                  </a:lnTo>
                  <a:lnTo>
                    <a:pt x="23392" y="1908"/>
                  </a:lnTo>
                  <a:lnTo>
                    <a:pt x="23301" y="1726"/>
                  </a:lnTo>
                  <a:lnTo>
                    <a:pt x="23187" y="1522"/>
                  </a:lnTo>
                  <a:lnTo>
                    <a:pt x="23051" y="1340"/>
                  </a:lnTo>
                  <a:lnTo>
                    <a:pt x="22915" y="1158"/>
                  </a:lnTo>
                  <a:lnTo>
                    <a:pt x="22756" y="1000"/>
                  </a:lnTo>
                  <a:lnTo>
                    <a:pt x="22620" y="818"/>
                  </a:lnTo>
                  <a:lnTo>
                    <a:pt x="22438" y="682"/>
                  </a:lnTo>
                  <a:lnTo>
                    <a:pt x="22256" y="523"/>
                  </a:lnTo>
                  <a:lnTo>
                    <a:pt x="22075" y="409"/>
                  </a:lnTo>
                  <a:lnTo>
                    <a:pt x="21870" y="295"/>
                  </a:lnTo>
                  <a:lnTo>
                    <a:pt x="21666" y="205"/>
                  </a:lnTo>
                  <a:lnTo>
                    <a:pt x="21439" y="114"/>
                  </a:lnTo>
                  <a:lnTo>
                    <a:pt x="21212" y="68"/>
                  </a:lnTo>
                  <a:lnTo>
                    <a:pt x="20985" y="23"/>
                  </a:lnTo>
                  <a:lnTo>
                    <a:pt x="20735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246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25"/>
            <p:cNvGrpSpPr/>
            <p:nvPr/>
          </p:nvGrpSpPr>
          <p:grpSpPr>
            <a:xfrm>
              <a:off x="236858" y="4651716"/>
              <a:ext cx="1207709" cy="275921"/>
              <a:chOff x="2953625" y="1960600"/>
              <a:chExt cx="1012075" cy="231225"/>
            </a:xfrm>
          </p:grpSpPr>
          <p:sp>
            <p:nvSpPr>
              <p:cNvPr id="1312" name="Google Shape;1312;p25"/>
              <p:cNvSpPr/>
              <p:nvPr/>
            </p:nvSpPr>
            <p:spPr>
              <a:xfrm>
                <a:off x="2953625" y="2009075"/>
                <a:ext cx="317500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6844" extrusionOk="0">
                    <a:moveTo>
                      <a:pt x="1" y="0"/>
                    </a:moveTo>
                    <a:lnTo>
                      <a:pt x="38" y="38"/>
                    </a:lnTo>
                    <a:lnTo>
                      <a:pt x="150" y="112"/>
                    </a:lnTo>
                    <a:lnTo>
                      <a:pt x="467" y="392"/>
                    </a:lnTo>
                    <a:lnTo>
                      <a:pt x="1399" y="1324"/>
                    </a:lnTo>
                    <a:lnTo>
                      <a:pt x="3284" y="3283"/>
                    </a:lnTo>
                    <a:lnTo>
                      <a:pt x="3284" y="3283"/>
                    </a:lnTo>
                    <a:lnTo>
                      <a:pt x="2910" y="3692"/>
                    </a:lnTo>
                    <a:lnTo>
                      <a:pt x="2444" y="4214"/>
                    </a:lnTo>
                    <a:lnTo>
                      <a:pt x="1493" y="5408"/>
                    </a:lnTo>
                    <a:lnTo>
                      <a:pt x="691" y="6415"/>
                    </a:lnTo>
                    <a:lnTo>
                      <a:pt x="448" y="6713"/>
                    </a:lnTo>
                    <a:lnTo>
                      <a:pt x="336" y="6844"/>
                    </a:lnTo>
                    <a:lnTo>
                      <a:pt x="10350" y="6844"/>
                    </a:lnTo>
                    <a:lnTo>
                      <a:pt x="10629" y="6396"/>
                    </a:lnTo>
                    <a:lnTo>
                      <a:pt x="10928" y="5967"/>
                    </a:lnTo>
                    <a:lnTo>
                      <a:pt x="11524" y="5109"/>
                    </a:lnTo>
                    <a:lnTo>
                      <a:pt x="12121" y="4252"/>
                    </a:lnTo>
                    <a:lnTo>
                      <a:pt x="12419" y="3823"/>
                    </a:lnTo>
                    <a:lnTo>
                      <a:pt x="12699" y="3375"/>
                    </a:lnTo>
                    <a:lnTo>
                      <a:pt x="12513" y="3170"/>
                    </a:lnTo>
                    <a:lnTo>
                      <a:pt x="12326" y="2946"/>
                    </a:lnTo>
                    <a:lnTo>
                      <a:pt x="11879" y="2536"/>
                    </a:lnTo>
                    <a:lnTo>
                      <a:pt x="11413" y="2107"/>
                    </a:lnTo>
                    <a:lnTo>
                      <a:pt x="10928" y="1697"/>
                    </a:lnTo>
                    <a:lnTo>
                      <a:pt x="10443" y="1268"/>
                    </a:lnTo>
                    <a:lnTo>
                      <a:pt x="9977" y="839"/>
                    </a:lnTo>
                    <a:lnTo>
                      <a:pt x="9548" y="429"/>
                    </a:lnTo>
                    <a:lnTo>
                      <a:pt x="9343" y="224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>
                <a:off x="2953625" y="2009075"/>
                <a:ext cx="317500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6844" fill="none" extrusionOk="0">
                    <a:moveTo>
                      <a:pt x="10350" y="6844"/>
                    </a:moveTo>
                    <a:lnTo>
                      <a:pt x="10350" y="6844"/>
                    </a:lnTo>
                    <a:lnTo>
                      <a:pt x="10629" y="6396"/>
                    </a:lnTo>
                    <a:lnTo>
                      <a:pt x="10928" y="5967"/>
                    </a:lnTo>
                    <a:lnTo>
                      <a:pt x="11524" y="5109"/>
                    </a:lnTo>
                    <a:lnTo>
                      <a:pt x="12121" y="4252"/>
                    </a:lnTo>
                    <a:lnTo>
                      <a:pt x="12419" y="3823"/>
                    </a:lnTo>
                    <a:lnTo>
                      <a:pt x="12699" y="3375"/>
                    </a:lnTo>
                    <a:lnTo>
                      <a:pt x="12699" y="3375"/>
                    </a:lnTo>
                    <a:lnTo>
                      <a:pt x="12513" y="3170"/>
                    </a:lnTo>
                    <a:lnTo>
                      <a:pt x="12326" y="2946"/>
                    </a:lnTo>
                    <a:lnTo>
                      <a:pt x="11879" y="2536"/>
                    </a:lnTo>
                    <a:lnTo>
                      <a:pt x="11413" y="2107"/>
                    </a:lnTo>
                    <a:lnTo>
                      <a:pt x="10928" y="1697"/>
                    </a:lnTo>
                    <a:lnTo>
                      <a:pt x="10443" y="1268"/>
                    </a:lnTo>
                    <a:lnTo>
                      <a:pt x="9977" y="839"/>
                    </a:lnTo>
                    <a:lnTo>
                      <a:pt x="9548" y="429"/>
                    </a:lnTo>
                    <a:lnTo>
                      <a:pt x="9343" y="224"/>
                    </a:lnTo>
                    <a:lnTo>
                      <a:pt x="9156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8" y="38"/>
                    </a:lnTo>
                    <a:lnTo>
                      <a:pt x="150" y="112"/>
                    </a:lnTo>
                    <a:lnTo>
                      <a:pt x="467" y="392"/>
                    </a:lnTo>
                    <a:lnTo>
                      <a:pt x="1399" y="1324"/>
                    </a:lnTo>
                    <a:lnTo>
                      <a:pt x="3301" y="3301"/>
                    </a:lnTo>
                    <a:lnTo>
                      <a:pt x="3301" y="3301"/>
                    </a:lnTo>
                    <a:lnTo>
                      <a:pt x="3301" y="3263"/>
                    </a:lnTo>
                    <a:lnTo>
                      <a:pt x="3301" y="3263"/>
                    </a:lnTo>
                    <a:lnTo>
                      <a:pt x="2910" y="3692"/>
                    </a:lnTo>
                    <a:lnTo>
                      <a:pt x="2444" y="4214"/>
                    </a:lnTo>
                    <a:lnTo>
                      <a:pt x="1493" y="5408"/>
                    </a:lnTo>
                    <a:lnTo>
                      <a:pt x="691" y="6415"/>
                    </a:lnTo>
                    <a:lnTo>
                      <a:pt x="448" y="6713"/>
                    </a:lnTo>
                    <a:lnTo>
                      <a:pt x="336" y="684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990925" y="2086925"/>
                <a:ext cx="83817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527" h="486" extrusionOk="0">
                    <a:moveTo>
                      <a:pt x="224" y="0"/>
                    </a:moveTo>
                    <a:lnTo>
                      <a:pt x="131" y="19"/>
                    </a:lnTo>
                    <a:lnTo>
                      <a:pt x="56" y="75"/>
                    </a:lnTo>
                    <a:lnTo>
                      <a:pt x="19" y="149"/>
                    </a:lnTo>
                    <a:lnTo>
                      <a:pt x="1" y="243"/>
                    </a:lnTo>
                    <a:lnTo>
                      <a:pt x="19" y="336"/>
                    </a:lnTo>
                    <a:lnTo>
                      <a:pt x="56" y="410"/>
                    </a:lnTo>
                    <a:lnTo>
                      <a:pt x="131" y="466"/>
                    </a:lnTo>
                    <a:lnTo>
                      <a:pt x="224" y="485"/>
                    </a:lnTo>
                    <a:lnTo>
                      <a:pt x="33285" y="485"/>
                    </a:lnTo>
                    <a:lnTo>
                      <a:pt x="33378" y="466"/>
                    </a:lnTo>
                    <a:lnTo>
                      <a:pt x="33452" y="429"/>
                    </a:lnTo>
                    <a:lnTo>
                      <a:pt x="33508" y="355"/>
                    </a:lnTo>
                    <a:lnTo>
                      <a:pt x="33527" y="261"/>
                    </a:lnTo>
                    <a:lnTo>
                      <a:pt x="33508" y="168"/>
                    </a:lnTo>
                    <a:lnTo>
                      <a:pt x="33452" y="93"/>
                    </a:lnTo>
                    <a:lnTo>
                      <a:pt x="33378" y="38"/>
                    </a:lnTo>
                    <a:lnTo>
                      <a:pt x="33285" y="19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5"/>
              <p:cNvSpPr/>
              <p:nvPr/>
            </p:nvSpPr>
            <p:spPr>
              <a:xfrm>
                <a:off x="3010500" y="2000200"/>
                <a:ext cx="94650" cy="18325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7330" extrusionOk="0">
                    <a:moveTo>
                      <a:pt x="224" y="1"/>
                    </a:moveTo>
                    <a:lnTo>
                      <a:pt x="131" y="38"/>
                    </a:lnTo>
                    <a:lnTo>
                      <a:pt x="57" y="94"/>
                    </a:lnTo>
                    <a:lnTo>
                      <a:pt x="19" y="169"/>
                    </a:lnTo>
                    <a:lnTo>
                      <a:pt x="1" y="262"/>
                    </a:lnTo>
                    <a:lnTo>
                      <a:pt x="19" y="337"/>
                    </a:lnTo>
                    <a:lnTo>
                      <a:pt x="57" y="393"/>
                    </a:lnTo>
                    <a:lnTo>
                      <a:pt x="113" y="449"/>
                    </a:lnTo>
                    <a:lnTo>
                      <a:pt x="169" y="467"/>
                    </a:lnTo>
                    <a:lnTo>
                      <a:pt x="318" y="579"/>
                    </a:lnTo>
                    <a:lnTo>
                      <a:pt x="541" y="803"/>
                    </a:lnTo>
                    <a:lnTo>
                      <a:pt x="1157" y="1399"/>
                    </a:lnTo>
                    <a:lnTo>
                      <a:pt x="2537" y="2817"/>
                    </a:lnTo>
                    <a:lnTo>
                      <a:pt x="3208" y="3507"/>
                    </a:lnTo>
                    <a:lnTo>
                      <a:pt x="2704" y="4085"/>
                    </a:lnTo>
                    <a:lnTo>
                      <a:pt x="2126" y="4793"/>
                    </a:lnTo>
                    <a:lnTo>
                      <a:pt x="1026" y="6154"/>
                    </a:lnTo>
                    <a:lnTo>
                      <a:pt x="430" y="6900"/>
                    </a:lnTo>
                    <a:lnTo>
                      <a:pt x="392" y="6956"/>
                    </a:lnTo>
                    <a:lnTo>
                      <a:pt x="355" y="7012"/>
                    </a:lnTo>
                    <a:lnTo>
                      <a:pt x="355" y="7087"/>
                    </a:lnTo>
                    <a:lnTo>
                      <a:pt x="355" y="7161"/>
                    </a:lnTo>
                    <a:lnTo>
                      <a:pt x="392" y="7236"/>
                    </a:lnTo>
                    <a:lnTo>
                      <a:pt x="448" y="7273"/>
                    </a:lnTo>
                    <a:lnTo>
                      <a:pt x="523" y="7310"/>
                    </a:lnTo>
                    <a:lnTo>
                      <a:pt x="579" y="7329"/>
                    </a:lnTo>
                    <a:lnTo>
                      <a:pt x="672" y="7310"/>
                    </a:lnTo>
                    <a:lnTo>
                      <a:pt x="728" y="7273"/>
                    </a:lnTo>
                    <a:lnTo>
                      <a:pt x="821" y="7180"/>
                    </a:lnTo>
                    <a:lnTo>
                      <a:pt x="1399" y="6453"/>
                    </a:lnTo>
                    <a:lnTo>
                      <a:pt x="2593" y="4961"/>
                    </a:lnTo>
                    <a:lnTo>
                      <a:pt x="3208" y="4234"/>
                    </a:lnTo>
                    <a:lnTo>
                      <a:pt x="3469" y="3935"/>
                    </a:lnTo>
                    <a:lnTo>
                      <a:pt x="3711" y="3674"/>
                    </a:lnTo>
                    <a:lnTo>
                      <a:pt x="3767" y="3581"/>
                    </a:lnTo>
                    <a:lnTo>
                      <a:pt x="3786" y="3507"/>
                    </a:lnTo>
                    <a:lnTo>
                      <a:pt x="3767" y="3413"/>
                    </a:lnTo>
                    <a:lnTo>
                      <a:pt x="3711" y="3339"/>
                    </a:lnTo>
                    <a:lnTo>
                      <a:pt x="3674" y="3283"/>
                    </a:lnTo>
                    <a:lnTo>
                      <a:pt x="2891" y="2481"/>
                    </a:lnTo>
                    <a:lnTo>
                      <a:pt x="1474" y="1045"/>
                    </a:lnTo>
                    <a:lnTo>
                      <a:pt x="1026" y="598"/>
                    </a:lnTo>
                    <a:lnTo>
                      <a:pt x="709" y="299"/>
                    </a:lnTo>
                    <a:lnTo>
                      <a:pt x="504" y="132"/>
                    </a:lnTo>
                    <a:lnTo>
                      <a:pt x="374" y="38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5"/>
              <p:cNvSpPr/>
              <p:nvPr/>
            </p:nvSpPr>
            <p:spPr>
              <a:xfrm>
                <a:off x="3077625" y="2088775"/>
                <a:ext cx="6250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3749" extrusionOk="0">
                    <a:moveTo>
                      <a:pt x="2201" y="1"/>
                    </a:moveTo>
                    <a:lnTo>
                      <a:pt x="2127" y="38"/>
                    </a:lnTo>
                    <a:lnTo>
                      <a:pt x="2052" y="113"/>
                    </a:lnTo>
                    <a:lnTo>
                      <a:pt x="840" y="2164"/>
                    </a:lnTo>
                    <a:lnTo>
                      <a:pt x="374" y="2928"/>
                    </a:lnTo>
                    <a:lnTo>
                      <a:pt x="94" y="3320"/>
                    </a:lnTo>
                    <a:lnTo>
                      <a:pt x="57" y="3376"/>
                    </a:lnTo>
                    <a:lnTo>
                      <a:pt x="19" y="3432"/>
                    </a:lnTo>
                    <a:lnTo>
                      <a:pt x="1" y="3488"/>
                    </a:lnTo>
                    <a:lnTo>
                      <a:pt x="1" y="3562"/>
                    </a:lnTo>
                    <a:lnTo>
                      <a:pt x="38" y="3637"/>
                    </a:lnTo>
                    <a:lnTo>
                      <a:pt x="94" y="3711"/>
                    </a:lnTo>
                    <a:lnTo>
                      <a:pt x="169" y="3749"/>
                    </a:lnTo>
                    <a:lnTo>
                      <a:pt x="281" y="3749"/>
                    </a:lnTo>
                    <a:lnTo>
                      <a:pt x="336" y="3730"/>
                    </a:lnTo>
                    <a:lnTo>
                      <a:pt x="411" y="3674"/>
                    </a:lnTo>
                    <a:lnTo>
                      <a:pt x="523" y="3544"/>
                    </a:lnTo>
                    <a:lnTo>
                      <a:pt x="691" y="3301"/>
                    </a:lnTo>
                    <a:lnTo>
                      <a:pt x="952" y="2891"/>
                    </a:lnTo>
                    <a:lnTo>
                      <a:pt x="1325" y="2294"/>
                    </a:lnTo>
                    <a:lnTo>
                      <a:pt x="2481" y="355"/>
                    </a:lnTo>
                    <a:lnTo>
                      <a:pt x="2499" y="262"/>
                    </a:lnTo>
                    <a:lnTo>
                      <a:pt x="2499" y="169"/>
                    </a:lnTo>
                    <a:lnTo>
                      <a:pt x="2462" y="94"/>
                    </a:lnTo>
                    <a:lnTo>
                      <a:pt x="2388" y="19"/>
                    </a:lnTo>
                    <a:lnTo>
                      <a:pt x="2294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5"/>
              <p:cNvSpPr/>
              <p:nvPr/>
            </p:nvSpPr>
            <p:spPr>
              <a:xfrm>
                <a:off x="3100950" y="2000200"/>
                <a:ext cx="100250" cy="18325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330" extrusionOk="0">
                    <a:moveTo>
                      <a:pt x="261" y="1"/>
                    </a:moveTo>
                    <a:lnTo>
                      <a:pt x="168" y="20"/>
                    </a:lnTo>
                    <a:lnTo>
                      <a:pt x="75" y="57"/>
                    </a:lnTo>
                    <a:lnTo>
                      <a:pt x="19" y="132"/>
                    </a:lnTo>
                    <a:lnTo>
                      <a:pt x="0" y="225"/>
                    </a:lnTo>
                    <a:lnTo>
                      <a:pt x="0" y="318"/>
                    </a:lnTo>
                    <a:lnTo>
                      <a:pt x="56" y="393"/>
                    </a:lnTo>
                    <a:lnTo>
                      <a:pt x="243" y="616"/>
                    </a:lnTo>
                    <a:lnTo>
                      <a:pt x="448" y="821"/>
                    </a:lnTo>
                    <a:lnTo>
                      <a:pt x="877" y="1269"/>
                    </a:lnTo>
                    <a:lnTo>
                      <a:pt x="1361" y="1698"/>
                    </a:lnTo>
                    <a:lnTo>
                      <a:pt x="1846" y="2108"/>
                    </a:lnTo>
                    <a:lnTo>
                      <a:pt x="2275" y="2500"/>
                    </a:lnTo>
                    <a:lnTo>
                      <a:pt x="2704" y="2873"/>
                    </a:lnTo>
                    <a:lnTo>
                      <a:pt x="3114" y="3264"/>
                    </a:lnTo>
                    <a:lnTo>
                      <a:pt x="3468" y="3637"/>
                    </a:lnTo>
                    <a:lnTo>
                      <a:pt x="3207" y="4047"/>
                    </a:lnTo>
                    <a:lnTo>
                      <a:pt x="2946" y="4439"/>
                    </a:lnTo>
                    <a:lnTo>
                      <a:pt x="2406" y="5203"/>
                    </a:lnTo>
                    <a:lnTo>
                      <a:pt x="1809" y="6061"/>
                    </a:lnTo>
                    <a:lnTo>
                      <a:pt x="1511" y="6509"/>
                    </a:lnTo>
                    <a:lnTo>
                      <a:pt x="1212" y="6956"/>
                    </a:lnTo>
                    <a:lnTo>
                      <a:pt x="1194" y="7049"/>
                    </a:lnTo>
                    <a:lnTo>
                      <a:pt x="1194" y="7143"/>
                    </a:lnTo>
                    <a:lnTo>
                      <a:pt x="1231" y="7217"/>
                    </a:lnTo>
                    <a:lnTo>
                      <a:pt x="1305" y="7292"/>
                    </a:lnTo>
                    <a:lnTo>
                      <a:pt x="1361" y="7310"/>
                    </a:lnTo>
                    <a:lnTo>
                      <a:pt x="1417" y="7329"/>
                    </a:lnTo>
                    <a:lnTo>
                      <a:pt x="1492" y="7310"/>
                    </a:lnTo>
                    <a:lnTo>
                      <a:pt x="1548" y="7292"/>
                    </a:lnTo>
                    <a:lnTo>
                      <a:pt x="1585" y="7254"/>
                    </a:lnTo>
                    <a:lnTo>
                      <a:pt x="1622" y="7217"/>
                    </a:lnTo>
                    <a:lnTo>
                      <a:pt x="1902" y="6770"/>
                    </a:lnTo>
                    <a:lnTo>
                      <a:pt x="2200" y="6341"/>
                    </a:lnTo>
                    <a:lnTo>
                      <a:pt x="2797" y="5483"/>
                    </a:lnTo>
                    <a:lnTo>
                      <a:pt x="3394" y="4625"/>
                    </a:lnTo>
                    <a:lnTo>
                      <a:pt x="3692" y="4196"/>
                    </a:lnTo>
                    <a:lnTo>
                      <a:pt x="3972" y="3749"/>
                    </a:lnTo>
                    <a:lnTo>
                      <a:pt x="4009" y="3674"/>
                    </a:lnTo>
                    <a:lnTo>
                      <a:pt x="4009" y="3600"/>
                    </a:lnTo>
                    <a:lnTo>
                      <a:pt x="3990" y="3525"/>
                    </a:lnTo>
                    <a:lnTo>
                      <a:pt x="3953" y="3469"/>
                    </a:lnTo>
                    <a:lnTo>
                      <a:pt x="3767" y="3245"/>
                    </a:lnTo>
                    <a:lnTo>
                      <a:pt x="3562" y="3022"/>
                    </a:lnTo>
                    <a:lnTo>
                      <a:pt x="3114" y="2593"/>
                    </a:lnTo>
                    <a:lnTo>
                      <a:pt x="2648" y="2164"/>
                    </a:lnTo>
                    <a:lnTo>
                      <a:pt x="2163" y="1754"/>
                    </a:lnTo>
                    <a:lnTo>
                      <a:pt x="1678" y="1344"/>
                    </a:lnTo>
                    <a:lnTo>
                      <a:pt x="1212" y="915"/>
                    </a:lnTo>
                    <a:lnTo>
                      <a:pt x="783" y="504"/>
                    </a:lnTo>
                    <a:lnTo>
                      <a:pt x="597" y="299"/>
                    </a:lnTo>
                    <a:lnTo>
                      <a:pt x="410" y="94"/>
                    </a:lnTo>
                    <a:lnTo>
                      <a:pt x="354" y="38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5"/>
              <p:cNvSpPr/>
              <p:nvPr/>
            </p:nvSpPr>
            <p:spPr>
              <a:xfrm>
                <a:off x="3056650" y="2000200"/>
                <a:ext cx="867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861" extrusionOk="0">
                    <a:moveTo>
                      <a:pt x="280" y="1"/>
                    </a:moveTo>
                    <a:lnTo>
                      <a:pt x="187" y="20"/>
                    </a:lnTo>
                    <a:lnTo>
                      <a:pt x="94" y="57"/>
                    </a:lnTo>
                    <a:lnTo>
                      <a:pt x="38" y="132"/>
                    </a:lnTo>
                    <a:lnTo>
                      <a:pt x="1" y="206"/>
                    </a:lnTo>
                    <a:lnTo>
                      <a:pt x="19" y="299"/>
                    </a:lnTo>
                    <a:lnTo>
                      <a:pt x="57" y="393"/>
                    </a:lnTo>
                    <a:lnTo>
                      <a:pt x="336" y="747"/>
                    </a:lnTo>
                    <a:lnTo>
                      <a:pt x="672" y="1101"/>
                    </a:lnTo>
                    <a:lnTo>
                      <a:pt x="1381" y="1847"/>
                    </a:lnTo>
                    <a:lnTo>
                      <a:pt x="1847" y="2332"/>
                    </a:lnTo>
                    <a:lnTo>
                      <a:pt x="2294" y="2798"/>
                    </a:lnTo>
                    <a:lnTo>
                      <a:pt x="2499" y="3040"/>
                    </a:lnTo>
                    <a:lnTo>
                      <a:pt x="2704" y="3283"/>
                    </a:lnTo>
                    <a:lnTo>
                      <a:pt x="2872" y="3507"/>
                    </a:lnTo>
                    <a:lnTo>
                      <a:pt x="3021" y="3749"/>
                    </a:lnTo>
                    <a:lnTo>
                      <a:pt x="3077" y="3805"/>
                    </a:lnTo>
                    <a:lnTo>
                      <a:pt x="3115" y="3842"/>
                    </a:lnTo>
                    <a:lnTo>
                      <a:pt x="3171" y="3861"/>
                    </a:lnTo>
                    <a:lnTo>
                      <a:pt x="3301" y="3861"/>
                    </a:lnTo>
                    <a:lnTo>
                      <a:pt x="3357" y="3824"/>
                    </a:lnTo>
                    <a:lnTo>
                      <a:pt x="3432" y="3768"/>
                    </a:lnTo>
                    <a:lnTo>
                      <a:pt x="3469" y="3674"/>
                    </a:lnTo>
                    <a:lnTo>
                      <a:pt x="3469" y="3581"/>
                    </a:lnTo>
                    <a:lnTo>
                      <a:pt x="3432" y="3507"/>
                    </a:lnTo>
                    <a:lnTo>
                      <a:pt x="3283" y="3245"/>
                    </a:lnTo>
                    <a:lnTo>
                      <a:pt x="3096" y="3003"/>
                    </a:lnTo>
                    <a:lnTo>
                      <a:pt x="2891" y="2742"/>
                    </a:lnTo>
                    <a:lnTo>
                      <a:pt x="2667" y="2500"/>
                    </a:lnTo>
                    <a:lnTo>
                      <a:pt x="2201" y="1996"/>
                    </a:lnTo>
                    <a:lnTo>
                      <a:pt x="1716" y="1511"/>
                    </a:lnTo>
                    <a:lnTo>
                      <a:pt x="1026" y="784"/>
                    </a:lnTo>
                    <a:lnTo>
                      <a:pt x="709" y="449"/>
                    </a:lnTo>
                    <a:lnTo>
                      <a:pt x="430" y="94"/>
                    </a:lnTo>
                    <a:lnTo>
                      <a:pt x="355" y="38"/>
                    </a:lnTo>
                    <a:lnTo>
                      <a:pt x="280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5"/>
              <p:cNvSpPr/>
              <p:nvPr/>
            </p:nvSpPr>
            <p:spPr>
              <a:xfrm>
                <a:off x="3775025" y="1989950"/>
                <a:ext cx="190675" cy="20187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075" extrusionOk="0">
                    <a:moveTo>
                      <a:pt x="2126" y="1"/>
                    </a:moveTo>
                    <a:lnTo>
                      <a:pt x="1846" y="38"/>
                    </a:lnTo>
                    <a:lnTo>
                      <a:pt x="1585" y="131"/>
                    </a:lnTo>
                    <a:lnTo>
                      <a:pt x="1324" y="243"/>
                    </a:lnTo>
                    <a:lnTo>
                      <a:pt x="1119" y="392"/>
                    </a:lnTo>
                    <a:lnTo>
                      <a:pt x="932" y="542"/>
                    </a:lnTo>
                    <a:lnTo>
                      <a:pt x="765" y="709"/>
                    </a:lnTo>
                    <a:lnTo>
                      <a:pt x="634" y="896"/>
                    </a:lnTo>
                    <a:lnTo>
                      <a:pt x="522" y="1101"/>
                    </a:lnTo>
                    <a:lnTo>
                      <a:pt x="429" y="1306"/>
                    </a:lnTo>
                    <a:lnTo>
                      <a:pt x="354" y="1530"/>
                    </a:lnTo>
                    <a:lnTo>
                      <a:pt x="317" y="1754"/>
                    </a:lnTo>
                    <a:lnTo>
                      <a:pt x="317" y="1977"/>
                    </a:lnTo>
                    <a:lnTo>
                      <a:pt x="317" y="2182"/>
                    </a:lnTo>
                    <a:lnTo>
                      <a:pt x="373" y="2406"/>
                    </a:lnTo>
                    <a:lnTo>
                      <a:pt x="429" y="2630"/>
                    </a:lnTo>
                    <a:lnTo>
                      <a:pt x="522" y="2835"/>
                    </a:lnTo>
                    <a:lnTo>
                      <a:pt x="653" y="3022"/>
                    </a:lnTo>
                    <a:lnTo>
                      <a:pt x="802" y="3208"/>
                    </a:lnTo>
                    <a:lnTo>
                      <a:pt x="988" y="3376"/>
                    </a:lnTo>
                    <a:lnTo>
                      <a:pt x="1212" y="3562"/>
                    </a:lnTo>
                    <a:lnTo>
                      <a:pt x="1548" y="3805"/>
                    </a:lnTo>
                    <a:lnTo>
                      <a:pt x="1715" y="3917"/>
                    </a:lnTo>
                    <a:lnTo>
                      <a:pt x="1883" y="3991"/>
                    </a:lnTo>
                    <a:lnTo>
                      <a:pt x="2032" y="4047"/>
                    </a:lnTo>
                    <a:lnTo>
                      <a:pt x="2107" y="4047"/>
                    </a:lnTo>
                    <a:lnTo>
                      <a:pt x="2163" y="4028"/>
                    </a:lnTo>
                    <a:lnTo>
                      <a:pt x="1883" y="4159"/>
                    </a:lnTo>
                    <a:lnTo>
                      <a:pt x="1604" y="4289"/>
                    </a:lnTo>
                    <a:lnTo>
                      <a:pt x="1324" y="4439"/>
                    </a:lnTo>
                    <a:lnTo>
                      <a:pt x="1082" y="4588"/>
                    </a:lnTo>
                    <a:lnTo>
                      <a:pt x="839" y="4774"/>
                    </a:lnTo>
                    <a:lnTo>
                      <a:pt x="634" y="4961"/>
                    </a:lnTo>
                    <a:lnTo>
                      <a:pt x="448" y="5166"/>
                    </a:lnTo>
                    <a:lnTo>
                      <a:pt x="280" y="5408"/>
                    </a:lnTo>
                    <a:lnTo>
                      <a:pt x="168" y="5632"/>
                    </a:lnTo>
                    <a:lnTo>
                      <a:pt x="75" y="5893"/>
                    </a:lnTo>
                    <a:lnTo>
                      <a:pt x="19" y="6154"/>
                    </a:lnTo>
                    <a:lnTo>
                      <a:pt x="0" y="6415"/>
                    </a:lnTo>
                    <a:lnTo>
                      <a:pt x="37" y="6676"/>
                    </a:lnTo>
                    <a:lnTo>
                      <a:pt x="56" y="6807"/>
                    </a:lnTo>
                    <a:lnTo>
                      <a:pt x="112" y="6919"/>
                    </a:lnTo>
                    <a:lnTo>
                      <a:pt x="149" y="7049"/>
                    </a:lnTo>
                    <a:lnTo>
                      <a:pt x="224" y="7161"/>
                    </a:lnTo>
                    <a:lnTo>
                      <a:pt x="298" y="7273"/>
                    </a:lnTo>
                    <a:lnTo>
                      <a:pt x="392" y="7385"/>
                    </a:lnTo>
                    <a:lnTo>
                      <a:pt x="541" y="7534"/>
                    </a:lnTo>
                    <a:lnTo>
                      <a:pt x="690" y="7664"/>
                    </a:lnTo>
                    <a:lnTo>
                      <a:pt x="876" y="7776"/>
                    </a:lnTo>
                    <a:lnTo>
                      <a:pt x="1082" y="7870"/>
                    </a:lnTo>
                    <a:lnTo>
                      <a:pt x="1287" y="7944"/>
                    </a:lnTo>
                    <a:lnTo>
                      <a:pt x="1492" y="8000"/>
                    </a:lnTo>
                    <a:lnTo>
                      <a:pt x="1715" y="8037"/>
                    </a:lnTo>
                    <a:lnTo>
                      <a:pt x="1958" y="8075"/>
                    </a:lnTo>
                    <a:lnTo>
                      <a:pt x="2424" y="8075"/>
                    </a:lnTo>
                    <a:lnTo>
                      <a:pt x="2666" y="8056"/>
                    </a:lnTo>
                    <a:lnTo>
                      <a:pt x="2890" y="8037"/>
                    </a:lnTo>
                    <a:lnTo>
                      <a:pt x="3133" y="7981"/>
                    </a:lnTo>
                    <a:lnTo>
                      <a:pt x="3356" y="7926"/>
                    </a:lnTo>
                    <a:lnTo>
                      <a:pt x="3580" y="7870"/>
                    </a:lnTo>
                    <a:lnTo>
                      <a:pt x="3804" y="7776"/>
                    </a:lnTo>
                    <a:lnTo>
                      <a:pt x="4009" y="7664"/>
                    </a:lnTo>
                    <a:lnTo>
                      <a:pt x="4270" y="7534"/>
                    </a:lnTo>
                    <a:lnTo>
                      <a:pt x="4531" y="7348"/>
                    </a:lnTo>
                    <a:lnTo>
                      <a:pt x="4811" y="7142"/>
                    </a:lnTo>
                    <a:lnTo>
                      <a:pt x="5408" y="6695"/>
                    </a:lnTo>
                    <a:lnTo>
                      <a:pt x="6004" y="6191"/>
                    </a:lnTo>
                    <a:lnTo>
                      <a:pt x="6564" y="5707"/>
                    </a:lnTo>
                    <a:lnTo>
                      <a:pt x="7048" y="5259"/>
                    </a:lnTo>
                    <a:lnTo>
                      <a:pt x="7421" y="4886"/>
                    </a:lnTo>
                    <a:lnTo>
                      <a:pt x="7626" y="4662"/>
                    </a:lnTo>
                    <a:lnTo>
                      <a:pt x="7533" y="4457"/>
                    </a:lnTo>
                    <a:lnTo>
                      <a:pt x="7421" y="4234"/>
                    </a:lnTo>
                    <a:lnTo>
                      <a:pt x="7198" y="3823"/>
                    </a:lnTo>
                    <a:lnTo>
                      <a:pt x="6918" y="3413"/>
                    </a:lnTo>
                    <a:lnTo>
                      <a:pt x="6620" y="3022"/>
                    </a:lnTo>
                    <a:lnTo>
                      <a:pt x="6303" y="2630"/>
                    </a:lnTo>
                    <a:lnTo>
                      <a:pt x="5986" y="2276"/>
                    </a:lnTo>
                    <a:lnTo>
                      <a:pt x="5333" y="1586"/>
                    </a:lnTo>
                    <a:lnTo>
                      <a:pt x="4941" y="1213"/>
                    </a:lnTo>
                    <a:lnTo>
                      <a:pt x="4736" y="1045"/>
                    </a:lnTo>
                    <a:lnTo>
                      <a:pt x="4512" y="859"/>
                    </a:lnTo>
                    <a:lnTo>
                      <a:pt x="4270" y="691"/>
                    </a:lnTo>
                    <a:lnTo>
                      <a:pt x="4009" y="523"/>
                    </a:lnTo>
                    <a:lnTo>
                      <a:pt x="3767" y="392"/>
                    </a:lnTo>
                    <a:lnTo>
                      <a:pt x="3487" y="262"/>
                    </a:lnTo>
                    <a:lnTo>
                      <a:pt x="3226" y="150"/>
                    </a:lnTo>
                    <a:lnTo>
                      <a:pt x="2946" y="75"/>
                    </a:lnTo>
                    <a:lnTo>
                      <a:pt x="2666" y="19"/>
                    </a:lnTo>
                    <a:lnTo>
                      <a:pt x="24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5"/>
              <p:cNvSpPr/>
              <p:nvPr/>
            </p:nvSpPr>
            <p:spPr>
              <a:xfrm>
                <a:off x="3808100" y="2012800"/>
                <a:ext cx="350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25" extrusionOk="0">
                    <a:moveTo>
                      <a:pt x="709" y="0"/>
                    </a:moveTo>
                    <a:lnTo>
                      <a:pt x="523" y="38"/>
                    </a:lnTo>
                    <a:lnTo>
                      <a:pt x="392" y="94"/>
                    </a:lnTo>
                    <a:lnTo>
                      <a:pt x="281" y="150"/>
                    </a:lnTo>
                    <a:lnTo>
                      <a:pt x="187" y="243"/>
                    </a:lnTo>
                    <a:lnTo>
                      <a:pt x="113" y="336"/>
                    </a:lnTo>
                    <a:lnTo>
                      <a:pt x="57" y="429"/>
                    </a:lnTo>
                    <a:lnTo>
                      <a:pt x="20" y="541"/>
                    </a:lnTo>
                    <a:lnTo>
                      <a:pt x="1" y="653"/>
                    </a:lnTo>
                    <a:lnTo>
                      <a:pt x="1" y="765"/>
                    </a:lnTo>
                    <a:lnTo>
                      <a:pt x="20" y="877"/>
                    </a:lnTo>
                    <a:lnTo>
                      <a:pt x="57" y="989"/>
                    </a:lnTo>
                    <a:lnTo>
                      <a:pt x="113" y="1082"/>
                    </a:lnTo>
                    <a:lnTo>
                      <a:pt x="187" y="1175"/>
                    </a:lnTo>
                    <a:lnTo>
                      <a:pt x="281" y="1231"/>
                    </a:lnTo>
                    <a:lnTo>
                      <a:pt x="392" y="1287"/>
                    </a:lnTo>
                    <a:lnTo>
                      <a:pt x="523" y="1324"/>
                    </a:lnTo>
                    <a:lnTo>
                      <a:pt x="672" y="1324"/>
                    </a:lnTo>
                    <a:lnTo>
                      <a:pt x="859" y="1306"/>
                    </a:lnTo>
                    <a:lnTo>
                      <a:pt x="1008" y="1250"/>
                    </a:lnTo>
                    <a:lnTo>
                      <a:pt x="1138" y="1175"/>
                    </a:lnTo>
                    <a:lnTo>
                      <a:pt x="1250" y="1063"/>
                    </a:lnTo>
                    <a:lnTo>
                      <a:pt x="1325" y="951"/>
                    </a:lnTo>
                    <a:lnTo>
                      <a:pt x="1381" y="821"/>
                    </a:lnTo>
                    <a:lnTo>
                      <a:pt x="1399" y="690"/>
                    </a:lnTo>
                    <a:lnTo>
                      <a:pt x="1399" y="560"/>
                    </a:lnTo>
                    <a:lnTo>
                      <a:pt x="1381" y="429"/>
                    </a:lnTo>
                    <a:lnTo>
                      <a:pt x="1325" y="299"/>
                    </a:lnTo>
                    <a:lnTo>
                      <a:pt x="1250" y="206"/>
                    </a:lnTo>
                    <a:lnTo>
                      <a:pt x="1157" y="112"/>
                    </a:lnTo>
                    <a:lnTo>
                      <a:pt x="1026" y="38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5"/>
              <p:cNvSpPr/>
              <p:nvPr/>
            </p:nvSpPr>
            <p:spPr>
              <a:xfrm>
                <a:off x="3443575" y="1960600"/>
                <a:ext cx="93250" cy="141250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5650" extrusionOk="0">
                    <a:moveTo>
                      <a:pt x="653" y="485"/>
                    </a:moveTo>
                    <a:lnTo>
                      <a:pt x="858" y="503"/>
                    </a:lnTo>
                    <a:lnTo>
                      <a:pt x="1045" y="522"/>
                    </a:lnTo>
                    <a:lnTo>
                      <a:pt x="1231" y="578"/>
                    </a:lnTo>
                    <a:lnTo>
                      <a:pt x="1399" y="634"/>
                    </a:lnTo>
                    <a:lnTo>
                      <a:pt x="1567" y="727"/>
                    </a:lnTo>
                    <a:lnTo>
                      <a:pt x="1734" y="820"/>
                    </a:lnTo>
                    <a:lnTo>
                      <a:pt x="1884" y="932"/>
                    </a:lnTo>
                    <a:lnTo>
                      <a:pt x="2033" y="1044"/>
                    </a:lnTo>
                    <a:lnTo>
                      <a:pt x="2163" y="1175"/>
                    </a:lnTo>
                    <a:lnTo>
                      <a:pt x="2294" y="1305"/>
                    </a:lnTo>
                    <a:lnTo>
                      <a:pt x="2424" y="1454"/>
                    </a:lnTo>
                    <a:lnTo>
                      <a:pt x="2536" y="1604"/>
                    </a:lnTo>
                    <a:lnTo>
                      <a:pt x="2723" y="1921"/>
                    </a:lnTo>
                    <a:lnTo>
                      <a:pt x="2872" y="2238"/>
                    </a:lnTo>
                    <a:lnTo>
                      <a:pt x="2984" y="2536"/>
                    </a:lnTo>
                    <a:lnTo>
                      <a:pt x="3058" y="2834"/>
                    </a:lnTo>
                    <a:lnTo>
                      <a:pt x="3133" y="3133"/>
                    </a:lnTo>
                    <a:lnTo>
                      <a:pt x="3170" y="3431"/>
                    </a:lnTo>
                    <a:lnTo>
                      <a:pt x="3208" y="3748"/>
                    </a:lnTo>
                    <a:lnTo>
                      <a:pt x="3226" y="4065"/>
                    </a:lnTo>
                    <a:lnTo>
                      <a:pt x="3245" y="4680"/>
                    </a:lnTo>
                    <a:lnTo>
                      <a:pt x="3226" y="4680"/>
                    </a:lnTo>
                    <a:lnTo>
                      <a:pt x="3152" y="4662"/>
                    </a:lnTo>
                    <a:lnTo>
                      <a:pt x="3077" y="4662"/>
                    </a:lnTo>
                    <a:lnTo>
                      <a:pt x="3002" y="4699"/>
                    </a:lnTo>
                    <a:lnTo>
                      <a:pt x="2946" y="4736"/>
                    </a:lnTo>
                    <a:lnTo>
                      <a:pt x="2704" y="4568"/>
                    </a:lnTo>
                    <a:lnTo>
                      <a:pt x="2462" y="4382"/>
                    </a:lnTo>
                    <a:lnTo>
                      <a:pt x="2238" y="4177"/>
                    </a:lnTo>
                    <a:lnTo>
                      <a:pt x="2014" y="3953"/>
                    </a:lnTo>
                    <a:lnTo>
                      <a:pt x="1790" y="3711"/>
                    </a:lnTo>
                    <a:lnTo>
                      <a:pt x="1585" y="3468"/>
                    </a:lnTo>
                    <a:lnTo>
                      <a:pt x="1380" y="3226"/>
                    </a:lnTo>
                    <a:lnTo>
                      <a:pt x="1194" y="2965"/>
                    </a:lnTo>
                    <a:lnTo>
                      <a:pt x="1026" y="2685"/>
                    </a:lnTo>
                    <a:lnTo>
                      <a:pt x="895" y="2424"/>
                    </a:lnTo>
                    <a:lnTo>
                      <a:pt x="765" y="2144"/>
                    </a:lnTo>
                    <a:lnTo>
                      <a:pt x="653" y="1846"/>
                    </a:lnTo>
                    <a:lnTo>
                      <a:pt x="560" y="1566"/>
                    </a:lnTo>
                    <a:lnTo>
                      <a:pt x="504" y="1287"/>
                    </a:lnTo>
                    <a:lnTo>
                      <a:pt x="485" y="1007"/>
                    </a:lnTo>
                    <a:lnTo>
                      <a:pt x="467" y="727"/>
                    </a:lnTo>
                    <a:lnTo>
                      <a:pt x="485" y="559"/>
                    </a:lnTo>
                    <a:lnTo>
                      <a:pt x="522" y="503"/>
                    </a:lnTo>
                    <a:lnTo>
                      <a:pt x="541" y="503"/>
                    </a:lnTo>
                    <a:lnTo>
                      <a:pt x="634" y="485"/>
                    </a:lnTo>
                    <a:close/>
                    <a:moveTo>
                      <a:pt x="634" y="0"/>
                    </a:moveTo>
                    <a:lnTo>
                      <a:pt x="541" y="19"/>
                    </a:lnTo>
                    <a:lnTo>
                      <a:pt x="429" y="37"/>
                    </a:lnTo>
                    <a:lnTo>
                      <a:pt x="336" y="56"/>
                    </a:lnTo>
                    <a:lnTo>
                      <a:pt x="224" y="131"/>
                    </a:lnTo>
                    <a:lnTo>
                      <a:pt x="150" y="186"/>
                    </a:lnTo>
                    <a:lnTo>
                      <a:pt x="94" y="261"/>
                    </a:lnTo>
                    <a:lnTo>
                      <a:pt x="56" y="336"/>
                    </a:lnTo>
                    <a:lnTo>
                      <a:pt x="38" y="429"/>
                    </a:lnTo>
                    <a:lnTo>
                      <a:pt x="0" y="578"/>
                    </a:lnTo>
                    <a:lnTo>
                      <a:pt x="0" y="690"/>
                    </a:lnTo>
                    <a:lnTo>
                      <a:pt x="0" y="1026"/>
                    </a:lnTo>
                    <a:lnTo>
                      <a:pt x="38" y="1361"/>
                    </a:lnTo>
                    <a:lnTo>
                      <a:pt x="94" y="1697"/>
                    </a:lnTo>
                    <a:lnTo>
                      <a:pt x="205" y="2033"/>
                    </a:lnTo>
                    <a:lnTo>
                      <a:pt x="317" y="2349"/>
                    </a:lnTo>
                    <a:lnTo>
                      <a:pt x="467" y="2666"/>
                    </a:lnTo>
                    <a:lnTo>
                      <a:pt x="634" y="2965"/>
                    </a:lnTo>
                    <a:lnTo>
                      <a:pt x="821" y="3282"/>
                    </a:lnTo>
                    <a:lnTo>
                      <a:pt x="1026" y="3562"/>
                    </a:lnTo>
                    <a:lnTo>
                      <a:pt x="1250" y="3841"/>
                    </a:lnTo>
                    <a:lnTo>
                      <a:pt x="1492" y="4102"/>
                    </a:lnTo>
                    <a:lnTo>
                      <a:pt x="1734" y="4363"/>
                    </a:lnTo>
                    <a:lnTo>
                      <a:pt x="1977" y="4587"/>
                    </a:lnTo>
                    <a:lnTo>
                      <a:pt x="2238" y="4811"/>
                    </a:lnTo>
                    <a:lnTo>
                      <a:pt x="2499" y="5016"/>
                    </a:lnTo>
                    <a:lnTo>
                      <a:pt x="2760" y="5202"/>
                    </a:lnTo>
                    <a:lnTo>
                      <a:pt x="2835" y="5240"/>
                    </a:lnTo>
                    <a:lnTo>
                      <a:pt x="2928" y="5277"/>
                    </a:lnTo>
                    <a:lnTo>
                      <a:pt x="3040" y="5296"/>
                    </a:lnTo>
                    <a:lnTo>
                      <a:pt x="3170" y="5296"/>
                    </a:lnTo>
                    <a:lnTo>
                      <a:pt x="3245" y="5258"/>
                    </a:lnTo>
                    <a:lnTo>
                      <a:pt x="3226" y="5408"/>
                    </a:lnTo>
                    <a:lnTo>
                      <a:pt x="3245" y="5501"/>
                    </a:lnTo>
                    <a:lnTo>
                      <a:pt x="3301" y="5575"/>
                    </a:lnTo>
                    <a:lnTo>
                      <a:pt x="3375" y="5631"/>
                    </a:lnTo>
                    <a:lnTo>
                      <a:pt x="3469" y="5650"/>
                    </a:lnTo>
                    <a:lnTo>
                      <a:pt x="3562" y="5631"/>
                    </a:lnTo>
                    <a:lnTo>
                      <a:pt x="3636" y="5594"/>
                    </a:lnTo>
                    <a:lnTo>
                      <a:pt x="3692" y="5519"/>
                    </a:lnTo>
                    <a:lnTo>
                      <a:pt x="3711" y="5426"/>
                    </a:lnTo>
                    <a:lnTo>
                      <a:pt x="3730" y="4606"/>
                    </a:lnTo>
                    <a:lnTo>
                      <a:pt x="3711" y="4177"/>
                    </a:lnTo>
                    <a:lnTo>
                      <a:pt x="3692" y="3748"/>
                    </a:lnTo>
                    <a:lnTo>
                      <a:pt x="3636" y="3319"/>
                    </a:lnTo>
                    <a:lnTo>
                      <a:pt x="3562" y="2890"/>
                    </a:lnTo>
                    <a:lnTo>
                      <a:pt x="3469" y="2480"/>
                    </a:lnTo>
                    <a:lnTo>
                      <a:pt x="3319" y="2070"/>
                    </a:lnTo>
                    <a:lnTo>
                      <a:pt x="3245" y="1865"/>
                    </a:lnTo>
                    <a:lnTo>
                      <a:pt x="3152" y="1678"/>
                    </a:lnTo>
                    <a:lnTo>
                      <a:pt x="3040" y="1492"/>
                    </a:lnTo>
                    <a:lnTo>
                      <a:pt x="2909" y="1305"/>
                    </a:lnTo>
                    <a:lnTo>
                      <a:pt x="2779" y="1137"/>
                    </a:lnTo>
                    <a:lnTo>
                      <a:pt x="2629" y="970"/>
                    </a:lnTo>
                    <a:lnTo>
                      <a:pt x="2480" y="802"/>
                    </a:lnTo>
                    <a:lnTo>
                      <a:pt x="2313" y="653"/>
                    </a:lnTo>
                    <a:lnTo>
                      <a:pt x="2145" y="503"/>
                    </a:lnTo>
                    <a:lnTo>
                      <a:pt x="1958" y="392"/>
                    </a:lnTo>
                    <a:lnTo>
                      <a:pt x="1753" y="280"/>
                    </a:lnTo>
                    <a:lnTo>
                      <a:pt x="1548" y="186"/>
                    </a:lnTo>
                    <a:lnTo>
                      <a:pt x="1343" y="112"/>
                    </a:lnTo>
                    <a:lnTo>
                      <a:pt x="1119" y="56"/>
                    </a:lnTo>
                    <a:lnTo>
                      <a:pt x="895" y="19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5"/>
              <p:cNvSpPr/>
              <p:nvPr/>
            </p:nvSpPr>
            <p:spPr>
              <a:xfrm>
                <a:off x="3523750" y="1966650"/>
                <a:ext cx="997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5297" extrusionOk="0">
                    <a:moveTo>
                      <a:pt x="2592" y="467"/>
                    </a:moveTo>
                    <a:lnTo>
                      <a:pt x="2742" y="485"/>
                    </a:lnTo>
                    <a:lnTo>
                      <a:pt x="2872" y="523"/>
                    </a:lnTo>
                    <a:lnTo>
                      <a:pt x="3003" y="578"/>
                    </a:lnTo>
                    <a:lnTo>
                      <a:pt x="3115" y="672"/>
                    </a:lnTo>
                    <a:lnTo>
                      <a:pt x="3226" y="802"/>
                    </a:lnTo>
                    <a:lnTo>
                      <a:pt x="3320" y="951"/>
                    </a:lnTo>
                    <a:lnTo>
                      <a:pt x="3394" y="1101"/>
                    </a:lnTo>
                    <a:lnTo>
                      <a:pt x="3450" y="1268"/>
                    </a:lnTo>
                    <a:lnTo>
                      <a:pt x="3487" y="1436"/>
                    </a:lnTo>
                    <a:lnTo>
                      <a:pt x="3506" y="1623"/>
                    </a:lnTo>
                    <a:lnTo>
                      <a:pt x="3506" y="1791"/>
                    </a:lnTo>
                    <a:lnTo>
                      <a:pt x="3506" y="1977"/>
                    </a:lnTo>
                    <a:lnTo>
                      <a:pt x="3487" y="2163"/>
                    </a:lnTo>
                    <a:lnTo>
                      <a:pt x="3450" y="2350"/>
                    </a:lnTo>
                    <a:lnTo>
                      <a:pt x="3394" y="2536"/>
                    </a:lnTo>
                    <a:lnTo>
                      <a:pt x="3320" y="2704"/>
                    </a:lnTo>
                    <a:lnTo>
                      <a:pt x="3245" y="2891"/>
                    </a:lnTo>
                    <a:lnTo>
                      <a:pt x="3170" y="3040"/>
                    </a:lnTo>
                    <a:lnTo>
                      <a:pt x="3059" y="3189"/>
                    </a:lnTo>
                    <a:lnTo>
                      <a:pt x="2947" y="3338"/>
                    </a:lnTo>
                    <a:lnTo>
                      <a:pt x="2723" y="3562"/>
                    </a:lnTo>
                    <a:lnTo>
                      <a:pt x="2481" y="3767"/>
                    </a:lnTo>
                    <a:lnTo>
                      <a:pt x="2182" y="3954"/>
                    </a:lnTo>
                    <a:lnTo>
                      <a:pt x="1884" y="4121"/>
                    </a:lnTo>
                    <a:lnTo>
                      <a:pt x="1567" y="4289"/>
                    </a:lnTo>
                    <a:lnTo>
                      <a:pt x="1231" y="4420"/>
                    </a:lnTo>
                    <a:lnTo>
                      <a:pt x="579" y="4681"/>
                    </a:lnTo>
                    <a:lnTo>
                      <a:pt x="523" y="4699"/>
                    </a:lnTo>
                    <a:lnTo>
                      <a:pt x="523" y="4699"/>
                    </a:lnTo>
                    <a:lnTo>
                      <a:pt x="560" y="4345"/>
                    </a:lnTo>
                    <a:lnTo>
                      <a:pt x="597" y="3991"/>
                    </a:lnTo>
                    <a:lnTo>
                      <a:pt x="672" y="3637"/>
                    </a:lnTo>
                    <a:lnTo>
                      <a:pt x="746" y="3282"/>
                    </a:lnTo>
                    <a:lnTo>
                      <a:pt x="840" y="2947"/>
                    </a:lnTo>
                    <a:lnTo>
                      <a:pt x="933" y="2592"/>
                    </a:lnTo>
                    <a:lnTo>
                      <a:pt x="1045" y="2257"/>
                    </a:lnTo>
                    <a:lnTo>
                      <a:pt x="1157" y="1921"/>
                    </a:lnTo>
                    <a:lnTo>
                      <a:pt x="1306" y="1585"/>
                    </a:lnTo>
                    <a:lnTo>
                      <a:pt x="1474" y="1250"/>
                    </a:lnTo>
                    <a:lnTo>
                      <a:pt x="1567" y="1082"/>
                    </a:lnTo>
                    <a:lnTo>
                      <a:pt x="1679" y="933"/>
                    </a:lnTo>
                    <a:lnTo>
                      <a:pt x="1809" y="802"/>
                    </a:lnTo>
                    <a:lnTo>
                      <a:pt x="1940" y="690"/>
                    </a:lnTo>
                    <a:lnTo>
                      <a:pt x="2089" y="597"/>
                    </a:lnTo>
                    <a:lnTo>
                      <a:pt x="2257" y="541"/>
                    </a:lnTo>
                    <a:lnTo>
                      <a:pt x="2425" y="485"/>
                    </a:lnTo>
                    <a:lnTo>
                      <a:pt x="2592" y="467"/>
                    </a:lnTo>
                    <a:close/>
                    <a:moveTo>
                      <a:pt x="2574" y="0"/>
                    </a:moveTo>
                    <a:lnTo>
                      <a:pt x="2331" y="19"/>
                    </a:lnTo>
                    <a:lnTo>
                      <a:pt x="2089" y="75"/>
                    </a:lnTo>
                    <a:lnTo>
                      <a:pt x="1865" y="187"/>
                    </a:lnTo>
                    <a:lnTo>
                      <a:pt x="1660" y="299"/>
                    </a:lnTo>
                    <a:lnTo>
                      <a:pt x="1492" y="448"/>
                    </a:lnTo>
                    <a:lnTo>
                      <a:pt x="1324" y="616"/>
                    </a:lnTo>
                    <a:lnTo>
                      <a:pt x="1194" y="784"/>
                    </a:lnTo>
                    <a:lnTo>
                      <a:pt x="1082" y="970"/>
                    </a:lnTo>
                    <a:lnTo>
                      <a:pt x="970" y="1157"/>
                    </a:lnTo>
                    <a:lnTo>
                      <a:pt x="877" y="1362"/>
                    </a:lnTo>
                    <a:lnTo>
                      <a:pt x="709" y="1753"/>
                    </a:lnTo>
                    <a:lnTo>
                      <a:pt x="579" y="2145"/>
                    </a:lnTo>
                    <a:lnTo>
                      <a:pt x="448" y="2555"/>
                    </a:lnTo>
                    <a:lnTo>
                      <a:pt x="336" y="2965"/>
                    </a:lnTo>
                    <a:lnTo>
                      <a:pt x="243" y="3375"/>
                    </a:lnTo>
                    <a:lnTo>
                      <a:pt x="150" y="3786"/>
                    </a:lnTo>
                    <a:lnTo>
                      <a:pt x="94" y="4215"/>
                    </a:lnTo>
                    <a:lnTo>
                      <a:pt x="38" y="4625"/>
                    </a:lnTo>
                    <a:lnTo>
                      <a:pt x="1" y="5054"/>
                    </a:lnTo>
                    <a:lnTo>
                      <a:pt x="19" y="5110"/>
                    </a:lnTo>
                    <a:lnTo>
                      <a:pt x="38" y="5166"/>
                    </a:lnTo>
                    <a:lnTo>
                      <a:pt x="56" y="5221"/>
                    </a:lnTo>
                    <a:lnTo>
                      <a:pt x="112" y="5259"/>
                    </a:lnTo>
                    <a:lnTo>
                      <a:pt x="168" y="5296"/>
                    </a:lnTo>
                    <a:lnTo>
                      <a:pt x="336" y="5296"/>
                    </a:lnTo>
                    <a:lnTo>
                      <a:pt x="746" y="5128"/>
                    </a:lnTo>
                    <a:lnTo>
                      <a:pt x="1455" y="4849"/>
                    </a:lnTo>
                    <a:lnTo>
                      <a:pt x="1809" y="4699"/>
                    </a:lnTo>
                    <a:lnTo>
                      <a:pt x="2145" y="4532"/>
                    </a:lnTo>
                    <a:lnTo>
                      <a:pt x="2481" y="4345"/>
                    </a:lnTo>
                    <a:lnTo>
                      <a:pt x="2779" y="4140"/>
                    </a:lnTo>
                    <a:lnTo>
                      <a:pt x="3077" y="3916"/>
                    </a:lnTo>
                    <a:lnTo>
                      <a:pt x="3208" y="3786"/>
                    </a:lnTo>
                    <a:lnTo>
                      <a:pt x="3320" y="3655"/>
                    </a:lnTo>
                    <a:lnTo>
                      <a:pt x="3450" y="3469"/>
                    </a:lnTo>
                    <a:lnTo>
                      <a:pt x="3581" y="3282"/>
                    </a:lnTo>
                    <a:lnTo>
                      <a:pt x="3674" y="3096"/>
                    </a:lnTo>
                    <a:lnTo>
                      <a:pt x="3767" y="2891"/>
                    </a:lnTo>
                    <a:lnTo>
                      <a:pt x="3860" y="2667"/>
                    </a:lnTo>
                    <a:lnTo>
                      <a:pt x="3916" y="2443"/>
                    </a:lnTo>
                    <a:lnTo>
                      <a:pt x="3954" y="2219"/>
                    </a:lnTo>
                    <a:lnTo>
                      <a:pt x="3991" y="1977"/>
                    </a:lnTo>
                    <a:lnTo>
                      <a:pt x="3991" y="1753"/>
                    </a:lnTo>
                    <a:lnTo>
                      <a:pt x="3972" y="1529"/>
                    </a:lnTo>
                    <a:lnTo>
                      <a:pt x="3954" y="1306"/>
                    </a:lnTo>
                    <a:lnTo>
                      <a:pt x="3898" y="1101"/>
                    </a:lnTo>
                    <a:lnTo>
                      <a:pt x="3823" y="877"/>
                    </a:lnTo>
                    <a:lnTo>
                      <a:pt x="3730" y="690"/>
                    </a:lnTo>
                    <a:lnTo>
                      <a:pt x="3599" y="504"/>
                    </a:lnTo>
                    <a:lnTo>
                      <a:pt x="3450" y="336"/>
                    </a:lnTo>
                    <a:lnTo>
                      <a:pt x="3357" y="243"/>
                    </a:lnTo>
                    <a:lnTo>
                      <a:pt x="3264" y="187"/>
                    </a:lnTo>
                    <a:lnTo>
                      <a:pt x="3152" y="112"/>
                    </a:lnTo>
                    <a:lnTo>
                      <a:pt x="3040" y="75"/>
                    </a:lnTo>
                    <a:lnTo>
                      <a:pt x="2928" y="38"/>
                    </a:lnTo>
                    <a:lnTo>
                      <a:pt x="2816" y="19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3528425" y="2079000"/>
                <a:ext cx="100700" cy="7552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021" extrusionOk="0">
                    <a:moveTo>
                      <a:pt x="280" y="0"/>
                    </a:moveTo>
                    <a:lnTo>
                      <a:pt x="186" y="19"/>
                    </a:lnTo>
                    <a:lnTo>
                      <a:pt x="112" y="56"/>
                    </a:lnTo>
                    <a:lnTo>
                      <a:pt x="56" y="131"/>
                    </a:lnTo>
                    <a:lnTo>
                      <a:pt x="19" y="205"/>
                    </a:lnTo>
                    <a:lnTo>
                      <a:pt x="0" y="392"/>
                    </a:lnTo>
                    <a:lnTo>
                      <a:pt x="0" y="578"/>
                    </a:lnTo>
                    <a:lnTo>
                      <a:pt x="0" y="746"/>
                    </a:lnTo>
                    <a:lnTo>
                      <a:pt x="37" y="933"/>
                    </a:lnTo>
                    <a:lnTo>
                      <a:pt x="75" y="1100"/>
                    </a:lnTo>
                    <a:lnTo>
                      <a:pt x="112" y="1287"/>
                    </a:lnTo>
                    <a:lnTo>
                      <a:pt x="168" y="1455"/>
                    </a:lnTo>
                    <a:lnTo>
                      <a:pt x="242" y="1623"/>
                    </a:lnTo>
                    <a:lnTo>
                      <a:pt x="336" y="1772"/>
                    </a:lnTo>
                    <a:lnTo>
                      <a:pt x="429" y="1939"/>
                    </a:lnTo>
                    <a:lnTo>
                      <a:pt x="541" y="2089"/>
                    </a:lnTo>
                    <a:lnTo>
                      <a:pt x="653" y="2219"/>
                    </a:lnTo>
                    <a:lnTo>
                      <a:pt x="765" y="2350"/>
                    </a:lnTo>
                    <a:lnTo>
                      <a:pt x="914" y="2480"/>
                    </a:lnTo>
                    <a:lnTo>
                      <a:pt x="1044" y="2592"/>
                    </a:lnTo>
                    <a:lnTo>
                      <a:pt x="1193" y="2685"/>
                    </a:lnTo>
                    <a:lnTo>
                      <a:pt x="1343" y="2760"/>
                    </a:lnTo>
                    <a:lnTo>
                      <a:pt x="1492" y="2835"/>
                    </a:lnTo>
                    <a:lnTo>
                      <a:pt x="1660" y="2890"/>
                    </a:lnTo>
                    <a:lnTo>
                      <a:pt x="1809" y="2946"/>
                    </a:lnTo>
                    <a:lnTo>
                      <a:pt x="2144" y="3002"/>
                    </a:lnTo>
                    <a:lnTo>
                      <a:pt x="2480" y="3021"/>
                    </a:lnTo>
                    <a:lnTo>
                      <a:pt x="2666" y="3021"/>
                    </a:lnTo>
                    <a:lnTo>
                      <a:pt x="2872" y="3002"/>
                    </a:lnTo>
                    <a:lnTo>
                      <a:pt x="3058" y="2965"/>
                    </a:lnTo>
                    <a:lnTo>
                      <a:pt x="3245" y="2909"/>
                    </a:lnTo>
                    <a:lnTo>
                      <a:pt x="3431" y="2853"/>
                    </a:lnTo>
                    <a:lnTo>
                      <a:pt x="3599" y="2779"/>
                    </a:lnTo>
                    <a:lnTo>
                      <a:pt x="3785" y="2685"/>
                    </a:lnTo>
                    <a:lnTo>
                      <a:pt x="3934" y="2573"/>
                    </a:lnTo>
                    <a:lnTo>
                      <a:pt x="4009" y="2499"/>
                    </a:lnTo>
                    <a:lnTo>
                      <a:pt x="4028" y="2424"/>
                    </a:lnTo>
                    <a:lnTo>
                      <a:pt x="4028" y="2331"/>
                    </a:lnTo>
                    <a:lnTo>
                      <a:pt x="3990" y="2238"/>
                    </a:lnTo>
                    <a:lnTo>
                      <a:pt x="3916" y="2182"/>
                    </a:lnTo>
                    <a:lnTo>
                      <a:pt x="3841" y="2145"/>
                    </a:lnTo>
                    <a:lnTo>
                      <a:pt x="3748" y="2145"/>
                    </a:lnTo>
                    <a:lnTo>
                      <a:pt x="3655" y="2182"/>
                    </a:lnTo>
                    <a:lnTo>
                      <a:pt x="3543" y="2275"/>
                    </a:lnTo>
                    <a:lnTo>
                      <a:pt x="3412" y="2331"/>
                    </a:lnTo>
                    <a:lnTo>
                      <a:pt x="3133" y="2443"/>
                    </a:lnTo>
                    <a:lnTo>
                      <a:pt x="2853" y="2518"/>
                    </a:lnTo>
                    <a:lnTo>
                      <a:pt x="2573" y="2555"/>
                    </a:lnTo>
                    <a:lnTo>
                      <a:pt x="2275" y="2536"/>
                    </a:lnTo>
                    <a:lnTo>
                      <a:pt x="1995" y="2499"/>
                    </a:lnTo>
                    <a:lnTo>
                      <a:pt x="1715" y="2406"/>
                    </a:lnTo>
                    <a:lnTo>
                      <a:pt x="1585" y="2350"/>
                    </a:lnTo>
                    <a:lnTo>
                      <a:pt x="1454" y="2275"/>
                    </a:lnTo>
                    <a:lnTo>
                      <a:pt x="1324" y="2201"/>
                    </a:lnTo>
                    <a:lnTo>
                      <a:pt x="1212" y="2107"/>
                    </a:lnTo>
                    <a:lnTo>
                      <a:pt x="1007" y="1902"/>
                    </a:lnTo>
                    <a:lnTo>
                      <a:pt x="820" y="1660"/>
                    </a:lnTo>
                    <a:lnTo>
                      <a:pt x="671" y="1417"/>
                    </a:lnTo>
                    <a:lnTo>
                      <a:pt x="578" y="1138"/>
                    </a:lnTo>
                    <a:lnTo>
                      <a:pt x="503" y="858"/>
                    </a:lnTo>
                    <a:lnTo>
                      <a:pt x="466" y="560"/>
                    </a:lnTo>
                    <a:lnTo>
                      <a:pt x="485" y="429"/>
                    </a:lnTo>
                    <a:lnTo>
                      <a:pt x="485" y="280"/>
                    </a:lnTo>
                    <a:lnTo>
                      <a:pt x="485" y="187"/>
                    </a:lnTo>
                    <a:lnTo>
                      <a:pt x="448" y="93"/>
                    </a:lnTo>
                    <a:lnTo>
                      <a:pt x="373" y="38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5"/>
              <p:cNvSpPr/>
              <p:nvPr/>
            </p:nvSpPr>
            <p:spPr>
              <a:xfrm>
                <a:off x="3471075" y="2070600"/>
                <a:ext cx="680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3861" extrusionOk="0">
                    <a:moveTo>
                      <a:pt x="2480" y="1"/>
                    </a:moveTo>
                    <a:lnTo>
                      <a:pt x="2387" y="19"/>
                    </a:lnTo>
                    <a:lnTo>
                      <a:pt x="2313" y="75"/>
                    </a:lnTo>
                    <a:lnTo>
                      <a:pt x="2257" y="150"/>
                    </a:lnTo>
                    <a:lnTo>
                      <a:pt x="2238" y="243"/>
                    </a:lnTo>
                    <a:lnTo>
                      <a:pt x="2238" y="467"/>
                    </a:lnTo>
                    <a:lnTo>
                      <a:pt x="2219" y="691"/>
                    </a:lnTo>
                    <a:lnTo>
                      <a:pt x="2182" y="896"/>
                    </a:lnTo>
                    <a:lnTo>
                      <a:pt x="2145" y="1119"/>
                    </a:lnTo>
                    <a:lnTo>
                      <a:pt x="2070" y="1325"/>
                    </a:lnTo>
                    <a:lnTo>
                      <a:pt x="1996" y="1530"/>
                    </a:lnTo>
                    <a:lnTo>
                      <a:pt x="1902" y="1735"/>
                    </a:lnTo>
                    <a:lnTo>
                      <a:pt x="1809" y="1921"/>
                    </a:lnTo>
                    <a:lnTo>
                      <a:pt x="1697" y="2126"/>
                    </a:lnTo>
                    <a:lnTo>
                      <a:pt x="1567" y="2294"/>
                    </a:lnTo>
                    <a:lnTo>
                      <a:pt x="1436" y="2481"/>
                    </a:lnTo>
                    <a:lnTo>
                      <a:pt x="1287" y="2630"/>
                    </a:lnTo>
                    <a:lnTo>
                      <a:pt x="1119" y="2798"/>
                    </a:lnTo>
                    <a:lnTo>
                      <a:pt x="951" y="2928"/>
                    </a:lnTo>
                    <a:lnTo>
                      <a:pt x="784" y="3059"/>
                    </a:lnTo>
                    <a:lnTo>
                      <a:pt x="597" y="3189"/>
                    </a:lnTo>
                    <a:lnTo>
                      <a:pt x="541" y="3115"/>
                    </a:lnTo>
                    <a:lnTo>
                      <a:pt x="467" y="3059"/>
                    </a:lnTo>
                    <a:lnTo>
                      <a:pt x="392" y="3040"/>
                    </a:lnTo>
                    <a:lnTo>
                      <a:pt x="299" y="3059"/>
                    </a:lnTo>
                    <a:lnTo>
                      <a:pt x="206" y="3096"/>
                    </a:lnTo>
                    <a:lnTo>
                      <a:pt x="112" y="3171"/>
                    </a:lnTo>
                    <a:lnTo>
                      <a:pt x="56" y="3264"/>
                    </a:lnTo>
                    <a:lnTo>
                      <a:pt x="19" y="3357"/>
                    </a:lnTo>
                    <a:lnTo>
                      <a:pt x="0" y="3469"/>
                    </a:lnTo>
                    <a:lnTo>
                      <a:pt x="0" y="3581"/>
                    </a:lnTo>
                    <a:lnTo>
                      <a:pt x="38" y="3674"/>
                    </a:lnTo>
                    <a:lnTo>
                      <a:pt x="94" y="3767"/>
                    </a:lnTo>
                    <a:lnTo>
                      <a:pt x="131" y="3805"/>
                    </a:lnTo>
                    <a:lnTo>
                      <a:pt x="187" y="3823"/>
                    </a:lnTo>
                    <a:lnTo>
                      <a:pt x="224" y="3842"/>
                    </a:lnTo>
                    <a:lnTo>
                      <a:pt x="280" y="3860"/>
                    </a:lnTo>
                    <a:lnTo>
                      <a:pt x="373" y="3842"/>
                    </a:lnTo>
                    <a:lnTo>
                      <a:pt x="634" y="3711"/>
                    </a:lnTo>
                    <a:lnTo>
                      <a:pt x="877" y="3581"/>
                    </a:lnTo>
                    <a:lnTo>
                      <a:pt x="1119" y="3413"/>
                    </a:lnTo>
                    <a:lnTo>
                      <a:pt x="1343" y="3245"/>
                    </a:lnTo>
                    <a:lnTo>
                      <a:pt x="1548" y="3059"/>
                    </a:lnTo>
                    <a:lnTo>
                      <a:pt x="1753" y="2854"/>
                    </a:lnTo>
                    <a:lnTo>
                      <a:pt x="1940" y="2630"/>
                    </a:lnTo>
                    <a:lnTo>
                      <a:pt x="2089" y="2387"/>
                    </a:lnTo>
                    <a:lnTo>
                      <a:pt x="2238" y="2145"/>
                    </a:lnTo>
                    <a:lnTo>
                      <a:pt x="2369" y="1903"/>
                    </a:lnTo>
                    <a:lnTo>
                      <a:pt x="2480" y="1642"/>
                    </a:lnTo>
                    <a:lnTo>
                      <a:pt x="2574" y="1362"/>
                    </a:lnTo>
                    <a:lnTo>
                      <a:pt x="2648" y="1082"/>
                    </a:lnTo>
                    <a:lnTo>
                      <a:pt x="2686" y="802"/>
                    </a:lnTo>
                    <a:lnTo>
                      <a:pt x="2723" y="523"/>
                    </a:lnTo>
                    <a:lnTo>
                      <a:pt x="2723" y="224"/>
                    </a:lnTo>
                    <a:lnTo>
                      <a:pt x="2704" y="150"/>
                    </a:lnTo>
                    <a:lnTo>
                      <a:pt x="2648" y="75"/>
                    </a:lnTo>
                    <a:lnTo>
                      <a:pt x="2574" y="19"/>
                    </a:lnTo>
                    <a:lnTo>
                      <a:pt x="2480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5" name="Google Shape;1325;p25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1326" name="Google Shape;1326;p25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5"/>
          <p:cNvGrpSpPr/>
          <p:nvPr/>
        </p:nvGrpSpPr>
        <p:grpSpPr>
          <a:xfrm flipH="1">
            <a:off x="8497453" y="2171142"/>
            <a:ext cx="428184" cy="495719"/>
            <a:chOff x="1647700" y="365875"/>
            <a:chExt cx="349025" cy="404075"/>
          </a:xfrm>
        </p:grpSpPr>
        <p:sp>
          <p:nvSpPr>
            <p:cNvPr id="1332" name="Google Shape;1332;p25"/>
            <p:cNvSpPr/>
            <p:nvPr/>
          </p:nvSpPr>
          <p:spPr>
            <a:xfrm>
              <a:off x="1647700" y="365875"/>
              <a:ext cx="271350" cy="404075"/>
            </a:xfrm>
            <a:custGeom>
              <a:avLst/>
              <a:gdLst/>
              <a:ahLst/>
              <a:cxnLst/>
              <a:rect l="l" t="t" r="r" b="b"/>
              <a:pathLst>
                <a:path w="10854" h="16163" extrusionOk="0">
                  <a:moveTo>
                    <a:pt x="5274" y="1"/>
                  </a:moveTo>
                  <a:lnTo>
                    <a:pt x="5166" y="19"/>
                  </a:lnTo>
                  <a:lnTo>
                    <a:pt x="5075" y="55"/>
                  </a:lnTo>
                  <a:lnTo>
                    <a:pt x="5003" y="109"/>
                  </a:lnTo>
                  <a:lnTo>
                    <a:pt x="4949" y="163"/>
                  </a:lnTo>
                  <a:lnTo>
                    <a:pt x="4913" y="235"/>
                  </a:lnTo>
                  <a:lnTo>
                    <a:pt x="4877" y="308"/>
                  </a:lnTo>
                  <a:lnTo>
                    <a:pt x="4859" y="398"/>
                  </a:lnTo>
                  <a:lnTo>
                    <a:pt x="4822" y="578"/>
                  </a:lnTo>
                  <a:lnTo>
                    <a:pt x="4804" y="777"/>
                  </a:lnTo>
                  <a:lnTo>
                    <a:pt x="4804" y="976"/>
                  </a:lnTo>
                  <a:lnTo>
                    <a:pt x="4768" y="1174"/>
                  </a:lnTo>
                  <a:lnTo>
                    <a:pt x="4588" y="2186"/>
                  </a:lnTo>
                  <a:lnTo>
                    <a:pt x="4479" y="2691"/>
                  </a:lnTo>
                  <a:lnTo>
                    <a:pt x="4353" y="3197"/>
                  </a:lnTo>
                  <a:lnTo>
                    <a:pt x="4209" y="3684"/>
                  </a:lnTo>
                  <a:lnTo>
                    <a:pt x="4046" y="4154"/>
                  </a:lnTo>
                  <a:lnTo>
                    <a:pt x="3865" y="4605"/>
                  </a:lnTo>
                  <a:lnTo>
                    <a:pt x="3649" y="5039"/>
                  </a:lnTo>
                  <a:lnTo>
                    <a:pt x="3414" y="5472"/>
                  </a:lnTo>
                  <a:lnTo>
                    <a:pt x="3143" y="5870"/>
                  </a:lnTo>
                  <a:lnTo>
                    <a:pt x="2981" y="6050"/>
                  </a:lnTo>
                  <a:lnTo>
                    <a:pt x="2818" y="6231"/>
                  </a:lnTo>
                  <a:lnTo>
                    <a:pt x="2655" y="6411"/>
                  </a:lnTo>
                  <a:lnTo>
                    <a:pt x="2475" y="6592"/>
                  </a:lnTo>
                  <a:lnTo>
                    <a:pt x="2276" y="6754"/>
                  </a:lnTo>
                  <a:lnTo>
                    <a:pt x="2078" y="6899"/>
                  </a:lnTo>
                  <a:lnTo>
                    <a:pt x="1861" y="7061"/>
                  </a:lnTo>
                  <a:lnTo>
                    <a:pt x="1626" y="7188"/>
                  </a:lnTo>
                  <a:lnTo>
                    <a:pt x="1391" y="7332"/>
                  </a:lnTo>
                  <a:lnTo>
                    <a:pt x="1139" y="7459"/>
                  </a:lnTo>
                  <a:lnTo>
                    <a:pt x="868" y="7567"/>
                  </a:lnTo>
                  <a:lnTo>
                    <a:pt x="579" y="7675"/>
                  </a:lnTo>
                  <a:lnTo>
                    <a:pt x="362" y="7766"/>
                  </a:lnTo>
                  <a:lnTo>
                    <a:pt x="254" y="7820"/>
                  </a:lnTo>
                  <a:lnTo>
                    <a:pt x="163" y="7892"/>
                  </a:lnTo>
                  <a:lnTo>
                    <a:pt x="73" y="7964"/>
                  </a:lnTo>
                  <a:lnTo>
                    <a:pt x="37" y="8055"/>
                  </a:lnTo>
                  <a:lnTo>
                    <a:pt x="1" y="8181"/>
                  </a:lnTo>
                  <a:lnTo>
                    <a:pt x="19" y="8307"/>
                  </a:lnTo>
                  <a:lnTo>
                    <a:pt x="55" y="8380"/>
                  </a:lnTo>
                  <a:lnTo>
                    <a:pt x="91" y="8452"/>
                  </a:lnTo>
                  <a:lnTo>
                    <a:pt x="145" y="8542"/>
                  </a:lnTo>
                  <a:lnTo>
                    <a:pt x="218" y="8614"/>
                  </a:lnTo>
                  <a:lnTo>
                    <a:pt x="380" y="8723"/>
                  </a:lnTo>
                  <a:lnTo>
                    <a:pt x="470" y="8777"/>
                  </a:lnTo>
                  <a:lnTo>
                    <a:pt x="543" y="8795"/>
                  </a:lnTo>
                  <a:lnTo>
                    <a:pt x="795" y="8849"/>
                  </a:lnTo>
                  <a:lnTo>
                    <a:pt x="1030" y="8921"/>
                  </a:lnTo>
                  <a:lnTo>
                    <a:pt x="1247" y="8994"/>
                  </a:lnTo>
                  <a:lnTo>
                    <a:pt x="1464" y="9084"/>
                  </a:lnTo>
                  <a:lnTo>
                    <a:pt x="1662" y="9174"/>
                  </a:lnTo>
                  <a:lnTo>
                    <a:pt x="1843" y="9283"/>
                  </a:lnTo>
                  <a:lnTo>
                    <a:pt x="2023" y="9391"/>
                  </a:lnTo>
                  <a:lnTo>
                    <a:pt x="2186" y="9517"/>
                  </a:lnTo>
                  <a:lnTo>
                    <a:pt x="2349" y="9644"/>
                  </a:lnTo>
                  <a:lnTo>
                    <a:pt x="2493" y="9770"/>
                  </a:lnTo>
                  <a:lnTo>
                    <a:pt x="2782" y="10059"/>
                  </a:lnTo>
                  <a:lnTo>
                    <a:pt x="3017" y="10366"/>
                  </a:lnTo>
                  <a:lnTo>
                    <a:pt x="3233" y="10691"/>
                  </a:lnTo>
                  <a:lnTo>
                    <a:pt x="3432" y="11052"/>
                  </a:lnTo>
                  <a:lnTo>
                    <a:pt x="3595" y="11413"/>
                  </a:lnTo>
                  <a:lnTo>
                    <a:pt x="3757" y="11775"/>
                  </a:lnTo>
                  <a:lnTo>
                    <a:pt x="3883" y="12172"/>
                  </a:lnTo>
                  <a:lnTo>
                    <a:pt x="4010" y="12569"/>
                  </a:lnTo>
                  <a:lnTo>
                    <a:pt x="4118" y="12966"/>
                  </a:lnTo>
                  <a:lnTo>
                    <a:pt x="4353" y="13779"/>
                  </a:lnTo>
                  <a:lnTo>
                    <a:pt x="4407" y="14050"/>
                  </a:lnTo>
                  <a:lnTo>
                    <a:pt x="4479" y="14321"/>
                  </a:lnTo>
                  <a:lnTo>
                    <a:pt x="4534" y="14610"/>
                  </a:lnTo>
                  <a:lnTo>
                    <a:pt x="4606" y="14917"/>
                  </a:lnTo>
                  <a:lnTo>
                    <a:pt x="4714" y="15206"/>
                  </a:lnTo>
                  <a:lnTo>
                    <a:pt x="4841" y="15513"/>
                  </a:lnTo>
                  <a:lnTo>
                    <a:pt x="5021" y="15838"/>
                  </a:lnTo>
                  <a:lnTo>
                    <a:pt x="5148" y="16000"/>
                  </a:lnTo>
                  <a:lnTo>
                    <a:pt x="5274" y="16163"/>
                  </a:lnTo>
                  <a:lnTo>
                    <a:pt x="5581" y="14899"/>
                  </a:lnTo>
                  <a:lnTo>
                    <a:pt x="5725" y="14285"/>
                  </a:lnTo>
                  <a:lnTo>
                    <a:pt x="5888" y="13671"/>
                  </a:lnTo>
                  <a:lnTo>
                    <a:pt x="6069" y="13075"/>
                  </a:lnTo>
                  <a:lnTo>
                    <a:pt x="6267" y="12479"/>
                  </a:lnTo>
                  <a:lnTo>
                    <a:pt x="6484" y="11919"/>
                  </a:lnTo>
                  <a:lnTo>
                    <a:pt x="6719" y="11395"/>
                  </a:lnTo>
                  <a:lnTo>
                    <a:pt x="6863" y="11143"/>
                  </a:lnTo>
                  <a:lnTo>
                    <a:pt x="7008" y="10890"/>
                  </a:lnTo>
                  <a:lnTo>
                    <a:pt x="7170" y="10637"/>
                  </a:lnTo>
                  <a:lnTo>
                    <a:pt x="7333" y="10402"/>
                  </a:lnTo>
                  <a:lnTo>
                    <a:pt x="7513" y="10185"/>
                  </a:lnTo>
                  <a:lnTo>
                    <a:pt x="7712" y="9969"/>
                  </a:lnTo>
                  <a:lnTo>
                    <a:pt x="7910" y="9752"/>
                  </a:lnTo>
                  <a:lnTo>
                    <a:pt x="8127" y="9553"/>
                  </a:lnTo>
                  <a:lnTo>
                    <a:pt x="8362" y="9373"/>
                  </a:lnTo>
                  <a:lnTo>
                    <a:pt x="8615" y="9192"/>
                  </a:lnTo>
                  <a:lnTo>
                    <a:pt x="8868" y="9030"/>
                  </a:lnTo>
                  <a:lnTo>
                    <a:pt x="9157" y="8885"/>
                  </a:lnTo>
                  <a:lnTo>
                    <a:pt x="9445" y="8741"/>
                  </a:lnTo>
                  <a:lnTo>
                    <a:pt x="9770" y="8596"/>
                  </a:lnTo>
                  <a:lnTo>
                    <a:pt x="10096" y="8488"/>
                  </a:lnTo>
                  <a:lnTo>
                    <a:pt x="10457" y="8380"/>
                  </a:lnTo>
                  <a:lnTo>
                    <a:pt x="10547" y="8344"/>
                  </a:lnTo>
                  <a:lnTo>
                    <a:pt x="10637" y="8307"/>
                  </a:lnTo>
                  <a:lnTo>
                    <a:pt x="10710" y="8253"/>
                  </a:lnTo>
                  <a:lnTo>
                    <a:pt x="10764" y="8199"/>
                  </a:lnTo>
                  <a:lnTo>
                    <a:pt x="10800" y="8145"/>
                  </a:lnTo>
                  <a:lnTo>
                    <a:pt x="10836" y="8073"/>
                  </a:lnTo>
                  <a:lnTo>
                    <a:pt x="10854" y="8000"/>
                  </a:lnTo>
                  <a:lnTo>
                    <a:pt x="10854" y="7928"/>
                  </a:lnTo>
                  <a:lnTo>
                    <a:pt x="10854" y="7856"/>
                  </a:lnTo>
                  <a:lnTo>
                    <a:pt x="10818" y="7784"/>
                  </a:lnTo>
                  <a:lnTo>
                    <a:pt x="10782" y="7711"/>
                  </a:lnTo>
                  <a:lnTo>
                    <a:pt x="10746" y="7639"/>
                  </a:lnTo>
                  <a:lnTo>
                    <a:pt x="10673" y="7585"/>
                  </a:lnTo>
                  <a:lnTo>
                    <a:pt x="10601" y="7531"/>
                  </a:lnTo>
                  <a:lnTo>
                    <a:pt x="10511" y="7477"/>
                  </a:lnTo>
                  <a:lnTo>
                    <a:pt x="10403" y="7423"/>
                  </a:lnTo>
                  <a:lnTo>
                    <a:pt x="10114" y="7332"/>
                  </a:lnTo>
                  <a:lnTo>
                    <a:pt x="9861" y="7224"/>
                  </a:lnTo>
                  <a:lnTo>
                    <a:pt x="9608" y="7097"/>
                  </a:lnTo>
                  <a:lnTo>
                    <a:pt x="9355" y="6971"/>
                  </a:lnTo>
                  <a:lnTo>
                    <a:pt x="9138" y="6827"/>
                  </a:lnTo>
                  <a:lnTo>
                    <a:pt x="8922" y="6682"/>
                  </a:lnTo>
                  <a:lnTo>
                    <a:pt x="8705" y="6538"/>
                  </a:lnTo>
                  <a:lnTo>
                    <a:pt x="8506" y="6375"/>
                  </a:lnTo>
                  <a:lnTo>
                    <a:pt x="8326" y="6213"/>
                  </a:lnTo>
                  <a:lnTo>
                    <a:pt x="8145" y="6050"/>
                  </a:lnTo>
                  <a:lnTo>
                    <a:pt x="7983" y="5870"/>
                  </a:lnTo>
                  <a:lnTo>
                    <a:pt x="7820" y="5689"/>
                  </a:lnTo>
                  <a:lnTo>
                    <a:pt x="7513" y="5292"/>
                  </a:lnTo>
                  <a:lnTo>
                    <a:pt x="7260" y="4894"/>
                  </a:lnTo>
                  <a:lnTo>
                    <a:pt x="7026" y="4461"/>
                  </a:lnTo>
                  <a:lnTo>
                    <a:pt x="6809" y="4010"/>
                  </a:lnTo>
                  <a:lnTo>
                    <a:pt x="6628" y="3558"/>
                  </a:lnTo>
                  <a:lnTo>
                    <a:pt x="6466" y="3089"/>
                  </a:lnTo>
                  <a:lnTo>
                    <a:pt x="6303" y="2601"/>
                  </a:lnTo>
                  <a:lnTo>
                    <a:pt x="6177" y="2095"/>
                  </a:lnTo>
                  <a:lnTo>
                    <a:pt x="6050" y="1590"/>
                  </a:lnTo>
                  <a:lnTo>
                    <a:pt x="5942" y="1084"/>
                  </a:lnTo>
                  <a:lnTo>
                    <a:pt x="5906" y="903"/>
                  </a:lnTo>
                  <a:lnTo>
                    <a:pt x="5888" y="723"/>
                  </a:lnTo>
                  <a:lnTo>
                    <a:pt x="5870" y="560"/>
                  </a:lnTo>
                  <a:lnTo>
                    <a:pt x="5834" y="380"/>
                  </a:lnTo>
                  <a:lnTo>
                    <a:pt x="5780" y="235"/>
                  </a:lnTo>
                  <a:lnTo>
                    <a:pt x="5743" y="163"/>
                  </a:lnTo>
                  <a:lnTo>
                    <a:pt x="5689" y="109"/>
                  </a:lnTo>
                  <a:lnTo>
                    <a:pt x="5635" y="73"/>
                  </a:lnTo>
                  <a:lnTo>
                    <a:pt x="5563" y="3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1959675" y="571300"/>
              <a:ext cx="37050" cy="43350"/>
            </a:xfrm>
            <a:custGeom>
              <a:avLst/>
              <a:gdLst/>
              <a:ahLst/>
              <a:cxnLst/>
              <a:rect l="l" t="t" r="r" b="b"/>
              <a:pathLst>
                <a:path w="1482" h="1734" extrusionOk="0">
                  <a:moveTo>
                    <a:pt x="686" y="0"/>
                  </a:moveTo>
                  <a:lnTo>
                    <a:pt x="488" y="36"/>
                  </a:lnTo>
                  <a:lnTo>
                    <a:pt x="343" y="90"/>
                  </a:lnTo>
                  <a:lnTo>
                    <a:pt x="217" y="181"/>
                  </a:lnTo>
                  <a:lnTo>
                    <a:pt x="127" y="289"/>
                  </a:lnTo>
                  <a:lnTo>
                    <a:pt x="54" y="434"/>
                  </a:lnTo>
                  <a:lnTo>
                    <a:pt x="18" y="578"/>
                  </a:lnTo>
                  <a:lnTo>
                    <a:pt x="0" y="741"/>
                  </a:lnTo>
                  <a:lnTo>
                    <a:pt x="0" y="921"/>
                  </a:lnTo>
                  <a:lnTo>
                    <a:pt x="18" y="1102"/>
                  </a:lnTo>
                  <a:lnTo>
                    <a:pt x="54" y="1264"/>
                  </a:lnTo>
                  <a:lnTo>
                    <a:pt x="109" y="1409"/>
                  </a:lnTo>
                  <a:lnTo>
                    <a:pt x="199" y="1517"/>
                  </a:lnTo>
                  <a:lnTo>
                    <a:pt x="307" y="1607"/>
                  </a:lnTo>
                  <a:lnTo>
                    <a:pt x="452" y="1680"/>
                  </a:lnTo>
                  <a:lnTo>
                    <a:pt x="614" y="1716"/>
                  </a:lnTo>
                  <a:lnTo>
                    <a:pt x="813" y="1734"/>
                  </a:lnTo>
                  <a:lnTo>
                    <a:pt x="993" y="1698"/>
                  </a:lnTo>
                  <a:lnTo>
                    <a:pt x="1138" y="1625"/>
                  </a:lnTo>
                  <a:lnTo>
                    <a:pt x="1264" y="1535"/>
                  </a:lnTo>
                  <a:lnTo>
                    <a:pt x="1355" y="1427"/>
                  </a:lnTo>
                  <a:lnTo>
                    <a:pt x="1427" y="1300"/>
                  </a:lnTo>
                  <a:lnTo>
                    <a:pt x="1463" y="1156"/>
                  </a:lnTo>
                  <a:lnTo>
                    <a:pt x="1481" y="993"/>
                  </a:lnTo>
                  <a:lnTo>
                    <a:pt x="1481" y="813"/>
                  </a:lnTo>
                  <a:lnTo>
                    <a:pt x="1463" y="632"/>
                  </a:lnTo>
                  <a:lnTo>
                    <a:pt x="1427" y="470"/>
                  </a:lnTo>
                  <a:lnTo>
                    <a:pt x="1373" y="325"/>
                  </a:lnTo>
                  <a:lnTo>
                    <a:pt x="1282" y="199"/>
                  </a:lnTo>
                  <a:lnTo>
                    <a:pt x="1174" y="108"/>
                  </a:lnTo>
                  <a:lnTo>
                    <a:pt x="1030" y="3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25"/>
          <p:cNvGrpSpPr/>
          <p:nvPr/>
        </p:nvGrpSpPr>
        <p:grpSpPr>
          <a:xfrm>
            <a:off x="305575" y="3935875"/>
            <a:ext cx="1043550" cy="947050"/>
            <a:chOff x="9878200" y="1573675"/>
            <a:chExt cx="1043550" cy="947050"/>
          </a:xfrm>
        </p:grpSpPr>
        <p:sp>
          <p:nvSpPr>
            <p:cNvPr id="1335" name="Google Shape;1335;p25"/>
            <p:cNvSpPr/>
            <p:nvPr/>
          </p:nvSpPr>
          <p:spPr>
            <a:xfrm>
              <a:off x="9878200" y="1573675"/>
              <a:ext cx="1043550" cy="947050"/>
            </a:xfrm>
            <a:custGeom>
              <a:avLst/>
              <a:gdLst/>
              <a:ahLst/>
              <a:cxnLst/>
              <a:rect l="l" t="t" r="r" b="b"/>
              <a:pathLst>
                <a:path w="41742" h="37882" extrusionOk="0">
                  <a:moveTo>
                    <a:pt x="32794" y="0"/>
                  </a:moveTo>
                  <a:lnTo>
                    <a:pt x="31931" y="23"/>
                  </a:lnTo>
                  <a:lnTo>
                    <a:pt x="30637" y="69"/>
                  </a:lnTo>
                  <a:lnTo>
                    <a:pt x="28320" y="114"/>
                  </a:lnTo>
                  <a:lnTo>
                    <a:pt x="22097" y="205"/>
                  </a:lnTo>
                  <a:lnTo>
                    <a:pt x="12786" y="364"/>
                  </a:lnTo>
                  <a:lnTo>
                    <a:pt x="12196" y="364"/>
                  </a:lnTo>
                  <a:lnTo>
                    <a:pt x="11469" y="318"/>
                  </a:lnTo>
                  <a:lnTo>
                    <a:pt x="10697" y="296"/>
                  </a:lnTo>
                  <a:lnTo>
                    <a:pt x="9811" y="273"/>
                  </a:lnTo>
                  <a:lnTo>
                    <a:pt x="8903" y="296"/>
                  </a:lnTo>
                  <a:lnTo>
                    <a:pt x="8426" y="341"/>
                  </a:lnTo>
                  <a:lnTo>
                    <a:pt x="7949" y="364"/>
                  </a:lnTo>
                  <a:lnTo>
                    <a:pt x="7472" y="409"/>
                  </a:lnTo>
                  <a:lnTo>
                    <a:pt x="6995" y="477"/>
                  </a:lnTo>
                  <a:lnTo>
                    <a:pt x="6541" y="591"/>
                  </a:lnTo>
                  <a:lnTo>
                    <a:pt x="6087" y="704"/>
                  </a:lnTo>
                  <a:lnTo>
                    <a:pt x="5632" y="841"/>
                  </a:lnTo>
                  <a:lnTo>
                    <a:pt x="5178" y="1000"/>
                  </a:lnTo>
                  <a:lnTo>
                    <a:pt x="4747" y="1204"/>
                  </a:lnTo>
                  <a:lnTo>
                    <a:pt x="4315" y="1431"/>
                  </a:lnTo>
                  <a:lnTo>
                    <a:pt x="3929" y="1681"/>
                  </a:lnTo>
                  <a:lnTo>
                    <a:pt x="3566" y="1976"/>
                  </a:lnTo>
                  <a:lnTo>
                    <a:pt x="3202" y="2294"/>
                  </a:lnTo>
                  <a:lnTo>
                    <a:pt x="3043" y="2476"/>
                  </a:lnTo>
                  <a:lnTo>
                    <a:pt x="2884" y="2658"/>
                  </a:lnTo>
                  <a:lnTo>
                    <a:pt x="2725" y="2885"/>
                  </a:lnTo>
                  <a:lnTo>
                    <a:pt x="2589" y="3089"/>
                  </a:lnTo>
                  <a:lnTo>
                    <a:pt x="2453" y="3293"/>
                  </a:lnTo>
                  <a:lnTo>
                    <a:pt x="2317" y="3521"/>
                  </a:lnTo>
                  <a:lnTo>
                    <a:pt x="2203" y="3770"/>
                  </a:lnTo>
                  <a:lnTo>
                    <a:pt x="2090" y="4020"/>
                  </a:lnTo>
                  <a:lnTo>
                    <a:pt x="2044" y="4134"/>
                  </a:lnTo>
                  <a:lnTo>
                    <a:pt x="1931" y="4179"/>
                  </a:lnTo>
                  <a:lnTo>
                    <a:pt x="1658" y="4338"/>
                  </a:lnTo>
                  <a:lnTo>
                    <a:pt x="1386" y="4565"/>
                  </a:lnTo>
                  <a:lnTo>
                    <a:pt x="1136" y="4770"/>
                  </a:lnTo>
                  <a:lnTo>
                    <a:pt x="909" y="5042"/>
                  </a:lnTo>
                  <a:lnTo>
                    <a:pt x="704" y="5292"/>
                  </a:lnTo>
                  <a:lnTo>
                    <a:pt x="523" y="5587"/>
                  </a:lnTo>
                  <a:lnTo>
                    <a:pt x="364" y="5882"/>
                  </a:lnTo>
                  <a:lnTo>
                    <a:pt x="227" y="6200"/>
                  </a:lnTo>
                  <a:lnTo>
                    <a:pt x="114" y="6518"/>
                  </a:lnTo>
                  <a:lnTo>
                    <a:pt x="46" y="6859"/>
                  </a:lnTo>
                  <a:lnTo>
                    <a:pt x="0" y="7177"/>
                  </a:lnTo>
                  <a:lnTo>
                    <a:pt x="0" y="7518"/>
                  </a:lnTo>
                  <a:lnTo>
                    <a:pt x="0" y="7836"/>
                  </a:lnTo>
                  <a:lnTo>
                    <a:pt x="46" y="8176"/>
                  </a:lnTo>
                  <a:lnTo>
                    <a:pt x="114" y="8494"/>
                  </a:lnTo>
                  <a:lnTo>
                    <a:pt x="205" y="8812"/>
                  </a:lnTo>
                  <a:lnTo>
                    <a:pt x="318" y="9130"/>
                  </a:lnTo>
                  <a:lnTo>
                    <a:pt x="432" y="9403"/>
                  </a:lnTo>
                  <a:lnTo>
                    <a:pt x="591" y="9721"/>
                  </a:lnTo>
                  <a:lnTo>
                    <a:pt x="750" y="9993"/>
                  </a:lnTo>
                  <a:lnTo>
                    <a:pt x="931" y="10288"/>
                  </a:lnTo>
                  <a:lnTo>
                    <a:pt x="1113" y="10561"/>
                  </a:lnTo>
                  <a:lnTo>
                    <a:pt x="1317" y="10833"/>
                  </a:lnTo>
                  <a:lnTo>
                    <a:pt x="1522" y="11038"/>
                  </a:lnTo>
                  <a:lnTo>
                    <a:pt x="1522" y="18964"/>
                  </a:lnTo>
                  <a:lnTo>
                    <a:pt x="1499" y="30773"/>
                  </a:lnTo>
                  <a:lnTo>
                    <a:pt x="1522" y="31545"/>
                  </a:lnTo>
                  <a:lnTo>
                    <a:pt x="1567" y="32249"/>
                  </a:lnTo>
                  <a:lnTo>
                    <a:pt x="1681" y="32931"/>
                  </a:lnTo>
                  <a:lnTo>
                    <a:pt x="1794" y="33521"/>
                  </a:lnTo>
                  <a:lnTo>
                    <a:pt x="1953" y="34089"/>
                  </a:lnTo>
                  <a:lnTo>
                    <a:pt x="2044" y="34339"/>
                  </a:lnTo>
                  <a:lnTo>
                    <a:pt x="2158" y="34589"/>
                  </a:lnTo>
                  <a:lnTo>
                    <a:pt x="2271" y="34838"/>
                  </a:lnTo>
                  <a:lnTo>
                    <a:pt x="2385" y="35043"/>
                  </a:lnTo>
                  <a:lnTo>
                    <a:pt x="2498" y="35270"/>
                  </a:lnTo>
                  <a:lnTo>
                    <a:pt x="2635" y="35474"/>
                  </a:lnTo>
                  <a:lnTo>
                    <a:pt x="2771" y="35656"/>
                  </a:lnTo>
                  <a:lnTo>
                    <a:pt x="2907" y="35860"/>
                  </a:lnTo>
                  <a:lnTo>
                    <a:pt x="3225" y="36201"/>
                  </a:lnTo>
                  <a:lnTo>
                    <a:pt x="3543" y="36474"/>
                  </a:lnTo>
                  <a:lnTo>
                    <a:pt x="3906" y="36746"/>
                  </a:lnTo>
                  <a:lnTo>
                    <a:pt x="4270" y="36973"/>
                  </a:lnTo>
                  <a:lnTo>
                    <a:pt x="4679" y="37178"/>
                  </a:lnTo>
                  <a:lnTo>
                    <a:pt x="5087" y="37337"/>
                  </a:lnTo>
                  <a:lnTo>
                    <a:pt x="5519" y="37473"/>
                  </a:lnTo>
                  <a:lnTo>
                    <a:pt x="5950" y="37586"/>
                  </a:lnTo>
                  <a:lnTo>
                    <a:pt x="6405" y="37677"/>
                  </a:lnTo>
                  <a:lnTo>
                    <a:pt x="6881" y="37768"/>
                  </a:lnTo>
                  <a:lnTo>
                    <a:pt x="7358" y="37813"/>
                  </a:lnTo>
                  <a:lnTo>
                    <a:pt x="7835" y="37859"/>
                  </a:lnTo>
                  <a:lnTo>
                    <a:pt x="8335" y="37882"/>
                  </a:lnTo>
                  <a:lnTo>
                    <a:pt x="9357" y="37882"/>
                  </a:lnTo>
                  <a:lnTo>
                    <a:pt x="10356" y="37859"/>
                  </a:lnTo>
                  <a:lnTo>
                    <a:pt x="11378" y="37813"/>
                  </a:lnTo>
                  <a:lnTo>
                    <a:pt x="12377" y="37791"/>
                  </a:lnTo>
                  <a:lnTo>
                    <a:pt x="13354" y="37768"/>
                  </a:lnTo>
                  <a:lnTo>
                    <a:pt x="33180" y="37768"/>
                  </a:lnTo>
                  <a:lnTo>
                    <a:pt x="33930" y="37723"/>
                  </a:lnTo>
                  <a:lnTo>
                    <a:pt x="34656" y="37677"/>
                  </a:lnTo>
                  <a:lnTo>
                    <a:pt x="35428" y="37609"/>
                  </a:lnTo>
                  <a:lnTo>
                    <a:pt x="36155" y="37518"/>
                  </a:lnTo>
                  <a:lnTo>
                    <a:pt x="36905" y="37359"/>
                  </a:lnTo>
                  <a:lnTo>
                    <a:pt x="37245" y="37291"/>
                  </a:lnTo>
                  <a:lnTo>
                    <a:pt x="37609" y="37200"/>
                  </a:lnTo>
                  <a:lnTo>
                    <a:pt x="37949" y="37064"/>
                  </a:lnTo>
                  <a:lnTo>
                    <a:pt x="38267" y="36950"/>
                  </a:lnTo>
                  <a:lnTo>
                    <a:pt x="38608" y="36837"/>
                  </a:lnTo>
                  <a:lnTo>
                    <a:pt x="38903" y="36678"/>
                  </a:lnTo>
                  <a:lnTo>
                    <a:pt x="39221" y="36496"/>
                  </a:lnTo>
                  <a:lnTo>
                    <a:pt x="39494" y="36337"/>
                  </a:lnTo>
                  <a:lnTo>
                    <a:pt x="39789" y="36133"/>
                  </a:lnTo>
                  <a:lnTo>
                    <a:pt x="40039" y="35906"/>
                  </a:lnTo>
                  <a:lnTo>
                    <a:pt x="40289" y="35679"/>
                  </a:lnTo>
                  <a:lnTo>
                    <a:pt x="40516" y="35429"/>
                  </a:lnTo>
                  <a:lnTo>
                    <a:pt x="40720" y="35156"/>
                  </a:lnTo>
                  <a:lnTo>
                    <a:pt x="40924" y="34884"/>
                  </a:lnTo>
                  <a:lnTo>
                    <a:pt x="41106" y="34566"/>
                  </a:lnTo>
                  <a:lnTo>
                    <a:pt x="41265" y="34248"/>
                  </a:lnTo>
                  <a:lnTo>
                    <a:pt x="41401" y="33907"/>
                  </a:lnTo>
                  <a:lnTo>
                    <a:pt x="41515" y="33521"/>
                  </a:lnTo>
                  <a:lnTo>
                    <a:pt x="41583" y="33112"/>
                  </a:lnTo>
                  <a:lnTo>
                    <a:pt x="41651" y="32704"/>
                  </a:lnTo>
                  <a:lnTo>
                    <a:pt x="41697" y="32249"/>
                  </a:lnTo>
                  <a:lnTo>
                    <a:pt x="41697" y="31795"/>
                  </a:lnTo>
                  <a:lnTo>
                    <a:pt x="41719" y="19214"/>
                  </a:lnTo>
                  <a:lnTo>
                    <a:pt x="41742" y="7472"/>
                  </a:lnTo>
                  <a:lnTo>
                    <a:pt x="41719" y="6836"/>
                  </a:lnTo>
                  <a:lnTo>
                    <a:pt x="41674" y="6246"/>
                  </a:lnTo>
                  <a:lnTo>
                    <a:pt x="41606" y="5678"/>
                  </a:lnTo>
                  <a:lnTo>
                    <a:pt x="41515" y="5156"/>
                  </a:lnTo>
                  <a:lnTo>
                    <a:pt x="41379" y="4679"/>
                  </a:lnTo>
                  <a:lnTo>
                    <a:pt x="41220" y="4225"/>
                  </a:lnTo>
                  <a:lnTo>
                    <a:pt x="41038" y="3770"/>
                  </a:lnTo>
                  <a:lnTo>
                    <a:pt x="40834" y="3362"/>
                  </a:lnTo>
                  <a:lnTo>
                    <a:pt x="40606" y="2998"/>
                  </a:lnTo>
                  <a:lnTo>
                    <a:pt x="40357" y="2658"/>
                  </a:lnTo>
                  <a:lnTo>
                    <a:pt x="40084" y="2340"/>
                  </a:lnTo>
                  <a:lnTo>
                    <a:pt x="39812" y="2044"/>
                  </a:lnTo>
                  <a:lnTo>
                    <a:pt x="39516" y="1772"/>
                  </a:lnTo>
                  <a:lnTo>
                    <a:pt x="39198" y="1522"/>
                  </a:lnTo>
                  <a:lnTo>
                    <a:pt x="38858" y="1318"/>
                  </a:lnTo>
                  <a:lnTo>
                    <a:pt x="38517" y="1091"/>
                  </a:lnTo>
                  <a:lnTo>
                    <a:pt x="38154" y="932"/>
                  </a:lnTo>
                  <a:lnTo>
                    <a:pt x="37790" y="750"/>
                  </a:lnTo>
                  <a:lnTo>
                    <a:pt x="37404" y="614"/>
                  </a:lnTo>
                  <a:lnTo>
                    <a:pt x="36996" y="477"/>
                  </a:lnTo>
                  <a:lnTo>
                    <a:pt x="36587" y="364"/>
                  </a:lnTo>
                  <a:lnTo>
                    <a:pt x="36201" y="296"/>
                  </a:lnTo>
                  <a:lnTo>
                    <a:pt x="35769" y="228"/>
                  </a:lnTo>
                  <a:lnTo>
                    <a:pt x="35360" y="137"/>
                  </a:lnTo>
                  <a:lnTo>
                    <a:pt x="34929" y="114"/>
                  </a:lnTo>
                  <a:lnTo>
                    <a:pt x="34497" y="69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9940000" y="158522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10227625" y="211152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10097550" y="191432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10246725" y="215067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10018300" y="197725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9903175" y="164722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10164675" y="186817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9958175" y="2323625"/>
              <a:ext cx="944475" cy="167375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10819175" y="228632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10812200" y="230170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10068650" y="221592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10066325" y="229285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10211300" y="221920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10317600" y="229472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10263525" y="205837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10272375" y="207050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10219225" y="207422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10101750" y="186725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10055150" y="187377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10105475" y="187890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10035550" y="192925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9923675" y="171715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FFA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9960975" y="182202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10178200" y="189615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A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10236000" y="188262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FFA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10253725" y="223597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10047675" y="202715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25"/>
          <p:cNvGrpSpPr/>
          <p:nvPr/>
        </p:nvGrpSpPr>
        <p:grpSpPr>
          <a:xfrm>
            <a:off x="305584" y="2451208"/>
            <a:ext cx="900500" cy="427550"/>
            <a:chOff x="5656459" y="-1292117"/>
            <a:chExt cx="900500" cy="427550"/>
          </a:xfrm>
        </p:grpSpPr>
        <p:sp>
          <p:nvSpPr>
            <p:cNvPr id="1364" name="Google Shape;1364;p25"/>
            <p:cNvSpPr/>
            <p:nvPr/>
          </p:nvSpPr>
          <p:spPr>
            <a:xfrm>
              <a:off x="5656459" y="-1292117"/>
              <a:ext cx="900500" cy="427550"/>
            </a:xfrm>
            <a:custGeom>
              <a:avLst/>
              <a:gdLst/>
              <a:ahLst/>
              <a:cxnLst/>
              <a:rect l="l" t="t" r="r" b="b"/>
              <a:pathLst>
                <a:path w="36020" h="17102" extrusionOk="0">
                  <a:moveTo>
                    <a:pt x="10811" y="0"/>
                  </a:moveTo>
                  <a:lnTo>
                    <a:pt x="10402" y="23"/>
                  </a:lnTo>
                  <a:lnTo>
                    <a:pt x="10039" y="91"/>
                  </a:lnTo>
                  <a:lnTo>
                    <a:pt x="9653" y="182"/>
                  </a:lnTo>
                  <a:lnTo>
                    <a:pt x="9289" y="295"/>
                  </a:lnTo>
                  <a:lnTo>
                    <a:pt x="8926" y="454"/>
                  </a:lnTo>
                  <a:lnTo>
                    <a:pt x="8608" y="613"/>
                  </a:lnTo>
                  <a:lnTo>
                    <a:pt x="8290" y="840"/>
                  </a:lnTo>
                  <a:lnTo>
                    <a:pt x="7972" y="1067"/>
                  </a:lnTo>
                  <a:lnTo>
                    <a:pt x="7700" y="1317"/>
                  </a:lnTo>
                  <a:lnTo>
                    <a:pt x="7450" y="1590"/>
                  </a:lnTo>
                  <a:lnTo>
                    <a:pt x="7223" y="1908"/>
                  </a:lnTo>
                  <a:lnTo>
                    <a:pt x="7041" y="2226"/>
                  </a:lnTo>
                  <a:lnTo>
                    <a:pt x="6882" y="2566"/>
                  </a:lnTo>
                  <a:lnTo>
                    <a:pt x="6769" y="2930"/>
                  </a:lnTo>
                  <a:lnTo>
                    <a:pt x="6678" y="3316"/>
                  </a:lnTo>
                  <a:lnTo>
                    <a:pt x="6632" y="3679"/>
                  </a:lnTo>
                  <a:lnTo>
                    <a:pt x="6610" y="4065"/>
                  </a:lnTo>
                  <a:lnTo>
                    <a:pt x="6610" y="4451"/>
                  </a:lnTo>
                  <a:lnTo>
                    <a:pt x="6632" y="4815"/>
                  </a:lnTo>
                  <a:lnTo>
                    <a:pt x="6678" y="5223"/>
                  </a:lnTo>
                  <a:lnTo>
                    <a:pt x="6723" y="5587"/>
                  </a:lnTo>
                  <a:lnTo>
                    <a:pt x="6814" y="6018"/>
                  </a:lnTo>
                  <a:lnTo>
                    <a:pt x="6905" y="6450"/>
                  </a:lnTo>
                  <a:lnTo>
                    <a:pt x="7018" y="6791"/>
                  </a:lnTo>
                  <a:lnTo>
                    <a:pt x="6292" y="6745"/>
                  </a:lnTo>
                  <a:lnTo>
                    <a:pt x="6110" y="6495"/>
                  </a:lnTo>
                  <a:lnTo>
                    <a:pt x="5860" y="6155"/>
                  </a:lnTo>
                  <a:lnTo>
                    <a:pt x="5610" y="5859"/>
                  </a:lnTo>
                  <a:lnTo>
                    <a:pt x="5315" y="5541"/>
                  </a:lnTo>
                  <a:lnTo>
                    <a:pt x="5043" y="5269"/>
                  </a:lnTo>
                  <a:lnTo>
                    <a:pt x="4747" y="4996"/>
                  </a:lnTo>
                  <a:lnTo>
                    <a:pt x="4452" y="4724"/>
                  </a:lnTo>
                  <a:lnTo>
                    <a:pt x="4134" y="4451"/>
                  </a:lnTo>
                  <a:lnTo>
                    <a:pt x="4043" y="4429"/>
                  </a:lnTo>
                  <a:lnTo>
                    <a:pt x="3952" y="4406"/>
                  </a:lnTo>
                  <a:lnTo>
                    <a:pt x="3839" y="4451"/>
                  </a:lnTo>
                  <a:lnTo>
                    <a:pt x="3771" y="4497"/>
                  </a:lnTo>
                  <a:lnTo>
                    <a:pt x="3725" y="4588"/>
                  </a:lnTo>
                  <a:lnTo>
                    <a:pt x="3725" y="4701"/>
                  </a:lnTo>
                  <a:lnTo>
                    <a:pt x="3748" y="4769"/>
                  </a:lnTo>
                  <a:lnTo>
                    <a:pt x="3839" y="4837"/>
                  </a:lnTo>
                  <a:lnTo>
                    <a:pt x="4089" y="5065"/>
                  </a:lnTo>
                  <a:lnTo>
                    <a:pt x="4361" y="5314"/>
                  </a:lnTo>
                  <a:lnTo>
                    <a:pt x="4634" y="5541"/>
                  </a:lnTo>
                  <a:lnTo>
                    <a:pt x="4884" y="5814"/>
                  </a:lnTo>
                  <a:lnTo>
                    <a:pt x="5133" y="6064"/>
                  </a:lnTo>
                  <a:lnTo>
                    <a:pt x="5383" y="6359"/>
                  </a:lnTo>
                  <a:lnTo>
                    <a:pt x="5588" y="6632"/>
                  </a:lnTo>
                  <a:lnTo>
                    <a:pt x="5656" y="6722"/>
                  </a:lnTo>
                  <a:lnTo>
                    <a:pt x="5406" y="6700"/>
                  </a:lnTo>
                  <a:lnTo>
                    <a:pt x="3725" y="6586"/>
                  </a:lnTo>
                  <a:lnTo>
                    <a:pt x="3089" y="6541"/>
                  </a:lnTo>
                  <a:lnTo>
                    <a:pt x="3044" y="6495"/>
                  </a:lnTo>
                  <a:lnTo>
                    <a:pt x="2794" y="6155"/>
                  </a:lnTo>
                  <a:lnTo>
                    <a:pt x="2522" y="5859"/>
                  </a:lnTo>
                  <a:lnTo>
                    <a:pt x="2249" y="5541"/>
                  </a:lnTo>
                  <a:lnTo>
                    <a:pt x="1977" y="5269"/>
                  </a:lnTo>
                  <a:lnTo>
                    <a:pt x="1681" y="4996"/>
                  </a:lnTo>
                  <a:lnTo>
                    <a:pt x="1363" y="4724"/>
                  </a:lnTo>
                  <a:lnTo>
                    <a:pt x="1068" y="4451"/>
                  </a:lnTo>
                  <a:lnTo>
                    <a:pt x="955" y="4429"/>
                  </a:lnTo>
                  <a:lnTo>
                    <a:pt x="864" y="4406"/>
                  </a:lnTo>
                  <a:lnTo>
                    <a:pt x="796" y="4451"/>
                  </a:lnTo>
                  <a:lnTo>
                    <a:pt x="705" y="4497"/>
                  </a:lnTo>
                  <a:lnTo>
                    <a:pt x="659" y="4588"/>
                  </a:lnTo>
                  <a:lnTo>
                    <a:pt x="659" y="4701"/>
                  </a:lnTo>
                  <a:lnTo>
                    <a:pt x="705" y="4769"/>
                  </a:lnTo>
                  <a:lnTo>
                    <a:pt x="750" y="4837"/>
                  </a:lnTo>
                  <a:lnTo>
                    <a:pt x="1023" y="5065"/>
                  </a:lnTo>
                  <a:lnTo>
                    <a:pt x="1318" y="5314"/>
                  </a:lnTo>
                  <a:lnTo>
                    <a:pt x="1545" y="5541"/>
                  </a:lnTo>
                  <a:lnTo>
                    <a:pt x="1818" y="5814"/>
                  </a:lnTo>
                  <a:lnTo>
                    <a:pt x="2045" y="6064"/>
                  </a:lnTo>
                  <a:lnTo>
                    <a:pt x="2295" y="6359"/>
                  </a:lnTo>
                  <a:lnTo>
                    <a:pt x="2431" y="6495"/>
                  </a:lnTo>
                  <a:lnTo>
                    <a:pt x="2226" y="6495"/>
                  </a:lnTo>
                  <a:lnTo>
                    <a:pt x="887" y="6382"/>
                  </a:lnTo>
                  <a:lnTo>
                    <a:pt x="796" y="6382"/>
                  </a:lnTo>
                  <a:lnTo>
                    <a:pt x="705" y="6427"/>
                  </a:lnTo>
                  <a:lnTo>
                    <a:pt x="659" y="6495"/>
                  </a:lnTo>
                  <a:lnTo>
                    <a:pt x="614" y="6586"/>
                  </a:lnTo>
                  <a:lnTo>
                    <a:pt x="637" y="6677"/>
                  </a:lnTo>
                  <a:lnTo>
                    <a:pt x="682" y="6768"/>
                  </a:lnTo>
                  <a:lnTo>
                    <a:pt x="750" y="6836"/>
                  </a:lnTo>
                  <a:lnTo>
                    <a:pt x="841" y="6859"/>
                  </a:lnTo>
                  <a:lnTo>
                    <a:pt x="2158" y="6972"/>
                  </a:lnTo>
                  <a:lnTo>
                    <a:pt x="2613" y="6995"/>
                  </a:lnTo>
                  <a:lnTo>
                    <a:pt x="2113" y="7381"/>
                  </a:lnTo>
                  <a:lnTo>
                    <a:pt x="1454" y="7835"/>
                  </a:lnTo>
                  <a:lnTo>
                    <a:pt x="796" y="8267"/>
                  </a:lnTo>
                  <a:lnTo>
                    <a:pt x="114" y="8675"/>
                  </a:lnTo>
                  <a:lnTo>
                    <a:pt x="24" y="8744"/>
                  </a:lnTo>
                  <a:lnTo>
                    <a:pt x="1" y="8812"/>
                  </a:lnTo>
                  <a:lnTo>
                    <a:pt x="1" y="8903"/>
                  </a:lnTo>
                  <a:lnTo>
                    <a:pt x="1" y="9016"/>
                  </a:lnTo>
                  <a:lnTo>
                    <a:pt x="69" y="9062"/>
                  </a:lnTo>
                  <a:lnTo>
                    <a:pt x="114" y="9107"/>
                  </a:lnTo>
                  <a:lnTo>
                    <a:pt x="160" y="9130"/>
                  </a:lnTo>
                  <a:lnTo>
                    <a:pt x="296" y="9130"/>
                  </a:lnTo>
                  <a:lnTo>
                    <a:pt x="342" y="9107"/>
                  </a:lnTo>
                  <a:lnTo>
                    <a:pt x="1091" y="8653"/>
                  </a:lnTo>
                  <a:lnTo>
                    <a:pt x="1818" y="8176"/>
                  </a:lnTo>
                  <a:lnTo>
                    <a:pt x="2544" y="7676"/>
                  </a:lnTo>
                  <a:lnTo>
                    <a:pt x="3248" y="7154"/>
                  </a:lnTo>
                  <a:lnTo>
                    <a:pt x="3294" y="7086"/>
                  </a:lnTo>
                  <a:lnTo>
                    <a:pt x="3317" y="7040"/>
                  </a:lnTo>
                  <a:lnTo>
                    <a:pt x="3703" y="7086"/>
                  </a:lnTo>
                  <a:lnTo>
                    <a:pt x="5361" y="7177"/>
                  </a:lnTo>
                  <a:lnTo>
                    <a:pt x="5451" y="7177"/>
                  </a:lnTo>
                  <a:lnTo>
                    <a:pt x="5179" y="7381"/>
                  </a:lnTo>
                  <a:lnTo>
                    <a:pt x="4520" y="7835"/>
                  </a:lnTo>
                  <a:lnTo>
                    <a:pt x="3839" y="8267"/>
                  </a:lnTo>
                  <a:lnTo>
                    <a:pt x="3180" y="8675"/>
                  </a:lnTo>
                  <a:lnTo>
                    <a:pt x="3112" y="8744"/>
                  </a:lnTo>
                  <a:lnTo>
                    <a:pt x="3067" y="8812"/>
                  </a:lnTo>
                  <a:lnTo>
                    <a:pt x="3067" y="8903"/>
                  </a:lnTo>
                  <a:lnTo>
                    <a:pt x="3089" y="9016"/>
                  </a:lnTo>
                  <a:lnTo>
                    <a:pt x="3112" y="9062"/>
                  </a:lnTo>
                  <a:lnTo>
                    <a:pt x="3180" y="9107"/>
                  </a:lnTo>
                  <a:lnTo>
                    <a:pt x="3248" y="9130"/>
                  </a:lnTo>
                  <a:lnTo>
                    <a:pt x="3362" y="9130"/>
                  </a:lnTo>
                  <a:lnTo>
                    <a:pt x="3430" y="9107"/>
                  </a:lnTo>
                  <a:lnTo>
                    <a:pt x="4180" y="8653"/>
                  </a:lnTo>
                  <a:lnTo>
                    <a:pt x="4906" y="8176"/>
                  </a:lnTo>
                  <a:lnTo>
                    <a:pt x="5610" y="7676"/>
                  </a:lnTo>
                  <a:lnTo>
                    <a:pt x="6201" y="7222"/>
                  </a:lnTo>
                  <a:lnTo>
                    <a:pt x="7087" y="7267"/>
                  </a:lnTo>
                  <a:lnTo>
                    <a:pt x="7177" y="7267"/>
                  </a:lnTo>
                  <a:lnTo>
                    <a:pt x="7177" y="7290"/>
                  </a:lnTo>
                  <a:lnTo>
                    <a:pt x="7336" y="7699"/>
                  </a:lnTo>
                  <a:lnTo>
                    <a:pt x="7518" y="8108"/>
                  </a:lnTo>
                  <a:lnTo>
                    <a:pt x="7700" y="8539"/>
                  </a:lnTo>
                  <a:lnTo>
                    <a:pt x="7927" y="8948"/>
                  </a:lnTo>
                  <a:lnTo>
                    <a:pt x="8154" y="9357"/>
                  </a:lnTo>
                  <a:lnTo>
                    <a:pt x="8404" y="9743"/>
                  </a:lnTo>
                  <a:lnTo>
                    <a:pt x="8654" y="10152"/>
                  </a:lnTo>
                  <a:lnTo>
                    <a:pt x="8926" y="10538"/>
                  </a:lnTo>
                  <a:lnTo>
                    <a:pt x="9199" y="10947"/>
                  </a:lnTo>
                  <a:lnTo>
                    <a:pt x="9494" y="11310"/>
                  </a:lnTo>
                  <a:lnTo>
                    <a:pt x="9812" y="11673"/>
                  </a:lnTo>
                  <a:lnTo>
                    <a:pt x="10107" y="12037"/>
                  </a:lnTo>
                  <a:lnTo>
                    <a:pt x="10448" y="12400"/>
                  </a:lnTo>
                  <a:lnTo>
                    <a:pt x="10766" y="12763"/>
                  </a:lnTo>
                  <a:lnTo>
                    <a:pt x="11106" y="13081"/>
                  </a:lnTo>
                  <a:lnTo>
                    <a:pt x="11424" y="13399"/>
                  </a:lnTo>
                  <a:lnTo>
                    <a:pt x="11788" y="13717"/>
                  </a:lnTo>
                  <a:lnTo>
                    <a:pt x="12151" y="14012"/>
                  </a:lnTo>
                  <a:lnTo>
                    <a:pt x="12492" y="14308"/>
                  </a:lnTo>
                  <a:lnTo>
                    <a:pt x="12855" y="14580"/>
                  </a:lnTo>
                  <a:lnTo>
                    <a:pt x="13218" y="14830"/>
                  </a:lnTo>
                  <a:lnTo>
                    <a:pt x="13559" y="15080"/>
                  </a:lnTo>
                  <a:lnTo>
                    <a:pt x="13922" y="15307"/>
                  </a:lnTo>
                  <a:lnTo>
                    <a:pt x="14286" y="15534"/>
                  </a:lnTo>
                  <a:lnTo>
                    <a:pt x="14626" y="15738"/>
                  </a:lnTo>
                  <a:lnTo>
                    <a:pt x="14967" y="15920"/>
                  </a:lnTo>
                  <a:lnTo>
                    <a:pt x="15330" y="16079"/>
                  </a:lnTo>
                  <a:lnTo>
                    <a:pt x="15648" y="16238"/>
                  </a:lnTo>
                  <a:lnTo>
                    <a:pt x="16216" y="16034"/>
                  </a:lnTo>
                  <a:lnTo>
                    <a:pt x="16738" y="15829"/>
                  </a:lnTo>
                  <a:lnTo>
                    <a:pt x="17261" y="15602"/>
                  </a:lnTo>
                  <a:lnTo>
                    <a:pt x="17760" y="15352"/>
                  </a:lnTo>
                  <a:lnTo>
                    <a:pt x="18237" y="15080"/>
                  </a:lnTo>
                  <a:lnTo>
                    <a:pt x="18714" y="14785"/>
                  </a:lnTo>
                  <a:lnTo>
                    <a:pt x="19100" y="14512"/>
                  </a:lnTo>
                  <a:lnTo>
                    <a:pt x="19373" y="14739"/>
                  </a:lnTo>
                  <a:lnTo>
                    <a:pt x="19736" y="15034"/>
                  </a:lnTo>
                  <a:lnTo>
                    <a:pt x="20100" y="15284"/>
                  </a:lnTo>
                  <a:lnTo>
                    <a:pt x="20463" y="15557"/>
                  </a:lnTo>
                  <a:lnTo>
                    <a:pt x="20849" y="15807"/>
                  </a:lnTo>
                  <a:lnTo>
                    <a:pt x="21212" y="16034"/>
                  </a:lnTo>
                  <a:lnTo>
                    <a:pt x="21598" y="16261"/>
                  </a:lnTo>
                  <a:lnTo>
                    <a:pt x="21962" y="16465"/>
                  </a:lnTo>
                  <a:lnTo>
                    <a:pt x="22325" y="16647"/>
                  </a:lnTo>
                  <a:lnTo>
                    <a:pt x="22689" y="16829"/>
                  </a:lnTo>
                  <a:lnTo>
                    <a:pt x="23052" y="16965"/>
                  </a:lnTo>
                  <a:lnTo>
                    <a:pt x="23393" y="17101"/>
                  </a:lnTo>
                  <a:lnTo>
                    <a:pt x="23938" y="16874"/>
                  </a:lnTo>
                  <a:lnTo>
                    <a:pt x="24460" y="16647"/>
                  </a:lnTo>
                  <a:lnTo>
                    <a:pt x="24960" y="16397"/>
                  </a:lnTo>
                  <a:lnTo>
                    <a:pt x="25459" y="16125"/>
                  </a:lnTo>
                  <a:lnTo>
                    <a:pt x="25936" y="15829"/>
                  </a:lnTo>
                  <a:lnTo>
                    <a:pt x="26413" y="15511"/>
                  </a:lnTo>
                  <a:lnTo>
                    <a:pt x="26845" y="15171"/>
                  </a:lnTo>
                  <a:lnTo>
                    <a:pt x="27299" y="14807"/>
                  </a:lnTo>
                  <a:lnTo>
                    <a:pt x="27685" y="14444"/>
                  </a:lnTo>
                  <a:lnTo>
                    <a:pt x="28094" y="14081"/>
                  </a:lnTo>
                  <a:lnTo>
                    <a:pt x="28480" y="13695"/>
                  </a:lnTo>
                  <a:lnTo>
                    <a:pt x="28866" y="13286"/>
                  </a:lnTo>
                  <a:lnTo>
                    <a:pt x="29206" y="12877"/>
                  </a:lnTo>
                  <a:lnTo>
                    <a:pt x="29524" y="12468"/>
                  </a:lnTo>
                  <a:lnTo>
                    <a:pt x="29842" y="12037"/>
                  </a:lnTo>
                  <a:lnTo>
                    <a:pt x="30160" y="11651"/>
                  </a:lnTo>
                  <a:lnTo>
                    <a:pt x="30433" y="11219"/>
                  </a:lnTo>
                  <a:lnTo>
                    <a:pt x="30705" y="10810"/>
                  </a:lnTo>
                  <a:lnTo>
                    <a:pt x="30955" y="10379"/>
                  </a:lnTo>
                  <a:lnTo>
                    <a:pt x="31182" y="9970"/>
                  </a:lnTo>
                  <a:lnTo>
                    <a:pt x="31409" y="9561"/>
                  </a:lnTo>
                  <a:lnTo>
                    <a:pt x="31591" y="9152"/>
                  </a:lnTo>
                  <a:lnTo>
                    <a:pt x="32023" y="9152"/>
                  </a:lnTo>
                  <a:lnTo>
                    <a:pt x="33226" y="9130"/>
                  </a:lnTo>
                  <a:lnTo>
                    <a:pt x="34430" y="9062"/>
                  </a:lnTo>
                  <a:lnTo>
                    <a:pt x="34543" y="9062"/>
                  </a:lnTo>
                  <a:lnTo>
                    <a:pt x="34226" y="9289"/>
                  </a:lnTo>
                  <a:lnTo>
                    <a:pt x="33930" y="9538"/>
                  </a:lnTo>
                  <a:lnTo>
                    <a:pt x="33680" y="9834"/>
                  </a:lnTo>
                  <a:lnTo>
                    <a:pt x="33453" y="10129"/>
                  </a:lnTo>
                  <a:lnTo>
                    <a:pt x="33226" y="10470"/>
                  </a:lnTo>
                  <a:lnTo>
                    <a:pt x="33090" y="10833"/>
                  </a:lnTo>
                  <a:lnTo>
                    <a:pt x="33067" y="10924"/>
                  </a:lnTo>
                  <a:lnTo>
                    <a:pt x="33090" y="10992"/>
                  </a:lnTo>
                  <a:lnTo>
                    <a:pt x="33135" y="11083"/>
                  </a:lnTo>
                  <a:lnTo>
                    <a:pt x="33204" y="11128"/>
                  </a:lnTo>
                  <a:lnTo>
                    <a:pt x="33317" y="11151"/>
                  </a:lnTo>
                  <a:lnTo>
                    <a:pt x="33385" y="11151"/>
                  </a:lnTo>
                  <a:lnTo>
                    <a:pt x="33453" y="11106"/>
                  </a:lnTo>
                  <a:lnTo>
                    <a:pt x="33499" y="11060"/>
                  </a:lnTo>
                  <a:lnTo>
                    <a:pt x="33544" y="10992"/>
                  </a:lnTo>
                  <a:lnTo>
                    <a:pt x="33612" y="10833"/>
                  </a:lnTo>
                  <a:lnTo>
                    <a:pt x="33703" y="10651"/>
                  </a:lnTo>
                  <a:lnTo>
                    <a:pt x="33817" y="10470"/>
                  </a:lnTo>
                  <a:lnTo>
                    <a:pt x="33908" y="10333"/>
                  </a:lnTo>
                  <a:lnTo>
                    <a:pt x="34044" y="10152"/>
                  </a:lnTo>
                  <a:lnTo>
                    <a:pt x="34157" y="10015"/>
                  </a:lnTo>
                  <a:lnTo>
                    <a:pt x="34294" y="9879"/>
                  </a:lnTo>
                  <a:lnTo>
                    <a:pt x="34430" y="9743"/>
                  </a:lnTo>
                  <a:lnTo>
                    <a:pt x="34589" y="9629"/>
                  </a:lnTo>
                  <a:lnTo>
                    <a:pt x="34771" y="9516"/>
                  </a:lnTo>
                  <a:lnTo>
                    <a:pt x="34907" y="9425"/>
                  </a:lnTo>
                  <a:lnTo>
                    <a:pt x="35089" y="9334"/>
                  </a:lnTo>
                  <a:lnTo>
                    <a:pt x="35270" y="9266"/>
                  </a:lnTo>
                  <a:lnTo>
                    <a:pt x="35452" y="9175"/>
                  </a:lnTo>
                  <a:lnTo>
                    <a:pt x="35634" y="9130"/>
                  </a:lnTo>
                  <a:lnTo>
                    <a:pt x="35838" y="9084"/>
                  </a:lnTo>
                  <a:lnTo>
                    <a:pt x="35883" y="9062"/>
                  </a:lnTo>
                  <a:lnTo>
                    <a:pt x="35952" y="9039"/>
                  </a:lnTo>
                  <a:lnTo>
                    <a:pt x="35974" y="8971"/>
                  </a:lnTo>
                  <a:lnTo>
                    <a:pt x="36020" y="8903"/>
                  </a:lnTo>
                  <a:lnTo>
                    <a:pt x="36020" y="8812"/>
                  </a:lnTo>
                  <a:lnTo>
                    <a:pt x="35997" y="8766"/>
                  </a:lnTo>
                  <a:lnTo>
                    <a:pt x="35974" y="8675"/>
                  </a:lnTo>
                  <a:lnTo>
                    <a:pt x="35929" y="8653"/>
                  </a:lnTo>
                  <a:lnTo>
                    <a:pt x="35634" y="8426"/>
                  </a:lnTo>
                  <a:lnTo>
                    <a:pt x="35384" y="8176"/>
                  </a:lnTo>
                  <a:lnTo>
                    <a:pt x="35134" y="7926"/>
                  </a:lnTo>
                  <a:lnTo>
                    <a:pt x="34930" y="7654"/>
                  </a:lnTo>
                  <a:lnTo>
                    <a:pt x="34725" y="7336"/>
                  </a:lnTo>
                  <a:lnTo>
                    <a:pt x="34566" y="7040"/>
                  </a:lnTo>
                  <a:lnTo>
                    <a:pt x="34407" y="6722"/>
                  </a:lnTo>
                  <a:lnTo>
                    <a:pt x="34294" y="6382"/>
                  </a:lnTo>
                  <a:lnTo>
                    <a:pt x="34271" y="6291"/>
                  </a:lnTo>
                  <a:lnTo>
                    <a:pt x="34180" y="6245"/>
                  </a:lnTo>
                  <a:lnTo>
                    <a:pt x="34089" y="6200"/>
                  </a:lnTo>
                  <a:lnTo>
                    <a:pt x="33998" y="6223"/>
                  </a:lnTo>
                  <a:lnTo>
                    <a:pt x="33930" y="6268"/>
                  </a:lnTo>
                  <a:lnTo>
                    <a:pt x="33839" y="6336"/>
                  </a:lnTo>
                  <a:lnTo>
                    <a:pt x="33817" y="6404"/>
                  </a:lnTo>
                  <a:lnTo>
                    <a:pt x="33817" y="6518"/>
                  </a:lnTo>
                  <a:lnTo>
                    <a:pt x="33930" y="6836"/>
                  </a:lnTo>
                  <a:lnTo>
                    <a:pt x="34067" y="7131"/>
                  </a:lnTo>
                  <a:lnTo>
                    <a:pt x="34226" y="7449"/>
                  </a:lnTo>
                  <a:lnTo>
                    <a:pt x="34384" y="7722"/>
                  </a:lnTo>
                  <a:lnTo>
                    <a:pt x="34566" y="7994"/>
                  </a:lnTo>
                  <a:lnTo>
                    <a:pt x="34771" y="8267"/>
                  </a:lnTo>
                  <a:lnTo>
                    <a:pt x="35020" y="8517"/>
                  </a:lnTo>
                  <a:lnTo>
                    <a:pt x="35066" y="8562"/>
                  </a:lnTo>
                  <a:lnTo>
                    <a:pt x="34384" y="8585"/>
                  </a:lnTo>
                  <a:lnTo>
                    <a:pt x="33135" y="8630"/>
                  </a:lnTo>
                  <a:lnTo>
                    <a:pt x="31886" y="8653"/>
                  </a:lnTo>
                  <a:lnTo>
                    <a:pt x="31818" y="8653"/>
                  </a:lnTo>
                  <a:lnTo>
                    <a:pt x="31932" y="8380"/>
                  </a:lnTo>
                  <a:lnTo>
                    <a:pt x="32068" y="7994"/>
                  </a:lnTo>
                  <a:lnTo>
                    <a:pt x="32204" y="7631"/>
                  </a:lnTo>
                  <a:lnTo>
                    <a:pt x="32295" y="7290"/>
                  </a:lnTo>
                  <a:lnTo>
                    <a:pt x="32386" y="6972"/>
                  </a:lnTo>
                  <a:lnTo>
                    <a:pt x="32477" y="6654"/>
                  </a:lnTo>
                  <a:lnTo>
                    <a:pt x="32500" y="6382"/>
                  </a:lnTo>
                  <a:lnTo>
                    <a:pt x="32545" y="6109"/>
                  </a:lnTo>
                  <a:lnTo>
                    <a:pt x="32568" y="5859"/>
                  </a:lnTo>
                  <a:lnTo>
                    <a:pt x="32545" y="5382"/>
                  </a:lnTo>
                  <a:lnTo>
                    <a:pt x="32477" y="4928"/>
                  </a:lnTo>
                  <a:lnTo>
                    <a:pt x="32363" y="4451"/>
                  </a:lnTo>
                  <a:lnTo>
                    <a:pt x="32250" y="3997"/>
                  </a:lnTo>
                  <a:lnTo>
                    <a:pt x="32045" y="3566"/>
                  </a:lnTo>
                  <a:lnTo>
                    <a:pt x="31841" y="3134"/>
                  </a:lnTo>
                  <a:lnTo>
                    <a:pt x="31591" y="2748"/>
                  </a:lnTo>
                  <a:lnTo>
                    <a:pt x="31296" y="2362"/>
                  </a:lnTo>
                  <a:lnTo>
                    <a:pt x="30978" y="2021"/>
                  </a:lnTo>
                  <a:lnTo>
                    <a:pt x="30637" y="1703"/>
                  </a:lnTo>
                  <a:lnTo>
                    <a:pt x="30456" y="1567"/>
                  </a:lnTo>
                  <a:lnTo>
                    <a:pt x="30274" y="1431"/>
                  </a:lnTo>
                  <a:lnTo>
                    <a:pt x="30069" y="1317"/>
                  </a:lnTo>
                  <a:lnTo>
                    <a:pt x="29888" y="1204"/>
                  </a:lnTo>
                  <a:lnTo>
                    <a:pt x="29683" y="1090"/>
                  </a:lnTo>
                  <a:lnTo>
                    <a:pt x="29479" y="1022"/>
                  </a:lnTo>
                  <a:lnTo>
                    <a:pt x="29252" y="954"/>
                  </a:lnTo>
                  <a:lnTo>
                    <a:pt x="29048" y="886"/>
                  </a:lnTo>
                  <a:lnTo>
                    <a:pt x="28820" y="840"/>
                  </a:lnTo>
                  <a:lnTo>
                    <a:pt x="28593" y="795"/>
                  </a:lnTo>
                  <a:lnTo>
                    <a:pt x="28366" y="772"/>
                  </a:lnTo>
                  <a:lnTo>
                    <a:pt x="28139" y="772"/>
                  </a:lnTo>
                  <a:lnTo>
                    <a:pt x="27912" y="795"/>
                  </a:lnTo>
                  <a:lnTo>
                    <a:pt x="27708" y="818"/>
                  </a:lnTo>
                  <a:lnTo>
                    <a:pt x="27503" y="840"/>
                  </a:lnTo>
                  <a:lnTo>
                    <a:pt x="27299" y="908"/>
                  </a:lnTo>
                  <a:lnTo>
                    <a:pt x="27072" y="954"/>
                  </a:lnTo>
                  <a:lnTo>
                    <a:pt x="26890" y="1045"/>
                  </a:lnTo>
                  <a:lnTo>
                    <a:pt x="26708" y="1136"/>
                  </a:lnTo>
                  <a:lnTo>
                    <a:pt x="26504" y="1226"/>
                  </a:lnTo>
                  <a:lnTo>
                    <a:pt x="26163" y="1454"/>
                  </a:lnTo>
                  <a:lnTo>
                    <a:pt x="25823" y="1703"/>
                  </a:lnTo>
                  <a:lnTo>
                    <a:pt x="25482" y="1999"/>
                  </a:lnTo>
                  <a:lnTo>
                    <a:pt x="25164" y="2317"/>
                  </a:lnTo>
                  <a:lnTo>
                    <a:pt x="24869" y="2657"/>
                  </a:lnTo>
                  <a:lnTo>
                    <a:pt x="24687" y="2884"/>
                  </a:lnTo>
                  <a:lnTo>
                    <a:pt x="24642" y="2771"/>
                  </a:lnTo>
                  <a:lnTo>
                    <a:pt x="24415" y="2362"/>
                  </a:lnTo>
                  <a:lnTo>
                    <a:pt x="24142" y="1976"/>
                  </a:lnTo>
                  <a:lnTo>
                    <a:pt x="23847" y="1613"/>
                  </a:lnTo>
                  <a:lnTo>
                    <a:pt x="23529" y="1317"/>
                  </a:lnTo>
                  <a:lnTo>
                    <a:pt x="23347" y="1158"/>
                  </a:lnTo>
                  <a:lnTo>
                    <a:pt x="23166" y="1022"/>
                  </a:lnTo>
                  <a:lnTo>
                    <a:pt x="22984" y="886"/>
                  </a:lnTo>
                  <a:lnTo>
                    <a:pt x="22802" y="772"/>
                  </a:lnTo>
                  <a:lnTo>
                    <a:pt x="22598" y="659"/>
                  </a:lnTo>
                  <a:lnTo>
                    <a:pt x="22393" y="568"/>
                  </a:lnTo>
                  <a:lnTo>
                    <a:pt x="22189" y="477"/>
                  </a:lnTo>
                  <a:lnTo>
                    <a:pt x="21985" y="409"/>
                  </a:lnTo>
                  <a:lnTo>
                    <a:pt x="21757" y="363"/>
                  </a:lnTo>
                  <a:lnTo>
                    <a:pt x="21530" y="318"/>
                  </a:lnTo>
                  <a:lnTo>
                    <a:pt x="21303" y="295"/>
                  </a:lnTo>
                  <a:lnTo>
                    <a:pt x="21076" y="273"/>
                  </a:lnTo>
                  <a:lnTo>
                    <a:pt x="20872" y="273"/>
                  </a:lnTo>
                  <a:lnTo>
                    <a:pt x="20645" y="295"/>
                  </a:lnTo>
                  <a:lnTo>
                    <a:pt x="20440" y="318"/>
                  </a:lnTo>
                  <a:lnTo>
                    <a:pt x="20236" y="363"/>
                  </a:lnTo>
                  <a:lnTo>
                    <a:pt x="20031" y="409"/>
                  </a:lnTo>
                  <a:lnTo>
                    <a:pt x="19850" y="477"/>
                  </a:lnTo>
                  <a:lnTo>
                    <a:pt x="19645" y="568"/>
                  </a:lnTo>
                  <a:lnTo>
                    <a:pt x="19464" y="659"/>
                  </a:lnTo>
                  <a:lnTo>
                    <a:pt x="19100" y="840"/>
                  </a:lnTo>
                  <a:lnTo>
                    <a:pt x="18805" y="1045"/>
                  </a:lnTo>
                  <a:lnTo>
                    <a:pt x="18533" y="999"/>
                  </a:lnTo>
                  <a:lnTo>
                    <a:pt x="18147" y="954"/>
                  </a:lnTo>
                  <a:lnTo>
                    <a:pt x="17760" y="977"/>
                  </a:lnTo>
                  <a:lnTo>
                    <a:pt x="17374" y="1022"/>
                  </a:lnTo>
                  <a:lnTo>
                    <a:pt x="16988" y="1090"/>
                  </a:lnTo>
                  <a:lnTo>
                    <a:pt x="16602" y="1204"/>
                  </a:lnTo>
                  <a:lnTo>
                    <a:pt x="16239" y="1317"/>
                  </a:lnTo>
                  <a:lnTo>
                    <a:pt x="15898" y="1499"/>
                  </a:lnTo>
                  <a:lnTo>
                    <a:pt x="15580" y="1681"/>
                  </a:lnTo>
                  <a:lnTo>
                    <a:pt x="15262" y="1908"/>
                  </a:lnTo>
                  <a:lnTo>
                    <a:pt x="14967" y="2158"/>
                  </a:lnTo>
                  <a:lnTo>
                    <a:pt x="14740" y="2385"/>
                  </a:lnTo>
                  <a:lnTo>
                    <a:pt x="14604" y="2180"/>
                  </a:lnTo>
                  <a:lnTo>
                    <a:pt x="14377" y="1885"/>
                  </a:lnTo>
                  <a:lnTo>
                    <a:pt x="14127" y="1567"/>
                  </a:lnTo>
                  <a:lnTo>
                    <a:pt x="13854" y="1317"/>
                  </a:lnTo>
                  <a:lnTo>
                    <a:pt x="13582" y="1045"/>
                  </a:lnTo>
                  <a:lnTo>
                    <a:pt x="13286" y="818"/>
                  </a:lnTo>
                  <a:lnTo>
                    <a:pt x="12991" y="613"/>
                  </a:lnTo>
                  <a:lnTo>
                    <a:pt x="12628" y="409"/>
                  </a:lnTo>
                  <a:lnTo>
                    <a:pt x="12287" y="250"/>
                  </a:lnTo>
                  <a:lnTo>
                    <a:pt x="11924" y="136"/>
                  </a:lnTo>
                  <a:lnTo>
                    <a:pt x="11560" y="68"/>
                  </a:lnTo>
                  <a:lnTo>
                    <a:pt x="11174" y="23"/>
                  </a:lnTo>
                  <a:lnTo>
                    <a:pt x="10811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5682550" y="-1134075"/>
              <a:ext cx="313300" cy="26600"/>
            </a:xfrm>
            <a:custGeom>
              <a:avLst/>
              <a:gdLst/>
              <a:ahLst/>
              <a:cxnLst/>
              <a:rect l="l" t="t" r="r" b="b"/>
              <a:pathLst>
                <a:path w="12532" h="1064" extrusionOk="0">
                  <a:moveTo>
                    <a:pt x="169" y="0"/>
                  </a:moveTo>
                  <a:lnTo>
                    <a:pt x="94" y="56"/>
                  </a:lnTo>
                  <a:lnTo>
                    <a:pt x="38" y="112"/>
                  </a:lnTo>
                  <a:lnTo>
                    <a:pt x="1" y="206"/>
                  </a:lnTo>
                  <a:lnTo>
                    <a:pt x="19" y="299"/>
                  </a:lnTo>
                  <a:lnTo>
                    <a:pt x="57" y="392"/>
                  </a:lnTo>
                  <a:lnTo>
                    <a:pt x="131" y="448"/>
                  </a:lnTo>
                  <a:lnTo>
                    <a:pt x="225" y="467"/>
                  </a:lnTo>
                  <a:lnTo>
                    <a:pt x="1511" y="579"/>
                  </a:lnTo>
                  <a:lnTo>
                    <a:pt x="3003" y="690"/>
                  </a:lnTo>
                  <a:lnTo>
                    <a:pt x="4625" y="784"/>
                  </a:lnTo>
                  <a:lnTo>
                    <a:pt x="6303" y="877"/>
                  </a:lnTo>
                  <a:lnTo>
                    <a:pt x="7981" y="951"/>
                  </a:lnTo>
                  <a:lnTo>
                    <a:pt x="9566" y="1007"/>
                  </a:lnTo>
                  <a:lnTo>
                    <a:pt x="11021" y="1045"/>
                  </a:lnTo>
                  <a:lnTo>
                    <a:pt x="12252" y="1063"/>
                  </a:lnTo>
                  <a:lnTo>
                    <a:pt x="12289" y="1063"/>
                  </a:lnTo>
                  <a:lnTo>
                    <a:pt x="12382" y="1045"/>
                  </a:lnTo>
                  <a:lnTo>
                    <a:pt x="12457" y="989"/>
                  </a:lnTo>
                  <a:lnTo>
                    <a:pt x="12513" y="914"/>
                  </a:lnTo>
                  <a:lnTo>
                    <a:pt x="12531" y="821"/>
                  </a:lnTo>
                  <a:lnTo>
                    <a:pt x="12513" y="728"/>
                  </a:lnTo>
                  <a:lnTo>
                    <a:pt x="12457" y="653"/>
                  </a:lnTo>
                  <a:lnTo>
                    <a:pt x="12382" y="597"/>
                  </a:lnTo>
                  <a:lnTo>
                    <a:pt x="12289" y="579"/>
                  </a:lnTo>
                  <a:lnTo>
                    <a:pt x="11021" y="579"/>
                  </a:lnTo>
                  <a:lnTo>
                    <a:pt x="9585" y="541"/>
                  </a:lnTo>
                  <a:lnTo>
                    <a:pt x="8000" y="485"/>
                  </a:lnTo>
                  <a:lnTo>
                    <a:pt x="6341" y="411"/>
                  </a:lnTo>
                  <a:lnTo>
                    <a:pt x="4662" y="317"/>
                  </a:lnTo>
                  <a:lnTo>
                    <a:pt x="3040" y="206"/>
                  </a:lnTo>
                  <a:lnTo>
                    <a:pt x="1567" y="11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5828475" y="-1289300"/>
              <a:ext cx="455000" cy="395800"/>
            </a:xfrm>
            <a:custGeom>
              <a:avLst/>
              <a:gdLst/>
              <a:ahLst/>
              <a:cxnLst/>
              <a:rect l="l" t="t" r="r" b="b"/>
              <a:pathLst>
                <a:path w="18200" h="15832" extrusionOk="0">
                  <a:moveTo>
                    <a:pt x="4102" y="0"/>
                  </a:moveTo>
                  <a:lnTo>
                    <a:pt x="3711" y="19"/>
                  </a:lnTo>
                  <a:lnTo>
                    <a:pt x="3357" y="75"/>
                  </a:lnTo>
                  <a:lnTo>
                    <a:pt x="2984" y="168"/>
                  </a:lnTo>
                  <a:lnTo>
                    <a:pt x="2629" y="280"/>
                  </a:lnTo>
                  <a:lnTo>
                    <a:pt x="2275" y="429"/>
                  </a:lnTo>
                  <a:lnTo>
                    <a:pt x="1958" y="597"/>
                  </a:lnTo>
                  <a:lnTo>
                    <a:pt x="1641" y="802"/>
                  </a:lnTo>
                  <a:lnTo>
                    <a:pt x="1343" y="1026"/>
                  </a:lnTo>
                  <a:lnTo>
                    <a:pt x="1063" y="1268"/>
                  </a:lnTo>
                  <a:lnTo>
                    <a:pt x="821" y="1548"/>
                  </a:lnTo>
                  <a:lnTo>
                    <a:pt x="615" y="1846"/>
                  </a:lnTo>
                  <a:lnTo>
                    <a:pt x="429" y="2163"/>
                  </a:lnTo>
                  <a:lnTo>
                    <a:pt x="280" y="2499"/>
                  </a:lnTo>
                  <a:lnTo>
                    <a:pt x="168" y="2853"/>
                  </a:lnTo>
                  <a:lnTo>
                    <a:pt x="75" y="3226"/>
                  </a:lnTo>
                  <a:lnTo>
                    <a:pt x="37" y="3580"/>
                  </a:lnTo>
                  <a:lnTo>
                    <a:pt x="0" y="3953"/>
                  </a:lnTo>
                  <a:lnTo>
                    <a:pt x="0" y="4326"/>
                  </a:lnTo>
                  <a:lnTo>
                    <a:pt x="37" y="4699"/>
                  </a:lnTo>
                  <a:lnTo>
                    <a:pt x="75" y="5091"/>
                  </a:lnTo>
                  <a:lnTo>
                    <a:pt x="131" y="5445"/>
                  </a:lnTo>
                  <a:lnTo>
                    <a:pt x="205" y="5855"/>
                  </a:lnTo>
                  <a:lnTo>
                    <a:pt x="298" y="6284"/>
                  </a:lnTo>
                  <a:lnTo>
                    <a:pt x="429" y="6694"/>
                  </a:lnTo>
                  <a:lnTo>
                    <a:pt x="560" y="7105"/>
                  </a:lnTo>
                  <a:lnTo>
                    <a:pt x="709" y="7515"/>
                  </a:lnTo>
                  <a:lnTo>
                    <a:pt x="895" y="7906"/>
                  </a:lnTo>
                  <a:lnTo>
                    <a:pt x="1082" y="8317"/>
                  </a:lnTo>
                  <a:lnTo>
                    <a:pt x="1287" y="8727"/>
                  </a:lnTo>
                  <a:lnTo>
                    <a:pt x="1510" y="9118"/>
                  </a:lnTo>
                  <a:lnTo>
                    <a:pt x="1753" y="9510"/>
                  </a:lnTo>
                  <a:lnTo>
                    <a:pt x="1995" y="9901"/>
                  </a:lnTo>
                  <a:lnTo>
                    <a:pt x="2275" y="10274"/>
                  </a:lnTo>
                  <a:lnTo>
                    <a:pt x="2536" y="10666"/>
                  </a:lnTo>
                  <a:lnTo>
                    <a:pt x="2834" y="11039"/>
                  </a:lnTo>
                  <a:lnTo>
                    <a:pt x="3133" y="11393"/>
                  </a:lnTo>
                  <a:lnTo>
                    <a:pt x="3431" y="11748"/>
                  </a:lnTo>
                  <a:lnTo>
                    <a:pt x="3748" y="12102"/>
                  </a:lnTo>
                  <a:lnTo>
                    <a:pt x="4065" y="12437"/>
                  </a:lnTo>
                  <a:lnTo>
                    <a:pt x="4401" y="12754"/>
                  </a:lnTo>
                  <a:lnTo>
                    <a:pt x="4718" y="13071"/>
                  </a:lnTo>
                  <a:lnTo>
                    <a:pt x="5053" y="13370"/>
                  </a:lnTo>
                  <a:lnTo>
                    <a:pt x="5408" y="13668"/>
                  </a:lnTo>
                  <a:lnTo>
                    <a:pt x="5743" y="13948"/>
                  </a:lnTo>
                  <a:lnTo>
                    <a:pt x="6098" y="14227"/>
                  </a:lnTo>
                  <a:lnTo>
                    <a:pt x="6452" y="14470"/>
                  </a:lnTo>
                  <a:lnTo>
                    <a:pt x="6787" y="14712"/>
                  </a:lnTo>
                  <a:lnTo>
                    <a:pt x="7142" y="14936"/>
                  </a:lnTo>
                  <a:lnTo>
                    <a:pt x="7496" y="15160"/>
                  </a:lnTo>
                  <a:lnTo>
                    <a:pt x="7832" y="15346"/>
                  </a:lnTo>
                  <a:lnTo>
                    <a:pt x="8167" y="15533"/>
                  </a:lnTo>
                  <a:lnTo>
                    <a:pt x="8522" y="15682"/>
                  </a:lnTo>
                  <a:lnTo>
                    <a:pt x="8839" y="15831"/>
                  </a:lnTo>
                  <a:lnTo>
                    <a:pt x="9379" y="15645"/>
                  </a:lnTo>
                  <a:lnTo>
                    <a:pt x="9901" y="15440"/>
                  </a:lnTo>
                  <a:lnTo>
                    <a:pt x="10405" y="15216"/>
                  </a:lnTo>
                  <a:lnTo>
                    <a:pt x="10890" y="14973"/>
                  </a:lnTo>
                  <a:lnTo>
                    <a:pt x="11356" y="14712"/>
                  </a:lnTo>
                  <a:lnTo>
                    <a:pt x="11822" y="14414"/>
                  </a:lnTo>
                  <a:lnTo>
                    <a:pt x="12270" y="14116"/>
                  </a:lnTo>
                  <a:lnTo>
                    <a:pt x="12698" y="13799"/>
                  </a:lnTo>
                  <a:lnTo>
                    <a:pt x="13127" y="13463"/>
                  </a:lnTo>
                  <a:lnTo>
                    <a:pt x="13519" y="13109"/>
                  </a:lnTo>
                  <a:lnTo>
                    <a:pt x="13910" y="12754"/>
                  </a:lnTo>
                  <a:lnTo>
                    <a:pt x="14283" y="12381"/>
                  </a:lnTo>
                  <a:lnTo>
                    <a:pt x="14638" y="12009"/>
                  </a:lnTo>
                  <a:lnTo>
                    <a:pt x="14973" y="11617"/>
                  </a:lnTo>
                  <a:lnTo>
                    <a:pt x="15309" y="11225"/>
                  </a:lnTo>
                  <a:lnTo>
                    <a:pt x="15607" y="10834"/>
                  </a:lnTo>
                  <a:lnTo>
                    <a:pt x="15906" y="10442"/>
                  </a:lnTo>
                  <a:lnTo>
                    <a:pt x="16185" y="10051"/>
                  </a:lnTo>
                  <a:lnTo>
                    <a:pt x="16446" y="9659"/>
                  </a:lnTo>
                  <a:lnTo>
                    <a:pt x="16689" y="9268"/>
                  </a:lnTo>
                  <a:lnTo>
                    <a:pt x="16913" y="8876"/>
                  </a:lnTo>
                  <a:lnTo>
                    <a:pt x="17118" y="8503"/>
                  </a:lnTo>
                  <a:lnTo>
                    <a:pt x="17304" y="8130"/>
                  </a:lnTo>
                  <a:lnTo>
                    <a:pt x="17472" y="7757"/>
                  </a:lnTo>
                  <a:lnTo>
                    <a:pt x="17621" y="7403"/>
                  </a:lnTo>
                  <a:lnTo>
                    <a:pt x="17770" y="7067"/>
                  </a:lnTo>
                  <a:lnTo>
                    <a:pt x="17882" y="6732"/>
                  </a:lnTo>
                  <a:lnTo>
                    <a:pt x="17975" y="6415"/>
                  </a:lnTo>
                  <a:lnTo>
                    <a:pt x="18069" y="6116"/>
                  </a:lnTo>
                  <a:lnTo>
                    <a:pt x="18125" y="5855"/>
                  </a:lnTo>
                  <a:lnTo>
                    <a:pt x="18162" y="5594"/>
                  </a:lnTo>
                  <a:lnTo>
                    <a:pt x="18180" y="5352"/>
                  </a:lnTo>
                  <a:lnTo>
                    <a:pt x="18199" y="4904"/>
                  </a:lnTo>
                  <a:lnTo>
                    <a:pt x="18162" y="4438"/>
                  </a:lnTo>
                  <a:lnTo>
                    <a:pt x="18069" y="3991"/>
                  </a:lnTo>
                  <a:lnTo>
                    <a:pt x="17957" y="3543"/>
                  </a:lnTo>
                  <a:lnTo>
                    <a:pt x="17789" y="3114"/>
                  </a:lnTo>
                  <a:lnTo>
                    <a:pt x="17602" y="2685"/>
                  </a:lnTo>
                  <a:lnTo>
                    <a:pt x="17379" y="2294"/>
                  </a:lnTo>
                  <a:lnTo>
                    <a:pt x="17118" y="1921"/>
                  </a:lnTo>
                  <a:lnTo>
                    <a:pt x="16838" y="1566"/>
                  </a:lnTo>
                  <a:lnTo>
                    <a:pt x="16521" y="1268"/>
                  </a:lnTo>
                  <a:lnTo>
                    <a:pt x="16353" y="1119"/>
                  </a:lnTo>
                  <a:lnTo>
                    <a:pt x="16167" y="988"/>
                  </a:lnTo>
                  <a:lnTo>
                    <a:pt x="15999" y="858"/>
                  </a:lnTo>
                  <a:lnTo>
                    <a:pt x="15812" y="746"/>
                  </a:lnTo>
                  <a:lnTo>
                    <a:pt x="15607" y="634"/>
                  </a:lnTo>
                  <a:lnTo>
                    <a:pt x="15421" y="541"/>
                  </a:lnTo>
                  <a:lnTo>
                    <a:pt x="15216" y="466"/>
                  </a:lnTo>
                  <a:lnTo>
                    <a:pt x="15011" y="392"/>
                  </a:lnTo>
                  <a:lnTo>
                    <a:pt x="14787" y="336"/>
                  </a:lnTo>
                  <a:lnTo>
                    <a:pt x="14582" y="299"/>
                  </a:lnTo>
                  <a:lnTo>
                    <a:pt x="14358" y="280"/>
                  </a:lnTo>
                  <a:lnTo>
                    <a:pt x="14134" y="261"/>
                  </a:lnTo>
                  <a:lnTo>
                    <a:pt x="13929" y="261"/>
                  </a:lnTo>
                  <a:lnTo>
                    <a:pt x="13705" y="280"/>
                  </a:lnTo>
                  <a:lnTo>
                    <a:pt x="13500" y="299"/>
                  </a:lnTo>
                  <a:lnTo>
                    <a:pt x="13314" y="354"/>
                  </a:lnTo>
                  <a:lnTo>
                    <a:pt x="13109" y="392"/>
                  </a:lnTo>
                  <a:lnTo>
                    <a:pt x="12922" y="466"/>
                  </a:lnTo>
                  <a:lnTo>
                    <a:pt x="12736" y="541"/>
                  </a:lnTo>
                  <a:lnTo>
                    <a:pt x="12549" y="634"/>
                  </a:lnTo>
                  <a:lnTo>
                    <a:pt x="12195" y="821"/>
                  </a:lnTo>
                  <a:lnTo>
                    <a:pt x="11841" y="1063"/>
                  </a:lnTo>
                  <a:lnTo>
                    <a:pt x="11505" y="1324"/>
                  </a:lnTo>
                  <a:lnTo>
                    <a:pt x="11188" y="1622"/>
                  </a:lnTo>
                  <a:lnTo>
                    <a:pt x="10890" y="1939"/>
                  </a:lnTo>
                  <a:lnTo>
                    <a:pt x="10573" y="2275"/>
                  </a:lnTo>
                  <a:lnTo>
                    <a:pt x="10293" y="2629"/>
                  </a:lnTo>
                  <a:lnTo>
                    <a:pt x="10013" y="2984"/>
                  </a:lnTo>
                  <a:lnTo>
                    <a:pt x="9454" y="3711"/>
                  </a:lnTo>
                  <a:lnTo>
                    <a:pt x="8932" y="4401"/>
                  </a:lnTo>
                  <a:lnTo>
                    <a:pt x="8820" y="4084"/>
                  </a:lnTo>
                  <a:lnTo>
                    <a:pt x="8708" y="3748"/>
                  </a:lnTo>
                  <a:lnTo>
                    <a:pt x="8559" y="3431"/>
                  </a:lnTo>
                  <a:lnTo>
                    <a:pt x="8391" y="3095"/>
                  </a:lnTo>
                  <a:lnTo>
                    <a:pt x="8223" y="2760"/>
                  </a:lnTo>
                  <a:lnTo>
                    <a:pt x="8018" y="2443"/>
                  </a:lnTo>
                  <a:lnTo>
                    <a:pt x="7813" y="2126"/>
                  </a:lnTo>
                  <a:lnTo>
                    <a:pt x="7589" y="1828"/>
                  </a:lnTo>
                  <a:lnTo>
                    <a:pt x="7347" y="1529"/>
                  </a:lnTo>
                  <a:lnTo>
                    <a:pt x="7086" y="1268"/>
                  </a:lnTo>
                  <a:lnTo>
                    <a:pt x="6825" y="1007"/>
                  </a:lnTo>
                  <a:lnTo>
                    <a:pt x="6526" y="783"/>
                  </a:lnTo>
                  <a:lnTo>
                    <a:pt x="6228" y="578"/>
                  </a:lnTo>
                  <a:lnTo>
                    <a:pt x="5892" y="392"/>
                  </a:lnTo>
                  <a:lnTo>
                    <a:pt x="5557" y="243"/>
                  </a:lnTo>
                  <a:lnTo>
                    <a:pt x="5203" y="131"/>
                  </a:lnTo>
                  <a:lnTo>
                    <a:pt x="4848" y="56"/>
                  </a:lnTo>
                  <a:lnTo>
                    <a:pt x="4475" y="19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6002350" y="-1270650"/>
              <a:ext cx="459650" cy="398125"/>
            </a:xfrm>
            <a:custGeom>
              <a:avLst/>
              <a:gdLst/>
              <a:ahLst/>
              <a:cxnLst/>
              <a:rect l="l" t="t" r="r" b="b"/>
              <a:pathLst>
                <a:path w="18386" h="15925" extrusionOk="0">
                  <a:moveTo>
                    <a:pt x="14060" y="0"/>
                  </a:moveTo>
                  <a:lnTo>
                    <a:pt x="13855" y="19"/>
                  </a:lnTo>
                  <a:lnTo>
                    <a:pt x="13650" y="37"/>
                  </a:lnTo>
                  <a:lnTo>
                    <a:pt x="13444" y="75"/>
                  </a:lnTo>
                  <a:lnTo>
                    <a:pt x="13239" y="131"/>
                  </a:lnTo>
                  <a:lnTo>
                    <a:pt x="13034" y="186"/>
                  </a:lnTo>
                  <a:lnTo>
                    <a:pt x="12848" y="261"/>
                  </a:lnTo>
                  <a:lnTo>
                    <a:pt x="12661" y="354"/>
                  </a:lnTo>
                  <a:lnTo>
                    <a:pt x="12475" y="448"/>
                  </a:lnTo>
                  <a:lnTo>
                    <a:pt x="12139" y="671"/>
                  </a:lnTo>
                  <a:lnTo>
                    <a:pt x="11804" y="914"/>
                  </a:lnTo>
                  <a:lnTo>
                    <a:pt x="11468" y="1193"/>
                  </a:lnTo>
                  <a:lnTo>
                    <a:pt x="11170" y="1510"/>
                  </a:lnTo>
                  <a:lnTo>
                    <a:pt x="10871" y="1846"/>
                  </a:lnTo>
                  <a:lnTo>
                    <a:pt x="10573" y="2200"/>
                  </a:lnTo>
                  <a:lnTo>
                    <a:pt x="10293" y="2555"/>
                  </a:lnTo>
                  <a:lnTo>
                    <a:pt x="10032" y="2928"/>
                  </a:lnTo>
                  <a:lnTo>
                    <a:pt x="9510" y="3692"/>
                  </a:lnTo>
                  <a:lnTo>
                    <a:pt x="9025" y="4419"/>
                  </a:lnTo>
                  <a:lnTo>
                    <a:pt x="8895" y="4102"/>
                  </a:lnTo>
                  <a:lnTo>
                    <a:pt x="8746" y="3767"/>
                  </a:lnTo>
                  <a:lnTo>
                    <a:pt x="8578" y="3450"/>
                  </a:lnTo>
                  <a:lnTo>
                    <a:pt x="8410" y="3114"/>
                  </a:lnTo>
                  <a:lnTo>
                    <a:pt x="8223" y="2797"/>
                  </a:lnTo>
                  <a:lnTo>
                    <a:pt x="8000" y="2480"/>
                  </a:lnTo>
                  <a:lnTo>
                    <a:pt x="7776" y="2163"/>
                  </a:lnTo>
                  <a:lnTo>
                    <a:pt x="7533" y="1865"/>
                  </a:lnTo>
                  <a:lnTo>
                    <a:pt x="7291" y="1585"/>
                  </a:lnTo>
                  <a:lnTo>
                    <a:pt x="7011" y="1324"/>
                  </a:lnTo>
                  <a:lnTo>
                    <a:pt x="6732" y="1082"/>
                  </a:lnTo>
                  <a:lnTo>
                    <a:pt x="6415" y="858"/>
                  </a:lnTo>
                  <a:lnTo>
                    <a:pt x="6098" y="671"/>
                  </a:lnTo>
                  <a:lnTo>
                    <a:pt x="5781" y="503"/>
                  </a:lnTo>
                  <a:lnTo>
                    <a:pt x="5426" y="373"/>
                  </a:lnTo>
                  <a:lnTo>
                    <a:pt x="5072" y="280"/>
                  </a:lnTo>
                  <a:lnTo>
                    <a:pt x="4699" y="224"/>
                  </a:lnTo>
                  <a:lnTo>
                    <a:pt x="4308" y="186"/>
                  </a:lnTo>
                  <a:lnTo>
                    <a:pt x="3935" y="205"/>
                  </a:lnTo>
                  <a:lnTo>
                    <a:pt x="3562" y="242"/>
                  </a:lnTo>
                  <a:lnTo>
                    <a:pt x="3189" y="317"/>
                  </a:lnTo>
                  <a:lnTo>
                    <a:pt x="2816" y="410"/>
                  </a:lnTo>
                  <a:lnTo>
                    <a:pt x="2462" y="541"/>
                  </a:lnTo>
                  <a:lnTo>
                    <a:pt x="2126" y="709"/>
                  </a:lnTo>
                  <a:lnTo>
                    <a:pt x="1809" y="895"/>
                  </a:lnTo>
                  <a:lnTo>
                    <a:pt x="1492" y="1100"/>
                  </a:lnTo>
                  <a:lnTo>
                    <a:pt x="1212" y="1343"/>
                  </a:lnTo>
                  <a:lnTo>
                    <a:pt x="951" y="1604"/>
                  </a:lnTo>
                  <a:lnTo>
                    <a:pt x="709" y="1902"/>
                  </a:lnTo>
                  <a:lnTo>
                    <a:pt x="504" y="2200"/>
                  </a:lnTo>
                  <a:lnTo>
                    <a:pt x="336" y="2536"/>
                  </a:lnTo>
                  <a:lnTo>
                    <a:pt x="205" y="2890"/>
                  </a:lnTo>
                  <a:lnTo>
                    <a:pt x="94" y="3245"/>
                  </a:lnTo>
                  <a:lnTo>
                    <a:pt x="38" y="3617"/>
                  </a:lnTo>
                  <a:lnTo>
                    <a:pt x="0" y="3990"/>
                  </a:lnTo>
                  <a:lnTo>
                    <a:pt x="0" y="4363"/>
                  </a:lnTo>
                  <a:lnTo>
                    <a:pt x="19" y="4736"/>
                  </a:lnTo>
                  <a:lnTo>
                    <a:pt x="56" y="5128"/>
                  </a:lnTo>
                  <a:lnTo>
                    <a:pt x="112" y="5501"/>
                  </a:lnTo>
                  <a:lnTo>
                    <a:pt x="187" y="5874"/>
                  </a:lnTo>
                  <a:lnTo>
                    <a:pt x="280" y="6284"/>
                  </a:lnTo>
                  <a:lnTo>
                    <a:pt x="392" y="6694"/>
                  </a:lnTo>
                  <a:lnTo>
                    <a:pt x="541" y="7104"/>
                  </a:lnTo>
                  <a:lnTo>
                    <a:pt x="690" y="7496"/>
                  </a:lnTo>
                  <a:lnTo>
                    <a:pt x="877" y="7906"/>
                  </a:lnTo>
                  <a:lnTo>
                    <a:pt x="1063" y="8316"/>
                  </a:lnTo>
                  <a:lnTo>
                    <a:pt x="1268" y="8708"/>
                  </a:lnTo>
                  <a:lnTo>
                    <a:pt x="1511" y="9100"/>
                  </a:lnTo>
                  <a:lnTo>
                    <a:pt x="1753" y="9491"/>
                  </a:lnTo>
                  <a:lnTo>
                    <a:pt x="1995" y="9883"/>
                  </a:lnTo>
                  <a:lnTo>
                    <a:pt x="2275" y="10256"/>
                  </a:lnTo>
                  <a:lnTo>
                    <a:pt x="2555" y="10629"/>
                  </a:lnTo>
                  <a:lnTo>
                    <a:pt x="2853" y="11002"/>
                  </a:lnTo>
                  <a:lnTo>
                    <a:pt x="3152" y="11374"/>
                  </a:lnTo>
                  <a:lnTo>
                    <a:pt x="3469" y="11710"/>
                  </a:lnTo>
                  <a:lnTo>
                    <a:pt x="3786" y="12064"/>
                  </a:lnTo>
                  <a:lnTo>
                    <a:pt x="4121" y="12400"/>
                  </a:lnTo>
                  <a:lnTo>
                    <a:pt x="4457" y="12717"/>
                  </a:lnTo>
                  <a:lnTo>
                    <a:pt x="4811" y="13034"/>
                  </a:lnTo>
                  <a:lnTo>
                    <a:pt x="5165" y="13332"/>
                  </a:lnTo>
                  <a:lnTo>
                    <a:pt x="5520" y="13631"/>
                  </a:lnTo>
                  <a:lnTo>
                    <a:pt x="5874" y="13910"/>
                  </a:lnTo>
                  <a:lnTo>
                    <a:pt x="6228" y="14171"/>
                  </a:lnTo>
                  <a:lnTo>
                    <a:pt x="6583" y="14432"/>
                  </a:lnTo>
                  <a:lnTo>
                    <a:pt x="6955" y="14675"/>
                  </a:lnTo>
                  <a:lnTo>
                    <a:pt x="7310" y="14899"/>
                  </a:lnTo>
                  <a:lnTo>
                    <a:pt x="7683" y="15122"/>
                  </a:lnTo>
                  <a:lnTo>
                    <a:pt x="8037" y="15309"/>
                  </a:lnTo>
                  <a:lnTo>
                    <a:pt x="8391" y="15495"/>
                  </a:lnTo>
                  <a:lnTo>
                    <a:pt x="8746" y="15663"/>
                  </a:lnTo>
                  <a:lnTo>
                    <a:pt x="9100" y="15794"/>
                  </a:lnTo>
                  <a:lnTo>
                    <a:pt x="9435" y="15924"/>
                  </a:lnTo>
                  <a:lnTo>
                    <a:pt x="9958" y="15719"/>
                  </a:lnTo>
                  <a:lnTo>
                    <a:pt x="10480" y="15495"/>
                  </a:lnTo>
                  <a:lnTo>
                    <a:pt x="10964" y="15253"/>
                  </a:lnTo>
                  <a:lnTo>
                    <a:pt x="11449" y="14973"/>
                  </a:lnTo>
                  <a:lnTo>
                    <a:pt x="11915" y="14694"/>
                  </a:lnTo>
                  <a:lnTo>
                    <a:pt x="12382" y="14377"/>
                  </a:lnTo>
                  <a:lnTo>
                    <a:pt x="12810" y="14041"/>
                  </a:lnTo>
                  <a:lnTo>
                    <a:pt x="13239" y="13705"/>
                  </a:lnTo>
                  <a:lnTo>
                    <a:pt x="13631" y="13351"/>
                  </a:lnTo>
                  <a:lnTo>
                    <a:pt x="14022" y="12978"/>
                  </a:lnTo>
                  <a:lnTo>
                    <a:pt x="14395" y="12605"/>
                  </a:lnTo>
                  <a:lnTo>
                    <a:pt x="14768" y="12214"/>
                  </a:lnTo>
                  <a:lnTo>
                    <a:pt x="15104" y="11822"/>
                  </a:lnTo>
                  <a:lnTo>
                    <a:pt x="15421" y="11412"/>
                  </a:lnTo>
                  <a:lnTo>
                    <a:pt x="15738" y="11002"/>
                  </a:lnTo>
                  <a:lnTo>
                    <a:pt x="16036" y="10610"/>
                  </a:lnTo>
                  <a:lnTo>
                    <a:pt x="16316" y="10200"/>
                  </a:lnTo>
                  <a:lnTo>
                    <a:pt x="16577" y="9789"/>
                  </a:lnTo>
                  <a:lnTo>
                    <a:pt x="16819" y="9379"/>
                  </a:lnTo>
                  <a:lnTo>
                    <a:pt x="17043" y="8969"/>
                  </a:lnTo>
                  <a:lnTo>
                    <a:pt x="17248" y="8577"/>
                  </a:lnTo>
                  <a:lnTo>
                    <a:pt x="17435" y="8167"/>
                  </a:lnTo>
                  <a:lnTo>
                    <a:pt x="17621" y="7794"/>
                  </a:lnTo>
                  <a:lnTo>
                    <a:pt x="17770" y="7421"/>
                  </a:lnTo>
                  <a:lnTo>
                    <a:pt x="17901" y="7048"/>
                  </a:lnTo>
                  <a:lnTo>
                    <a:pt x="18031" y="6694"/>
                  </a:lnTo>
                  <a:lnTo>
                    <a:pt x="18125" y="6359"/>
                  </a:lnTo>
                  <a:lnTo>
                    <a:pt x="18218" y="6042"/>
                  </a:lnTo>
                  <a:lnTo>
                    <a:pt x="18293" y="5743"/>
                  </a:lnTo>
                  <a:lnTo>
                    <a:pt x="18330" y="5463"/>
                  </a:lnTo>
                  <a:lnTo>
                    <a:pt x="18367" y="5202"/>
                  </a:lnTo>
                  <a:lnTo>
                    <a:pt x="18386" y="4960"/>
                  </a:lnTo>
                  <a:lnTo>
                    <a:pt x="18367" y="4494"/>
                  </a:lnTo>
                  <a:lnTo>
                    <a:pt x="18311" y="4046"/>
                  </a:lnTo>
                  <a:lnTo>
                    <a:pt x="18199" y="3580"/>
                  </a:lnTo>
                  <a:lnTo>
                    <a:pt x="18069" y="3151"/>
                  </a:lnTo>
                  <a:lnTo>
                    <a:pt x="17882" y="2722"/>
                  </a:lnTo>
                  <a:lnTo>
                    <a:pt x="17677" y="2294"/>
                  </a:lnTo>
                  <a:lnTo>
                    <a:pt x="17435" y="1921"/>
                  </a:lnTo>
                  <a:lnTo>
                    <a:pt x="17155" y="1548"/>
                  </a:lnTo>
                  <a:lnTo>
                    <a:pt x="16838" y="1212"/>
                  </a:lnTo>
                  <a:lnTo>
                    <a:pt x="16502" y="914"/>
                  </a:lnTo>
                  <a:lnTo>
                    <a:pt x="16335" y="765"/>
                  </a:lnTo>
                  <a:lnTo>
                    <a:pt x="16148" y="634"/>
                  </a:lnTo>
                  <a:lnTo>
                    <a:pt x="15962" y="522"/>
                  </a:lnTo>
                  <a:lnTo>
                    <a:pt x="15775" y="410"/>
                  </a:lnTo>
                  <a:lnTo>
                    <a:pt x="15570" y="317"/>
                  </a:lnTo>
                  <a:lnTo>
                    <a:pt x="15365" y="242"/>
                  </a:lnTo>
                  <a:lnTo>
                    <a:pt x="15160" y="168"/>
                  </a:lnTo>
                  <a:lnTo>
                    <a:pt x="14955" y="112"/>
                  </a:lnTo>
                  <a:lnTo>
                    <a:pt x="14731" y="56"/>
                  </a:lnTo>
                  <a:lnTo>
                    <a:pt x="14507" y="19"/>
                  </a:lnTo>
                  <a:lnTo>
                    <a:pt x="142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6288575" y="-1081875"/>
              <a:ext cx="254075" cy="15425"/>
            </a:xfrm>
            <a:custGeom>
              <a:avLst/>
              <a:gdLst/>
              <a:ahLst/>
              <a:cxnLst/>
              <a:rect l="l" t="t" r="r" b="b"/>
              <a:pathLst>
                <a:path w="10163" h="617" extrusionOk="0">
                  <a:moveTo>
                    <a:pt x="168" y="1"/>
                  </a:moveTo>
                  <a:lnTo>
                    <a:pt x="75" y="57"/>
                  </a:lnTo>
                  <a:lnTo>
                    <a:pt x="19" y="131"/>
                  </a:lnTo>
                  <a:lnTo>
                    <a:pt x="0" y="225"/>
                  </a:lnTo>
                  <a:lnTo>
                    <a:pt x="19" y="318"/>
                  </a:lnTo>
                  <a:lnTo>
                    <a:pt x="56" y="392"/>
                  </a:lnTo>
                  <a:lnTo>
                    <a:pt x="131" y="448"/>
                  </a:lnTo>
                  <a:lnTo>
                    <a:pt x="224" y="467"/>
                  </a:lnTo>
                  <a:lnTo>
                    <a:pt x="1473" y="542"/>
                  </a:lnTo>
                  <a:lnTo>
                    <a:pt x="2723" y="579"/>
                  </a:lnTo>
                  <a:lnTo>
                    <a:pt x="3991" y="616"/>
                  </a:lnTo>
                  <a:lnTo>
                    <a:pt x="6415" y="616"/>
                  </a:lnTo>
                  <a:lnTo>
                    <a:pt x="7589" y="598"/>
                  </a:lnTo>
                  <a:lnTo>
                    <a:pt x="8764" y="542"/>
                  </a:lnTo>
                  <a:lnTo>
                    <a:pt x="9939" y="486"/>
                  </a:lnTo>
                  <a:lnTo>
                    <a:pt x="10032" y="467"/>
                  </a:lnTo>
                  <a:lnTo>
                    <a:pt x="10107" y="411"/>
                  </a:lnTo>
                  <a:lnTo>
                    <a:pt x="10144" y="337"/>
                  </a:lnTo>
                  <a:lnTo>
                    <a:pt x="10163" y="243"/>
                  </a:lnTo>
                  <a:lnTo>
                    <a:pt x="10144" y="150"/>
                  </a:lnTo>
                  <a:lnTo>
                    <a:pt x="10069" y="75"/>
                  </a:lnTo>
                  <a:lnTo>
                    <a:pt x="9995" y="20"/>
                  </a:lnTo>
                  <a:lnTo>
                    <a:pt x="9902" y="20"/>
                  </a:lnTo>
                  <a:lnTo>
                    <a:pt x="8708" y="75"/>
                  </a:lnTo>
                  <a:lnTo>
                    <a:pt x="7496" y="113"/>
                  </a:lnTo>
                  <a:lnTo>
                    <a:pt x="6284" y="131"/>
                  </a:lnTo>
                  <a:lnTo>
                    <a:pt x="5072" y="150"/>
                  </a:lnTo>
                  <a:lnTo>
                    <a:pt x="3879" y="131"/>
                  </a:lnTo>
                  <a:lnTo>
                    <a:pt x="2667" y="113"/>
                  </a:lnTo>
                  <a:lnTo>
                    <a:pt x="1455" y="57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5742225" y="-1182100"/>
              <a:ext cx="81150" cy="115175"/>
            </a:xfrm>
            <a:custGeom>
              <a:avLst/>
              <a:gdLst/>
              <a:ahLst/>
              <a:cxnLst/>
              <a:rect l="l" t="t" r="r" b="b"/>
              <a:pathLst>
                <a:path w="3246" h="4607" extrusionOk="0">
                  <a:moveTo>
                    <a:pt x="858" y="1"/>
                  </a:moveTo>
                  <a:lnTo>
                    <a:pt x="765" y="38"/>
                  </a:lnTo>
                  <a:lnTo>
                    <a:pt x="690" y="94"/>
                  </a:lnTo>
                  <a:lnTo>
                    <a:pt x="653" y="187"/>
                  </a:lnTo>
                  <a:lnTo>
                    <a:pt x="653" y="281"/>
                  </a:lnTo>
                  <a:lnTo>
                    <a:pt x="672" y="355"/>
                  </a:lnTo>
                  <a:lnTo>
                    <a:pt x="746" y="430"/>
                  </a:lnTo>
                  <a:lnTo>
                    <a:pt x="1007" y="654"/>
                  </a:lnTo>
                  <a:lnTo>
                    <a:pt x="1268" y="896"/>
                  </a:lnTo>
                  <a:lnTo>
                    <a:pt x="1530" y="1120"/>
                  </a:lnTo>
                  <a:lnTo>
                    <a:pt x="1772" y="1381"/>
                  </a:lnTo>
                  <a:lnTo>
                    <a:pt x="2014" y="1623"/>
                  </a:lnTo>
                  <a:lnTo>
                    <a:pt x="2257" y="1903"/>
                  </a:lnTo>
                  <a:lnTo>
                    <a:pt x="2462" y="2164"/>
                  </a:lnTo>
                  <a:lnTo>
                    <a:pt x="2686" y="2444"/>
                  </a:lnTo>
                  <a:lnTo>
                    <a:pt x="2070" y="2910"/>
                  </a:lnTo>
                  <a:lnTo>
                    <a:pt x="1418" y="3339"/>
                  </a:lnTo>
                  <a:lnTo>
                    <a:pt x="765" y="3767"/>
                  </a:lnTo>
                  <a:lnTo>
                    <a:pt x="112" y="4159"/>
                  </a:lnTo>
                  <a:lnTo>
                    <a:pt x="38" y="4234"/>
                  </a:lnTo>
                  <a:lnTo>
                    <a:pt x="1" y="4308"/>
                  </a:lnTo>
                  <a:lnTo>
                    <a:pt x="1" y="4401"/>
                  </a:lnTo>
                  <a:lnTo>
                    <a:pt x="19" y="4495"/>
                  </a:lnTo>
                  <a:lnTo>
                    <a:pt x="56" y="4551"/>
                  </a:lnTo>
                  <a:lnTo>
                    <a:pt x="112" y="4588"/>
                  </a:lnTo>
                  <a:lnTo>
                    <a:pt x="168" y="4607"/>
                  </a:lnTo>
                  <a:lnTo>
                    <a:pt x="299" y="4607"/>
                  </a:lnTo>
                  <a:lnTo>
                    <a:pt x="355" y="4588"/>
                  </a:lnTo>
                  <a:lnTo>
                    <a:pt x="1082" y="4140"/>
                  </a:lnTo>
                  <a:lnTo>
                    <a:pt x="1791" y="3674"/>
                  </a:lnTo>
                  <a:lnTo>
                    <a:pt x="2481" y="3189"/>
                  </a:lnTo>
                  <a:lnTo>
                    <a:pt x="3152" y="2686"/>
                  </a:lnTo>
                  <a:lnTo>
                    <a:pt x="3226" y="2611"/>
                  </a:lnTo>
                  <a:lnTo>
                    <a:pt x="3245" y="2518"/>
                  </a:lnTo>
                  <a:lnTo>
                    <a:pt x="3245" y="2444"/>
                  </a:lnTo>
                  <a:lnTo>
                    <a:pt x="3208" y="2350"/>
                  </a:lnTo>
                  <a:lnTo>
                    <a:pt x="2965" y="2033"/>
                  </a:lnTo>
                  <a:lnTo>
                    <a:pt x="2723" y="1716"/>
                  </a:lnTo>
                  <a:lnTo>
                    <a:pt x="2481" y="1418"/>
                  </a:lnTo>
                  <a:lnTo>
                    <a:pt x="2201" y="1120"/>
                  </a:lnTo>
                  <a:lnTo>
                    <a:pt x="1921" y="840"/>
                  </a:lnTo>
                  <a:lnTo>
                    <a:pt x="1641" y="579"/>
                  </a:lnTo>
                  <a:lnTo>
                    <a:pt x="1343" y="318"/>
                  </a:lnTo>
                  <a:lnTo>
                    <a:pt x="1045" y="57"/>
                  </a:lnTo>
                  <a:lnTo>
                    <a:pt x="951" y="20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5667175" y="-1182100"/>
              <a:ext cx="81600" cy="115175"/>
            </a:xfrm>
            <a:custGeom>
              <a:avLst/>
              <a:gdLst/>
              <a:ahLst/>
              <a:cxnLst/>
              <a:rect l="l" t="t" r="r" b="b"/>
              <a:pathLst>
                <a:path w="3264" h="4607" extrusionOk="0">
                  <a:moveTo>
                    <a:pt x="858" y="1"/>
                  </a:moveTo>
                  <a:lnTo>
                    <a:pt x="784" y="38"/>
                  </a:lnTo>
                  <a:lnTo>
                    <a:pt x="709" y="94"/>
                  </a:lnTo>
                  <a:lnTo>
                    <a:pt x="653" y="187"/>
                  </a:lnTo>
                  <a:lnTo>
                    <a:pt x="653" y="281"/>
                  </a:lnTo>
                  <a:lnTo>
                    <a:pt x="690" y="355"/>
                  </a:lnTo>
                  <a:lnTo>
                    <a:pt x="746" y="430"/>
                  </a:lnTo>
                  <a:lnTo>
                    <a:pt x="1007" y="654"/>
                  </a:lnTo>
                  <a:lnTo>
                    <a:pt x="1287" y="896"/>
                  </a:lnTo>
                  <a:lnTo>
                    <a:pt x="1529" y="1120"/>
                  </a:lnTo>
                  <a:lnTo>
                    <a:pt x="1790" y="1381"/>
                  </a:lnTo>
                  <a:lnTo>
                    <a:pt x="2014" y="1623"/>
                  </a:lnTo>
                  <a:lnTo>
                    <a:pt x="2257" y="1903"/>
                  </a:lnTo>
                  <a:lnTo>
                    <a:pt x="2480" y="2164"/>
                  </a:lnTo>
                  <a:lnTo>
                    <a:pt x="2686" y="2444"/>
                  </a:lnTo>
                  <a:lnTo>
                    <a:pt x="2070" y="2910"/>
                  </a:lnTo>
                  <a:lnTo>
                    <a:pt x="1436" y="3339"/>
                  </a:lnTo>
                  <a:lnTo>
                    <a:pt x="784" y="3767"/>
                  </a:lnTo>
                  <a:lnTo>
                    <a:pt x="112" y="4159"/>
                  </a:lnTo>
                  <a:lnTo>
                    <a:pt x="38" y="4234"/>
                  </a:lnTo>
                  <a:lnTo>
                    <a:pt x="0" y="4308"/>
                  </a:lnTo>
                  <a:lnTo>
                    <a:pt x="0" y="4401"/>
                  </a:lnTo>
                  <a:lnTo>
                    <a:pt x="19" y="4495"/>
                  </a:lnTo>
                  <a:lnTo>
                    <a:pt x="75" y="4551"/>
                  </a:lnTo>
                  <a:lnTo>
                    <a:pt x="112" y="4588"/>
                  </a:lnTo>
                  <a:lnTo>
                    <a:pt x="168" y="4607"/>
                  </a:lnTo>
                  <a:lnTo>
                    <a:pt x="299" y="4607"/>
                  </a:lnTo>
                  <a:lnTo>
                    <a:pt x="355" y="4588"/>
                  </a:lnTo>
                  <a:lnTo>
                    <a:pt x="1082" y="4140"/>
                  </a:lnTo>
                  <a:lnTo>
                    <a:pt x="1790" y="3674"/>
                  </a:lnTo>
                  <a:lnTo>
                    <a:pt x="2499" y="3189"/>
                  </a:lnTo>
                  <a:lnTo>
                    <a:pt x="3170" y="2686"/>
                  </a:lnTo>
                  <a:lnTo>
                    <a:pt x="3226" y="2611"/>
                  </a:lnTo>
                  <a:lnTo>
                    <a:pt x="3264" y="2518"/>
                  </a:lnTo>
                  <a:lnTo>
                    <a:pt x="3245" y="2444"/>
                  </a:lnTo>
                  <a:lnTo>
                    <a:pt x="3208" y="2350"/>
                  </a:lnTo>
                  <a:lnTo>
                    <a:pt x="2984" y="2033"/>
                  </a:lnTo>
                  <a:lnTo>
                    <a:pt x="2741" y="1716"/>
                  </a:lnTo>
                  <a:lnTo>
                    <a:pt x="2480" y="1418"/>
                  </a:lnTo>
                  <a:lnTo>
                    <a:pt x="2201" y="1120"/>
                  </a:lnTo>
                  <a:lnTo>
                    <a:pt x="1940" y="840"/>
                  </a:lnTo>
                  <a:lnTo>
                    <a:pt x="1641" y="579"/>
                  </a:lnTo>
                  <a:lnTo>
                    <a:pt x="1343" y="318"/>
                  </a:lnTo>
                  <a:lnTo>
                    <a:pt x="1045" y="57"/>
                  </a:lnTo>
                  <a:lnTo>
                    <a:pt x="951" y="20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6097450" y="-1022200"/>
              <a:ext cx="113750" cy="100250"/>
            </a:xfrm>
            <a:custGeom>
              <a:avLst/>
              <a:gdLst/>
              <a:ahLst/>
              <a:cxnLst/>
              <a:rect l="l" t="t" r="r" b="b"/>
              <a:pathLst>
                <a:path w="4550" h="4010" extrusionOk="0">
                  <a:moveTo>
                    <a:pt x="280" y="1"/>
                  </a:moveTo>
                  <a:lnTo>
                    <a:pt x="224" y="19"/>
                  </a:lnTo>
                  <a:lnTo>
                    <a:pt x="168" y="38"/>
                  </a:lnTo>
                  <a:lnTo>
                    <a:pt x="112" y="75"/>
                  </a:lnTo>
                  <a:lnTo>
                    <a:pt x="75" y="113"/>
                  </a:lnTo>
                  <a:lnTo>
                    <a:pt x="37" y="168"/>
                  </a:lnTo>
                  <a:lnTo>
                    <a:pt x="0" y="224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0" y="411"/>
                  </a:lnTo>
                  <a:lnTo>
                    <a:pt x="19" y="467"/>
                  </a:lnTo>
                  <a:lnTo>
                    <a:pt x="56" y="504"/>
                  </a:lnTo>
                  <a:lnTo>
                    <a:pt x="93" y="560"/>
                  </a:lnTo>
                  <a:lnTo>
                    <a:pt x="4028" y="3935"/>
                  </a:lnTo>
                  <a:lnTo>
                    <a:pt x="4140" y="3991"/>
                  </a:lnTo>
                  <a:lnTo>
                    <a:pt x="4233" y="4010"/>
                  </a:lnTo>
                  <a:lnTo>
                    <a:pt x="4308" y="4010"/>
                  </a:lnTo>
                  <a:lnTo>
                    <a:pt x="4363" y="3991"/>
                  </a:lnTo>
                  <a:lnTo>
                    <a:pt x="4419" y="3954"/>
                  </a:lnTo>
                  <a:lnTo>
                    <a:pt x="4475" y="3898"/>
                  </a:lnTo>
                  <a:lnTo>
                    <a:pt x="4513" y="3842"/>
                  </a:lnTo>
                  <a:lnTo>
                    <a:pt x="4531" y="3786"/>
                  </a:lnTo>
                  <a:lnTo>
                    <a:pt x="4550" y="3730"/>
                  </a:lnTo>
                  <a:lnTo>
                    <a:pt x="4550" y="3674"/>
                  </a:lnTo>
                  <a:lnTo>
                    <a:pt x="4550" y="3618"/>
                  </a:lnTo>
                  <a:lnTo>
                    <a:pt x="4513" y="3562"/>
                  </a:lnTo>
                  <a:lnTo>
                    <a:pt x="4494" y="3506"/>
                  </a:lnTo>
                  <a:lnTo>
                    <a:pt x="4438" y="3450"/>
                  </a:lnTo>
                  <a:lnTo>
                    <a:pt x="504" y="75"/>
                  </a:lnTo>
                  <a:lnTo>
                    <a:pt x="466" y="38"/>
                  </a:lnTo>
                  <a:lnTo>
                    <a:pt x="410" y="19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5927300" y="-1042700"/>
              <a:ext cx="102100" cy="106775"/>
            </a:xfrm>
            <a:custGeom>
              <a:avLst/>
              <a:gdLst/>
              <a:ahLst/>
              <a:cxnLst/>
              <a:rect l="l" t="t" r="r" b="b"/>
              <a:pathLst>
                <a:path w="4084" h="4271" extrusionOk="0">
                  <a:moveTo>
                    <a:pt x="261" y="0"/>
                  </a:moveTo>
                  <a:lnTo>
                    <a:pt x="205" y="19"/>
                  </a:lnTo>
                  <a:lnTo>
                    <a:pt x="149" y="56"/>
                  </a:lnTo>
                  <a:lnTo>
                    <a:pt x="93" y="93"/>
                  </a:lnTo>
                  <a:lnTo>
                    <a:pt x="56" y="149"/>
                  </a:lnTo>
                  <a:lnTo>
                    <a:pt x="19" y="205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0" y="410"/>
                  </a:lnTo>
                  <a:lnTo>
                    <a:pt x="37" y="466"/>
                  </a:lnTo>
                  <a:lnTo>
                    <a:pt x="56" y="522"/>
                  </a:lnTo>
                  <a:lnTo>
                    <a:pt x="112" y="578"/>
                  </a:lnTo>
                  <a:lnTo>
                    <a:pt x="988" y="1417"/>
                  </a:lnTo>
                  <a:lnTo>
                    <a:pt x="1865" y="2312"/>
                  </a:lnTo>
                  <a:lnTo>
                    <a:pt x="2704" y="3207"/>
                  </a:lnTo>
                  <a:lnTo>
                    <a:pt x="3506" y="4140"/>
                  </a:lnTo>
                  <a:lnTo>
                    <a:pt x="3562" y="4196"/>
                  </a:lnTo>
                  <a:lnTo>
                    <a:pt x="3618" y="4233"/>
                  </a:lnTo>
                  <a:lnTo>
                    <a:pt x="3692" y="4252"/>
                  </a:lnTo>
                  <a:lnTo>
                    <a:pt x="3767" y="4270"/>
                  </a:lnTo>
                  <a:lnTo>
                    <a:pt x="3879" y="4252"/>
                  </a:lnTo>
                  <a:lnTo>
                    <a:pt x="3972" y="4196"/>
                  </a:lnTo>
                  <a:lnTo>
                    <a:pt x="4028" y="4140"/>
                  </a:lnTo>
                  <a:lnTo>
                    <a:pt x="4065" y="4084"/>
                  </a:lnTo>
                  <a:lnTo>
                    <a:pt x="4084" y="4028"/>
                  </a:lnTo>
                  <a:lnTo>
                    <a:pt x="4084" y="3953"/>
                  </a:lnTo>
                  <a:lnTo>
                    <a:pt x="4084" y="3897"/>
                  </a:lnTo>
                  <a:lnTo>
                    <a:pt x="4084" y="3841"/>
                  </a:lnTo>
                  <a:lnTo>
                    <a:pt x="4046" y="3767"/>
                  </a:lnTo>
                  <a:lnTo>
                    <a:pt x="4009" y="3711"/>
                  </a:lnTo>
                  <a:lnTo>
                    <a:pt x="3189" y="2779"/>
                  </a:lnTo>
                  <a:lnTo>
                    <a:pt x="2350" y="1846"/>
                  </a:lnTo>
                  <a:lnTo>
                    <a:pt x="1473" y="951"/>
                  </a:lnTo>
                  <a:lnTo>
                    <a:pt x="560" y="75"/>
                  </a:lnTo>
                  <a:lnTo>
                    <a:pt x="504" y="37"/>
                  </a:lnTo>
                  <a:lnTo>
                    <a:pt x="44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6318875" y="-1244550"/>
              <a:ext cx="66675" cy="50375"/>
            </a:xfrm>
            <a:custGeom>
              <a:avLst/>
              <a:gdLst/>
              <a:ahLst/>
              <a:cxnLst/>
              <a:rect l="l" t="t" r="r" b="b"/>
              <a:pathLst>
                <a:path w="2667" h="2015" extrusionOk="0">
                  <a:moveTo>
                    <a:pt x="1417" y="0"/>
                  </a:moveTo>
                  <a:lnTo>
                    <a:pt x="1194" y="19"/>
                  </a:lnTo>
                  <a:lnTo>
                    <a:pt x="970" y="75"/>
                  </a:lnTo>
                  <a:lnTo>
                    <a:pt x="746" y="149"/>
                  </a:lnTo>
                  <a:lnTo>
                    <a:pt x="541" y="261"/>
                  </a:lnTo>
                  <a:lnTo>
                    <a:pt x="373" y="392"/>
                  </a:lnTo>
                  <a:lnTo>
                    <a:pt x="205" y="541"/>
                  </a:lnTo>
                  <a:lnTo>
                    <a:pt x="94" y="709"/>
                  </a:lnTo>
                  <a:lnTo>
                    <a:pt x="56" y="802"/>
                  </a:lnTo>
                  <a:lnTo>
                    <a:pt x="19" y="895"/>
                  </a:lnTo>
                  <a:lnTo>
                    <a:pt x="0" y="989"/>
                  </a:lnTo>
                  <a:lnTo>
                    <a:pt x="0" y="1100"/>
                  </a:lnTo>
                  <a:lnTo>
                    <a:pt x="0" y="1194"/>
                  </a:lnTo>
                  <a:lnTo>
                    <a:pt x="19" y="1305"/>
                  </a:lnTo>
                  <a:lnTo>
                    <a:pt x="56" y="1417"/>
                  </a:lnTo>
                  <a:lnTo>
                    <a:pt x="94" y="1529"/>
                  </a:lnTo>
                  <a:lnTo>
                    <a:pt x="187" y="1660"/>
                  </a:lnTo>
                  <a:lnTo>
                    <a:pt x="299" y="1772"/>
                  </a:lnTo>
                  <a:lnTo>
                    <a:pt x="448" y="1865"/>
                  </a:lnTo>
                  <a:lnTo>
                    <a:pt x="597" y="1939"/>
                  </a:lnTo>
                  <a:lnTo>
                    <a:pt x="765" y="1995"/>
                  </a:lnTo>
                  <a:lnTo>
                    <a:pt x="970" y="2014"/>
                  </a:lnTo>
                  <a:lnTo>
                    <a:pt x="1175" y="2014"/>
                  </a:lnTo>
                  <a:lnTo>
                    <a:pt x="1380" y="1995"/>
                  </a:lnTo>
                  <a:lnTo>
                    <a:pt x="1604" y="1958"/>
                  </a:lnTo>
                  <a:lnTo>
                    <a:pt x="1809" y="1884"/>
                  </a:lnTo>
                  <a:lnTo>
                    <a:pt x="2014" y="1809"/>
                  </a:lnTo>
                  <a:lnTo>
                    <a:pt x="2182" y="1697"/>
                  </a:lnTo>
                  <a:lnTo>
                    <a:pt x="2350" y="1585"/>
                  </a:lnTo>
                  <a:lnTo>
                    <a:pt x="2480" y="1455"/>
                  </a:lnTo>
                  <a:lnTo>
                    <a:pt x="2592" y="1305"/>
                  </a:lnTo>
                  <a:lnTo>
                    <a:pt x="2648" y="1138"/>
                  </a:lnTo>
                  <a:lnTo>
                    <a:pt x="2667" y="1063"/>
                  </a:lnTo>
                  <a:lnTo>
                    <a:pt x="2667" y="970"/>
                  </a:lnTo>
                  <a:lnTo>
                    <a:pt x="2667" y="877"/>
                  </a:lnTo>
                  <a:lnTo>
                    <a:pt x="2648" y="783"/>
                  </a:lnTo>
                  <a:lnTo>
                    <a:pt x="2611" y="690"/>
                  </a:lnTo>
                  <a:lnTo>
                    <a:pt x="2574" y="597"/>
                  </a:lnTo>
                  <a:lnTo>
                    <a:pt x="2499" y="485"/>
                  </a:lnTo>
                  <a:lnTo>
                    <a:pt x="2424" y="392"/>
                  </a:lnTo>
                  <a:lnTo>
                    <a:pt x="2350" y="317"/>
                  </a:lnTo>
                  <a:lnTo>
                    <a:pt x="2275" y="243"/>
                  </a:lnTo>
                  <a:lnTo>
                    <a:pt x="2182" y="187"/>
                  </a:lnTo>
                  <a:lnTo>
                    <a:pt x="2089" y="131"/>
                  </a:lnTo>
                  <a:lnTo>
                    <a:pt x="1884" y="56"/>
                  </a:lnTo>
                  <a:lnTo>
                    <a:pt x="1660" y="1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7A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5879750" y="-1244550"/>
              <a:ext cx="86250" cy="50375"/>
            </a:xfrm>
            <a:custGeom>
              <a:avLst/>
              <a:gdLst/>
              <a:ahLst/>
              <a:cxnLst/>
              <a:rect l="l" t="t" r="r" b="b"/>
              <a:pathLst>
                <a:path w="3450" h="2015" extrusionOk="0">
                  <a:moveTo>
                    <a:pt x="1846" y="0"/>
                  </a:moveTo>
                  <a:lnTo>
                    <a:pt x="1548" y="19"/>
                  </a:lnTo>
                  <a:lnTo>
                    <a:pt x="1250" y="75"/>
                  </a:lnTo>
                  <a:lnTo>
                    <a:pt x="970" y="149"/>
                  </a:lnTo>
                  <a:lnTo>
                    <a:pt x="709" y="261"/>
                  </a:lnTo>
                  <a:lnTo>
                    <a:pt x="485" y="392"/>
                  </a:lnTo>
                  <a:lnTo>
                    <a:pt x="280" y="541"/>
                  </a:lnTo>
                  <a:lnTo>
                    <a:pt x="205" y="616"/>
                  </a:lnTo>
                  <a:lnTo>
                    <a:pt x="131" y="709"/>
                  </a:lnTo>
                  <a:lnTo>
                    <a:pt x="75" y="802"/>
                  </a:lnTo>
                  <a:lnTo>
                    <a:pt x="38" y="895"/>
                  </a:lnTo>
                  <a:lnTo>
                    <a:pt x="0" y="989"/>
                  </a:lnTo>
                  <a:lnTo>
                    <a:pt x="0" y="1100"/>
                  </a:lnTo>
                  <a:lnTo>
                    <a:pt x="0" y="1194"/>
                  </a:lnTo>
                  <a:lnTo>
                    <a:pt x="19" y="1305"/>
                  </a:lnTo>
                  <a:lnTo>
                    <a:pt x="75" y="1417"/>
                  </a:lnTo>
                  <a:lnTo>
                    <a:pt x="131" y="1529"/>
                  </a:lnTo>
                  <a:lnTo>
                    <a:pt x="187" y="1604"/>
                  </a:lnTo>
                  <a:lnTo>
                    <a:pt x="243" y="1660"/>
                  </a:lnTo>
                  <a:lnTo>
                    <a:pt x="392" y="1772"/>
                  </a:lnTo>
                  <a:lnTo>
                    <a:pt x="578" y="1865"/>
                  </a:lnTo>
                  <a:lnTo>
                    <a:pt x="765" y="1939"/>
                  </a:lnTo>
                  <a:lnTo>
                    <a:pt x="1007" y="1995"/>
                  </a:lnTo>
                  <a:lnTo>
                    <a:pt x="1250" y="2014"/>
                  </a:lnTo>
                  <a:lnTo>
                    <a:pt x="1511" y="2014"/>
                  </a:lnTo>
                  <a:lnTo>
                    <a:pt x="1790" y="1995"/>
                  </a:lnTo>
                  <a:lnTo>
                    <a:pt x="2070" y="1958"/>
                  </a:lnTo>
                  <a:lnTo>
                    <a:pt x="2331" y="1884"/>
                  </a:lnTo>
                  <a:lnTo>
                    <a:pt x="2592" y="1809"/>
                  </a:lnTo>
                  <a:lnTo>
                    <a:pt x="2835" y="1697"/>
                  </a:lnTo>
                  <a:lnTo>
                    <a:pt x="3040" y="1585"/>
                  </a:lnTo>
                  <a:lnTo>
                    <a:pt x="3207" y="1455"/>
                  </a:lnTo>
                  <a:lnTo>
                    <a:pt x="3338" y="1305"/>
                  </a:lnTo>
                  <a:lnTo>
                    <a:pt x="3394" y="1231"/>
                  </a:lnTo>
                  <a:lnTo>
                    <a:pt x="3431" y="1138"/>
                  </a:lnTo>
                  <a:lnTo>
                    <a:pt x="3450" y="1063"/>
                  </a:lnTo>
                  <a:lnTo>
                    <a:pt x="3450" y="970"/>
                  </a:lnTo>
                  <a:lnTo>
                    <a:pt x="3450" y="877"/>
                  </a:lnTo>
                  <a:lnTo>
                    <a:pt x="3431" y="783"/>
                  </a:lnTo>
                  <a:lnTo>
                    <a:pt x="3375" y="690"/>
                  </a:lnTo>
                  <a:lnTo>
                    <a:pt x="3319" y="597"/>
                  </a:lnTo>
                  <a:lnTo>
                    <a:pt x="3245" y="485"/>
                  </a:lnTo>
                  <a:lnTo>
                    <a:pt x="3133" y="392"/>
                  </a:lnTo>
                  <a:lnTo>
                    <a:pt x="3040" y="317"/>
                  </a:lnTo>
                  <a:lnTo>
                    <a:pt x="2928" y="243"/>
                  </a:lnTo>
                  <a:lnTo>
                    <a:pt x="2816" y="187"/>
                  </a:lnTo>
                  <a:lnTo>
                    <a:pt x="2685" y="131"/>
                  </a:lnTo>
                  <a:lnTo>
                    <a:pt x="2424" y="56"/>
                  </a:lnTo>
                  <a:lnTo>
                    <a:pt x="2145" y="19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77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7"/>
          <p:cNvSpPr txBox="1">
            <a:spLocks noGrp="1"/>
          </p:cNvSpPr>
          <p:nvPr>
            <p:ph type="title"/>
          </p:nvPr>
        </p:nvSpPr>
        <p:spPr>
          <a:xfrm>
            <a:off x="2641294" y="1866675"/>
            <a:ext cx="516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8" name="Google Shape;668;p17"/>
          <p:cNvSpPr txBox="1">
            <a:spLocks noGrp="1"/>
          </p:cNvSpPr>
          <p:nvPr>
            <p:ph type="title" idx="2" hasCustomPrompt="1"/>
          </p:nvPr>
        </p:nvSpPr>
        <p:spPr>
          <a:xfrm>
            <a:off x="1471706" y="18859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9" name="Google Shape;669;p17"/>
          <p:cNvSpPr txBox="1">
            <a:spLocks noGrp="1"/>
          </p:cNvSpPr>
          <p:nvPr>
            <p:ph type="subTitle" idx="1"/>
          </p:nvPr>
        </p:nvSpPr>
        <p:spPr>
          <a:xfrm>
            <a:off x="3122194" y="2995720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670" name="Google Shape;670;p17"/>
          <p:cNvGrpSpPr/>
          <p:nvPr/>
        </p:nvGrpSpPr>
        <p:grpSpPr>
          <a:xfrm flipH="1">
            <a:off x="7955384" y="7451"/>
            <a:ext cx="1233306" cy="1638608"/>
            <a:chOff x="5619200" y="238125"/>
            <a:chExt cx="800900" cy="1064100"/>
          </a:xfrm>
        </p:grpSpPr>
        <p:sp>
          <p:nvSpPr>
            <p:cNvPr id="671" name="Google Shape;671;p17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7"/>
          <p:cNvGrpSpPr/>
          <p:nvPr/>
        </p:nvGrpSpPr>
        <p:grpSpPr>
          <a:xfrm>
            <a:off x="9" y="7451"/>
            <a:ext cx="1233306" cy="1638608"/>
            <a:chOff x="5619200" y="238125"/>
            <a:chExt cx="800900" cy="1064100"/>
          </a:xfrm>
        </p:grpSpPr>
        <p:sp>
          <p:nvSpPr>
            <p:cNvPr id="691" name="Google Shape;691;p17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7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711" name="Google Shape;711;p17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17"/>
          <p:cNvGrpSpPr/>
          <p:nvPr/>
        </p:nvGrpSpPr>
        <p:grpSpPr>
          <a:xfrm rot="10800000">
            <a:off x="6148219" y="-737227"/>
            <a:ext cx="1705504" cy="2100794"/>
            <a:chOff x="3736075" y="238125"/>
            <a:chExt cx="1245075" cy="1533650"/>
          </a:xfrm>
        </p:grpSpPr>
        <p:sp>
          <p:nvSpPr>
            <p:cNvPr id="717" name="Google Shape;717;p17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17"/>
          <p:cNvGrpSpPr/>
          <p:nvPr/>
        </p:nvGrpSpPr>
        <p:grpSpPr>
          <a:xfrm flipH="1">
            <a:off x="1690519" y="3549023"/>
            <a:ext cx="1705504" cy="2100794"/>
            <a:chOff x="3736075" y="238125"/>
            <a:chExt cx="1245075" cy="1533650"/>
          </a:xfrm>
        </p:grpSpPr>
        <p:sp>
          <p:nvSpPr>
            <p:cNvPr id="745" name="Google Shape;745;p17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17"/>
          <p:cNvGrpSpPr/>
          <p:nvPr/>
        </p:nvGrpSpPr>
        <p:grpSpPr>
          <a:xfrm>
            <a:off x="4204648" y="168101"/>
            <a:ext cx="734704" cy="742777"/>
            <a:chOff x="8363650" y="2930601"/>
            <a:chExt cx="734704" cy="742777"/>
          </a:xfrm>
        </p:grpSpPr>
        <p:sp>
          <p:nvSpPr>
            <p:cNvPr id="773" name="Google Shape;773;p17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7"/>
          <p:cNvGrpSpPr/>
          <p:nvPr/>
        </p:nvGrpSpPr>
        <p:grpSpPr>
          <a:xfrm rot="10800000" flipH="1">
            <a:off x="9" y="3522476"/>
            <a:ext cx="1233306" cy="1638608"/>
            <a:chOff x="5619200" y="238125"/>
            <a:chExt cx="800900" cy="1064100"/>
          </a:xfrm>
        </p:grpSpPr>
        <p:sp>
          <p:nvSpPr>
            <p:cNvPr id="787" name="Google Shape;787;p17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428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1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8"/>
          <p:cNvSpPr txBox="1">
            <a:spLocks noGrp="1"/>
          </p:cNvSpPr>
          <p:nvPr>
            <p:ph type="title"/>
          </p:nvPr>
        </p:nvSpPr>
        <p:spPr>
          <a:xfrm>
            <a:off x="1802596" y="1884242"/>
            <a:ext cx="420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9" name="Google Shape;809;p18"/>
          <p:cNvSpPr txBox="1">
            <a:spLocks noGrp="1"/>
          </p:cNvSpPr>
          <p:nvPr>
            <p:ph type="title" idx="2" hasCustomPrompt="1"/>
          </p:nvPr>
        </p:nvSpPr>
        <p:spPr>
          <a:xfrm>
            <a:off x="6290354" y="21145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0" name="Google Shape;810;p18"/>
          <p:cNvSpPr txBox="1">
            <a:spLocks noGrp="1"/>
          </p:cNvSpPr>
          <p:nvPr>
            <p:ph type="subTitle" idx="1"/>
          </p:nvPr>
        </p:nvSpPr>
        <p:spPr>
          <a:xfrm>
            <a:off x="1802146" y="2825758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11" name="Google Shape;811;p18"/>
          <p:cNvGrpSpPr/>
          <p:nvPr/>
        </p:nvGrpSpPr>
        <p:grpSpPr>
          <a:xfrm>
            <a:off x="0" y="3766751"/>
            <a:ext cx="1414788" cy="1409258"/>
            <a:chOff x="0" y="4022900"/>
            <a:chExt cx="1157575" cy="1153050"/>
          </a:xfrm>
        </p:grpSpPr>
        <p:sp>
          <p:nvSpPr>
            <p:cNvPr id="812" name="Google Shape;812;p18"/>
            <p:cNvSpPr/>
            <p:nvPr/>
          </p:nvSpPr>
          <p:spPr>
            <a:xfrm>
              <a:off x="450" y="4022900"/>
              <a:ext cx="1157125" cy="1153050"/>
            </a:xfrm>
            <a:custGeom>
              <a:avLst/>
              <a:gdLst/>
              <a:ahLst/>
              <a:cxnLst/>
              <a:rect l="l" t="t" r="r" b="b"/>
              <a:pathLst>
                <a:path w="46285" h="46122" extrusionOk="0">
                  <a:moveTo>
                    <a:pt x="0" y="0"/>
                  </a:moveTo>
                  <a:lnTo>
                    <a:pt x="0" y="3991"/>
                  </a:lnTo>
                  <a:lnTo>
                    <a:pt x="1030" y="4009"/>
                  </a:lnTo>
                  <a:lnTo>
                    <a:pt x="2059" y="4027"/>
                  </a:lnTo>
                  <a:lnTo>
                    <a:pt x="3088" y="4063"/>
                  </a:lnTo>
                  <a:lnTo>
                    <a:pt x="4118" y="4118"/>
                  </a:lnTo>
                  <a:lnTo>
                    <a:pt x="5129" y="4172"/>
                  </a:lnTo>
                  <a:lnTo>
                    <a:pt x="6158" y="4262"/>
                  </a:lnTo>
                  <a:lnTo>
                    <a:pt x="7188" y="4334"/>
                  </a:lnTo>
                  <a:lnTo>
                    <a:pt x="8199" y="4443"/>
                  </a:lnTo>
                  <a:lnTo>
                    <a:pt x="9228" y="4569"/>
                  </a:lnTo>
                  <a:lnTo>
                    <a:pt x="10240" y="4695"/>
                  </a:lnTo>
                  <a:lnTo>
                    <a:pt x="11251" y="4858"/>
                  </a:lnTo>
                  <a:lnTo>
                    <a:pt x="12262" y="5021"/>
                  </a:lnTo>
                  <a:lnTo>
                    <a:pt x="13273" y="5201"/>
                  </a:lnTo>
                  <a:lnTo>
                    <a:pt x="14285" y="5400"/>
                  </a:lnTo>
                  <a:lnTo>
                    <a:pt x="15296" y="5616"/>
                  </a:lnTo>
                  <a:lnTo>
                    <a:pt x="16289" y="5869"/>
                  </a:lnTo>
                  <a:lnTo>
                    <a:pt x="16939" y="6032"/>
                  </a:lnTo>
                  <a:lnTo>
                    <a:pt x="17589" y="6212"/>
                  </a:lnTo>
                  <a:lnTo>
                    <a:pt x="18221" y="6411"/>
                  </a:lnTo>
                  <a:lnTo>
                    <a:pt x="18835" y="6628"/>
                  </a:lnTo>
                  <a:lnTo>
                    <a:pt x="19449" y="6863"/>
                  </a:lnTo>
                  <a:lnTo>
                    <a:pt x="20045" y="7097"/>
                  </a:lnTo>
                  <a:lnTo>
                    <a:pt x="20623" y="7368"/>
                  </a:lnTo>
                  <a:lnTo>
                    <a:pt x="21201" y="7639"/>
                  </a:lnTo>
                  <a:lnTo>
                    <a:pt x="21779" y="7910"/>
                  </a:lnTo>
                  <a:lnTo>
                    <a:pt x="22339" y="8217"/>
                  </a:lnTo>
                  <a:lnTo>
                    <a:pt x="22880" y="8524"/>
                  </a:lnTo>
                  <a:lnTo>
                    <a:pt x="23422" y="8849"/>
                  </a:lnTo>
                  <a:lnTo>
                    <a:pt x="23964" y="9192"/>
                  </a:lnTo>
                  <a:lnTo>
                    <a:pt x="24488" y="9535"/>
                  </a:lnTo>
                  <a:lnTo>
                    <a:pt x="24993" y="9896"/>
                  </a:lnTo>
                  <a:lnTo>
                    <a:pt x="25499" y="10276"/>
                  </a:lnTo>
                  <a:lnTo>
                    <a:pt x="25986" y="10673"/>
                  </a:lnTo>
                  <a:lnTo>
                    <a:pt x="26474" y="11070"/>
                  </a:lnTo>
                  <a:lnTo>
                    <a:pt x="26944" y="11485"/>
                  </a:lnTo>
                  <a:lnTo>
                    <a:pt x="27413" y="11901"/>
                  </a:lnTo>
                  <a:lnTo>
                    <a:pt x="27883" y="12334"/>
                  </a:lnTo>
                  <a:lnTo>
                    <a:pt x="28334" y="12786"/>
                  </a:lnTo>
                  <a:lnTo>
                    <a:pt x="28767" y="13237"/>
                  </a:lnTo>
                  <a:lnTo>
                    <a:pt x="29201" y="13707"/>
                  </a:lnTo>
                  <a:lnTo>
                    <a:pt x="29634" y="14194"/>
                  </a:lnTo>
                  <a:lnTo>
                    <a:pt x="30050" y="14682"/>
                  </a:lnTo>
                  <a:lnTo>
                    <a:pt x="30447" y="15187"/>
                  </a:lnTo>
                  <a:lnTo>
                    <a:pt x="30862" y="15693"/>
                  </a:lnTo>
                  <a:lnTo>
                    <a:pt x="31241" y="16217"/>
                  </a:lnTo>
                  <a:lnTo>
                    <a:pt x="31639" y="16759"/>
                  </a:lnTo>
                  <a:lnTo>
                    <a:pt x="32018" y="17282"/>
                  </a:lnTo>
                  <a:lnTo>
                    <a:pt x="32379" y="17842"/>
                  </a:lnTo>
                  <a:lnTo>
                    <a:pt x="33065" y="18871"/>
                  </a:lnTo>
                  <a:lnTo>
                    <a:pt x="33734" y="19901"/>
                  </a:lnTo>
                  <a:lnTo>
                    <a:pt x="34402" y="20948"/>
                  </a:lnTo>
                  <a:lnTo>
                    <a:pt x="34709" y="21472"/>
                  </a:lnTo>
                  <a:lnTo>
                    <a:pt x="35016" y="22014"/>
                  </a:lnTo>
                  <a:lnTo>
                    <a:pt x="35305" y="22555"/>
                  </a:lnTo>
                  <a:lnTo>
                    <a:pt x="35594" y="23097"/>
                  </a:lnTo>
                  <a:lnTo>
                    <a:pt x="35846" y="23657"/>
                  </a:lnTo>
                  <a:lnTo>
                    <a:pt x="36099" y="24217"/>
                  </a:lnTo>
                  <a:lnTo>
                    <a:pt x="36334" y="24776"/>
                  </a:lnTo>
                  <a:lnTo>
                    <a:pt x="36533" y="25372"/>
                  </a:lnTo>
                  <a:lnTo>
                    <a:pt x="36731" y="25968"/>
                  </a:lnTo>
                  <a:lnTo>
                    <a:pt x="36894" y="26564"/>
                  </a:lnTo>
                  <a:lnTo>
                    <a:pt x="37020" y="27178"/>
                  </a:lnTo>
                  <a:lnTo>
                    <a:pt x="37147" y="27792"/>
                  </a:lnTo>
                  <a:lnTo>
                    <a:pt x="37237" y="28424"/>
                  </a:lnTo>
                  <a:lnTo>
                    <a:pt x="37309" y="29038"/>
                  </a:lnTo>
                  <a:lnTo>
                    <a:pt x="37363" y="29670"/>
                  </a:lnTo>
                  <a:lnTo>
                    <a:pt x="37399" y="30284"/>
                  </a:lnTo>
                  <a:lnTo>
                    <a:pt x="37417" y="30916"/>
                  </a:lnTo>
                  <a:lnTo>
                    <a:pt x="37417" y="31530"/>
                  </a:lnTo>
                  <a:lnTo>
                    <a:pt x="37417" y="32524"/>
                  </a:lnTo>
                  <a:lnTo>
                    <a:pt x="37454" y="33499"/>
                  </a:lnTo>
                  <a:lnTo>
                    <a:pt x="37526" y="34456"/>
                  </a:lnTo>
                  <a:lnTo>
                    <a:pt x="37634" y="35413"/>
                  </a:lnTo>
                  <a:lnTo>
                    <a:pt x="37779" y="36334"/>
                  </a:lnTo>
                  <a:lnTo>
                    <a:pt x="37977" y="37273"/>
                  </a:lnTo>
                  <a:lnTo>
                    <a:pt x="38194" y="38176"/>
                  </a:lnTo>
                  <a:lnTo>
                    <a:pt x="38447" y="39079"/>
                  </a:lnTo>
                  <a:lnTo>
                    <a:pt x="38754" y="39982"/>
                  </a:lnTo>
                  <a:lnTo>
                    <a:pt x="39097" y="40848"/>
                  </a:lnTo>
                  <a:lnTo>
                    <a:pt x="39458" y="41715"/>
                  </a:lnTo>
                  <a:lnTo>
                    <a:pt x="39873" y="42564"/>
                  </a:lnTo>
                  <a:lnTo>
                    <a:pt x="40343" y="43413"/>
                  </a:lnTo>
                  <a:lnTo>
                    <a:pt x="40830" y="44225"/>
                  </a:lnTo>
                  <a:lnTo>
                    <a:pt x="41372" y="45038"/>
                  </a:lnTo>
                  <a:lnTo>
                    <a:pt x="41968" y="45851"/>
                  </a:lnTo>
                  <a:lnTo>
                    <a:pt x="42221" y="45905"/>
                  </a:lnTo>
                  <a:lnTo>
                    <a:pt x="42474" y="45959"/>
                  </a:lnTo>
                  <a:lnTo>
                    <a:pt x="42727" y="45977"/>
                  </a:lnTo>
                  <a:lnTo>
                    <a:pt x="42979" y="45995"/>
                  </a:lnTo>
                  <a:lnTo>
                    <a:pt x="43503" y="46013"/>
                  </a:lnTo>
                  <a:lnTo>
                    <a:pt x="44009" y="45995"/>
                  </a:lnTo>
                  <a:lnTo>
                    <a:pt x="44532" y="45977"/>
                  </a:lnTo>
                  <a:lnTo>
                    <a:pt x="45056" y="45977"/>
                  </a:lnTo>
                  <a:lnTo>
                    <a:pt x="45309" y="45995"/>
                  </a:lnTo>
                  <a:lnTo>
                    <a:pt x="45562" y="46013"/>
                  </a:lnTo>
                  <a:lnTo>
                    <a:pt x="45815" y="46067"/>
                  </a:lnTo>
                  <a:lnTo>
                    <a:pt x="46067" y="46122"/>
                  </a:lnTo>
                  <a:lnTo>
                    <a:pt x="46194" y="46049"/>
                  </a:lnTo>
                  <a:lnTo>
                    <a:pt x="46248" y="45977"/>
                  </a:lnTo>
                  <a:lnTo>
                    <a:pt x="46284" y="45887"/>
                  </a:lnTo>
                  <a:lnTo>
                    <a:pt x="46266" y="45815"/>
                  </a:lnTo>
                  <a:lnTo>
                    <a:pt x="46248" y="45724"/>
                  </a:lnTo>
                  <a:lnTo>
                    <a:pt x="46212" y="45634"/>
                  </a:lnTo>
                  <a:lnTo>
                    <a:pt x="46176" y="45544"/>
                  </a:lnTo>
                  <a:lnTo>
                    <a:pt x="46158" y="45453"/>
                  </a:lnTo>
                  <a:lnTo>
                    <a:pt x="45742" y="44875"/>
                  </a:lnTo>
                  <a:lnTo>
                    <a:pt x="45363" y="44298"/>
                  </a:lnTo>
                  <a:lnTo>
                    <a:pt x="45002" y="43684"/>
                  </a:lnTo>
                  <a:lnTo>
                    <a:pt x="44641" y="43088"/>
                  </a:lnTo>
                  <a:lnTo>
                    <a:pt x="44316" y="42474"/>
                  </a:lnTo>
                  <a:lnTo>
                    <a:pt x="44009" y="41842"/>
                  </a:lnTo>
                  <a:lnTo>
                    <a:pt x="43720" y="41228"/>
                  </a:lnTo>
                  <a:lnTo>
                    <a:pt x="43449" y="40578"/>
                  </a:lnTo>
                  <a:lnTo>
                    <a:pt x="43196" y="39927"/>
                  </a:lnTo>
                  <a:lnTo>
                    <a:pt x="42961" y="39277"/>
                  </a:lnTo>
                  <a:lnTo>
                    <a:pt x="42745" y="38627"/>
                  </a:lnTo>
                  <a:lnTo>
                    <a:pt x="42546" y="37959"/>
                  </a:lnTo>
                  <a:lnTo>
                    <a:pt x="42365" y="37291"/>
                  </a:lnTo>
                  <a:lnTo>
                    <a:pt x="42203" y="36605"/>
                  </a:lnTo>
                  <a:lnTo>
                    <a:pt x="42058" y="35919"/>
                  </a:lnTo>
                  <a:lnTo>
                    <a:pt x="41932" y="35232"/>
                  </a:lnTo>
                  <a:lnTo>
                    <a:pt x="41751" y="34131"/>
                  </a:lnTo>
                  <a:lnTo>
                    <a:pt x="41589" y="33029"/>
                  </a:lnTo>
                  <a:lnTo>
                    <a:pt x="41300" y="30844"/>
                  </a:lnTo>
                  <a:lnTo>
                    <a:pt x="41011" y="28641"/>
                  </a:lnTo>
                  <a:lnTo>
                    <a:pt x="40849" y="27539"/>
                  </a:lnTo>
                  <a:lnTo>
                    <a:pt x="40668" y="26438"/>
                  </a:lnTo>
                  <a:lnTo>
                    <a:pt x="40596" y="25968"/>
                  </a:lnTo>
                  <a:lnTo>
                    <a:pt x="40487" y="25499"/>
                  </a:lnTo>
                  <a:lnTo>
                    <a:pt x="40271" y="24560"/>
                  </a:lnTo>
                  <a:lnTo>
                    <a:pt x="40018" y="23657"/>
                  </a:lnTo>
                  <a:lnTo>
                    <a:pt x="39711" y="22754"/>
                  </a:lnTo>
                  <a:lnTo>
                    <a:pt x="39386" y="21887"/>
                  </a:lnTo>
                  <a:lnTo>
                    <a:pt x="39025" y="21020"/>
                  </a:lnTo>
                  <a:lnTo>
                    <a:pt x="38627" y="20190"/>
                  </a:lnTo>
                  <a:lnTo>
                    <a:pt x="38212" y="19359"/>
                  </a:lnTo>
                  <a:lnTo>
                    <a:pt x="37761" y="18528"/>
                  </a:lnTo>
                  <a:lnTo>
                    <a:pt x="37291" y="17734"/>
                  </a:lnTo>
                  <a:lnTo>
                    <a:pt x="36785" y="16939"/>
                  </a:lnTo>
                  <a:lnTo>
                    <a:pt x="36280" y="16145"/>
                  </a:lnTo>
                  <a:lnTo>
                    <a:pt x="35738" y="15368"/>
                  </a:lnTo>
                  <a:lnTo>
                    <a:pt x="35178" y="14610"/>
                  </a:lnTo>
                  <a:lnTo>
                    <a:pt x="34618" y="13833"/>
                  </a:lnTo>
                  <a:lnTo>
                    <a:pt x="34041" y="13093"/>
                  </a:lnTo>
                  <a:lnTo>
                    <a:pt x="33679" y="12623"/>
                  </a:lnTo>
                  <a:lnTo>
                    <a:pt x="33318" y="12190"/>
                  </a:lnTo>
                  <a:lnTo>
                    <a:pt x="32939" y="11756"/>
                  </a:lnTo>
                  <a:lnTo>
                    <a:pt x="32560" y="11323"/>
                  </a:lnTo>
                  <a:lnTo>
                    <a:pt x="32180" y="10908"/>
                  </a:lnTo>
                  <a:lnTo>
                    <a:pt x="31783" y="10510"/>
                  </a:lnTo>
                  <a:lnTo>
                    <a:pt x="31386" y="10113"/>
                  </a:lnTo>
                  <a:lnTo>
                    <a:pt x="30989" y="9716"/>
                  </a:lnTo>
                  <a:lnTo>
                    <a:pt x="30573" y="9337"/>
                  </a:lnTo>
                  <a:lnTo>
                    <a:pt x="30158" y="8975"/>
                  </a:lnTo>
                  <a:lnTo>
                    <a:pt x="29743" y="8614"/>
                  </a:lnTo>
                  <a:lnTo>
                    <a:pt x="29309" y="8253"/>
                  </a:lnTo>
                  <a:lnTo>
                    <a:pt x="28876" y="7910"/>
                  </a:lnTo>
                  <a:lnTo>
                    <a:pt x="28442" y="7585"/>
                  </a:lnTo>
                  <a:lnTo>
                    <a:pt x="27539" y="6935"/>
                  </a:lnTo>
                  <a:lnTo>
                    <a:pt x="26619" y="6339"/>
                  </a:lnTo>
                  <a:lnTo>
                    <a:pt x="25661" y="5761"/>
                  </a:lnTo>
                  <a:lnTo>
                    <a:pt x="24686" y="5219"/>
                  </a:lnTo>
                  <a:lnTo>
                    <a:pt x="23693" y="4714"/>
                  </a:lnTo>
                  <a:lnTo>
                    <a:pt x="22664" y="4244"/>
                  </a:lnTo>
                  <a:lnTo>
                    <a:pt x="21634" y="3811"/>
                  </a:lnTo>
                  <a:lnTo>
                    <a:pt x="20569" y="3413"/>
                  </a:lnTo>
                  <a:lnTo>
                    <a:pt x="19467" y="3052"/>
                  </a:lnTo>
                  <a:lnTo>
                    <a:pt x="18276" y="2673"/>
                  </a:lnTo>
                  <a:lnTo>
                    <a:pt x="17084" y="2348"/>
                  </a:lnTo>
                  <a:lnTo>
                    <a:pt x="15874" y="2059"/>
                  </a:lnTo>
                  <a:lnTo>
                    <a:pt x="14682" y="1788"/>
                  </a:lnTo>
                  <a:lnTo>
                    <a:pt x="13472" y="1553"/>
                  </a:lnTo>
                  <a:lnTo>
                    <a:pt x="12244" y="1355"/>
                  </a:lnTo>
                  <a:lnTo>
                    <a:pt x="11034" y="1156"/>
                  </a:lnTo>
                  <a:lnTo>
                    <a:pt x="9824" y="994"/>
                  </a:lnTo>
                  <a:lnTo>
                    <a:pt x="8596" y="831"/>
                  </a:lnTo>
                  <a:lnTo>
                    <a:pt x="7368" y="705"/>
                  </a:lnTo>
                  <a:lnTo>
                    <a:pt x="4912" y="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50" y="4156525"/>
              <a:ext cx="1009475" cy="1014900"/>
            </a:xfrm>
            <a:custGeom>
              <a:avLst/>
              <a:gdLst/>
              <a:ahLst/>
              <a:cxnLst/>
              <a:rect l="l" t="t" r="r" b="b"/>
              <a:pathLst>
                <a:path w="40379" h="40596" extrusionOk="0">
                  <a:moveTo>
                    <a:pt x="19" y="1"/>
                  </a:moveTo>
                  <a:lnTo>
                    <a:pt x="0" y="4894"/>
                  </a:lnTo>
                  <a:lnTo>
                    <a:pt x="1102" y="4786"/>
                  </a:lnTo>
                  <a:lnTo>
                    <a:pt x="2204" y="4678"/>
                  </a:lnTo>
                  <a:lnTo>
                    <a:pt x="3305" y="4569"/>
                  </a:lnTo>
                  <a:lnTo>
                    <a:pt x="3865" y="4533"/>
                  </a:lnTo>
                  <a:lnTo>
                    <a:pt x="4425" y="4515"/>
                  </a:lnTo>
                  <a:lnTo>
                    <a:pt x="5436" y="4479"/>
                  </a:lnTo>
                  <a:lnTo>
                    <a:pt x="6429" y="4479"/>
                  </a:lnTo>
                  <a:lnTo>
                    <a:pt x="7422" y="4497"/>
                  </a:lnTo>
                  <a:lnTo>
                    <a:pt x="8398" y="4533"/>
                  </a:lnTo>
                  <a:lnTo>
                    <a:pt x="9373" y="4624"/>
                  </a:lnTo>
                  <a:lnTo>
                    <a:pt x="10312" y="4714"/>
                  </a:lnTo>
                  <a:lnTo>
                    <a:pt x="11251" y="4858"/>
                  </a:lnTo>
                  <a:lnTo>
                    <a:pt x="12190" y="5003"/>
                  </a:lnTo>
                  <a:lnTo>
                    <a:pt x="13093" y="5201"/>
                  </a:lnTo>
                  <a:lnTo>
                    <a:pt x="13996" y="5418"/>
                  </a:lnTo>
                  <a:lnTo>
                    <a:pt x="14881" y="5671"/>
                  </a:lnTo>
                  <a:lnTo>
                    <a:pt x="15765" y="5960"/>
                  </a:lnTo>
                  <a:lnTo>
                    <a:pt x="16614" y="6267"/>
                  </a:lnTo>
                  <a:lnTo>
                    <a:pt x="17463" y="6610"/>
                  </a:lnTo>
                  <a:lnTo>
                    <a:pt x="18294" y="6989"/>
                  </a:lnTo>
                  <a:lnTo>
                    <a:pt x="19106" y="7405"/>
                  </a:lnTo>
                  <a:lnTo>
                    <a:pt x="19919" y="7838"/>
                  </a:lnTo>
                  <a:lnTo>
                    <a:pt x="20695" y="8326"/>
                  </a:lnTo>
                  <a:lnTo>
                    <a:pt x="21472" y="8831"/>
                  </a:lnTo>
                  <a:lnTo>
                    <a:pt x="22230" y="9391"/>
                  </a:lnTo>
                  <a:lnTo>
                    <a:pt x="22971" y="9969"/>
                  </a:lnTo>
                  <a:lnTo>
                    <a:pt x="23693" y="10601"/>
                  </a:lnTo>
                  <a:lnTo>
                    <a:pt x="24397" y="11251"/>
                  </a:lnTo>
                  <a:lnTo>
                    <a:pt x="25084" y="11955"/>
                  </a:lnTo>
                  <a:lnTo>
                    <a:pt x="25752" y="12696"/>
                  </a:lnTo>
                  <a:lnTo>
                    <a:pt x="26420" y="13472"/>
                  </a:lnTo>
                  <a:lnTo>
                    <a:pt x="27052" y="14285"/>
                  </a:lnTo>
                  <a:lnTo>
                    <a:pt x="27666" y="15134"/>
                  </a:lnTo>
                  <a:lnTo>
                    <a:pt x="28280" y="16036"/>
                  </a:lnTo>
                  <a:lnTo>
                    <a:pt x="28858" y="16957"/>
                  </a:lnTo>
                  <a:lnTo>
                    <a:pt x="29418" y="17933"/>
                  </a:lnTo>
                  <a:lnTo>
                    <a:pt x="29977" y="18962"/>
                  </a:lnTo>
                  <a:lnTo>
                    <a:pt x="30194" y="19413"/>
                  </a:lnTo>
                  <a:lnTo>
                    <a:pt x="30393" y="19865"/>
                  </a:lnTo>
                  <a:lnTo>
                    <a:pt x="30555" y="20334"/>
                  </a:lnTo>
                  <a:lnTo>
                    <a:pt x="30700" y="20786"/>
                  </a:lnTo>
                  <a:lnTo>
                    <a:pt x="30826" y="21273"/>
                  </a:lnTo>
                  <a:lnTo>
                    <a:pt x="30953" y="21743"/>
                  </a:lnTo>
                  <a:lnTo>
                    <a:pt x="31043" y="22231"/>
                  </a:lnTo>
                  <a:lnTo>
                    <a:pt x="31133" y="22718"/>
                  </a:lnTo>
                  <a:lnTo>
                    <a:pt x="31278" y="23693"/>
                  </a:lnTo>
                  <a:lnTo>
                    <a:pt x="31404" y="24668"/>
                  </a:lnTo>
                  <a:lnTo>
                    <a:pt x="31530" y="25644"/>
                  </a:lnTo>
                  <a:lnTo>
                    <a:pt x="31657" y="26619"/>
                  </a:lnTo>
                  <a:lnTo>
                    <a:pt x="31928" y="28407"/>
                  </a:lnTo>
                  <a:lnTo>
                    <a:pt x="32217" y="30194"/>
                  </a:lnTo>
                  <a:lnTo>
                    <a:pt x="32361" y="31079"/>
                  </a:lnTo>
                  <a:lnTo>
                    <a:pt x="32542" y="31964"/>
                  </a:lnTo>
                  <a:lnTo>
                    <a:pt x="32722" y="32849"/>
                  </a:lnTo>
                  <a:lnTo>
                    <a:pt x="32903" y="33734"/>
                  </a:lnTo>
                  <a:lnTo>
                    <a:pt x="33120" y="34601"/>
                  </a:lnTo>
                  <a:lnTo>
                    <a:pt x="33354" y="35467"/>
                  </a:lnTo>
                  <a:lnTo>
                    <a:pt x="33607" y="36334"/>
                  </a:lnTo>
                  <a:lnTo>
                    <a:pt x="33878" y="37201"/>
                  </a:lnTo>
                  <a:lnTo>
                    <a:pt x="34167" y="38050"/>
                  </a:lnTo>
                  <a:lnTo>
                    <a:pt x="34492" y="38898"/>
                  </a:lnTo>
                  <a:lnTo>
                    <a:pt x="34853" y="39729"/>
                  </a:lnTo>
                  <a:lnTo>
                    <a:pt x="35232" y="40560"/>
                  </a:lnTo>
                  <a:lnTo>
                    <a:pt x="40379" y="40596"/>
                  </a:lnTo>
                  <a:lnTo>
                    <a:pt x="39982" y="39783"/>
                  </a:lnTo>
                  <a:lnTo>
                    <a:pt x="39783" y="39386"/>
                  </a:lnTo>
                  <a:lnTo>
                    <a:pt x="39566" y="39007"/>
                  </a:lnTo>
                  <a:lnTo>
                    <a:pt x="39169" y="38339"/>
                  </a:lnTo>
                  <a:lnTo>
                    <a:pt x="38808" y="37652"/>
                  </a:lnTo>
                  <a:lnTo>
                    <a:pt x="38483" y="36966"/>
                  </a:lnTo>
                  <a:lnTo>
                    <a:pt x="38194" y="36280"/>
                  </a:lnTo>
                  <a:lnTo>
                    <a:pt x="37923" y="35576"/>
                  </a:lnTo>
                  <a:lnTo>
                    <a:pt x="37670" y="34871"/>
                  </a:lnTo>
                  <a:lnTo>
                    <a:pt x="37454" y="34149"/>
                  </a:lnTo>
                  <a:lnTo>
                    <a:pt x="37255" y="33427"/>
                  </a:lnTo>
                  <a:lnTo>
                    <a:pt x="37074" y="32686"/>
                  </a:lnTo>
                  <a:lnTo>
                    <a:pt x="36930" y="31964"/>
                  </a:lnTo>
                  <a:lnTo>
                    <a:pt x="36803" y="31224"/>
                  </a:lnTo>
                  <a:lnTo>
                    <a:pt x="36677" y="30465"/>
                  </a:lnTo>
                  <a:lnTo>
                    <a:pt x="36569" y="29725"/>
                  </a:lnTo>
                  <a:lnTo>
                    <a:pt x="36496" y="28966"/>
                  </a:lnTo>
                  <a:lnTo>
                    <a:pt x="36406" y="28208"/>
                  </a:lnTo>
                  <a:lnTo>
                    <a:pt x="36352" y="27449"/>
                  </a:lnTo>
                  <a:lnTo>
                    <a:pt x="36262" y="26366"/>
                  </a:lnTo>
                  <a:lnTo>
                    <a:pt x="36135" y="25282"/>
                  </a:lnTo>
                  <a:lnTo>
                    <a:pt x="36009" y="24217"/>
                  </a:lnTo>
                  <a:lnTo>
                    <a:pt x="35846" y="23152"/>
                  </a:lnTo>
                  <a:lnTo>
                    <a:pt x="35648" y="22086"/>
                  </a:lnTo>
                  <a:lnTo>
                    <a:pt x="35413" y="21057"/>
                  </a:lnTo>
                  <a:lnTo>
                    <a:pt x="35160" y="20027"/>
                  </a:lnTo>
                  <a:lnTo>
                    <a:pt x="34853" y="19016"/>
                  </a:lnTo>
                  <a:lnTo>
                    <a:pt x="34691" y="18510"/>
                  </a:lnTo>
                  <a:lnTo>
                    <a:pt x="34510" y="18005"/>
                  </a:lnTo>
                  <a:lnTo>
                    <a:pt x="34329" y="17517"/>
                  </a:lnTo>
                  <a:lnTo>
                    <a:pt x="34131" y="17030"/>
                  </a:lnTo>
                  <a:lnTo>
                    <a:pt x="33914" y="16542"/>
                  </a:lnTo>
                  <a:lnTo>
                    <a:pt x="33697" y="16055"/>
                  </a:lnTo>
                  <a:lnTo>
                    <a:pt x="33463" y="15585"/>
                  </a:lnTo>
                  <a:lnTo>
                    <a:pt x="33210" y="15116"/>
                  </a:lnTo>
                  <a:lnTo>
                    <a:pt x="32939" y="14646"/>
                  </a:lnTo>
                  <a:lnTo>
                    <a:pt x="32668" y="14176"/>
                  </a:lnTo>
                  <a:lnTo>
                    <a:pt x="32379" y="13725"/>
                  </a:lnTo>
                  <a:lnTo>
                    <a:pt x="32072" y="13274"/>
                  </a:lnTo>
                  <a:lnTo>
                    <a:pt x="31765" y="12822"/>
                  </a:lnTo>
                  <a:lnTo>
                    <a:pt x="31422" y="12371"/>
                  </a:lnTo>
                  <a:lnTo>
                    <a:pt x="31079" y="11937"/>
                  </a:lnTo>
                  <a:lnTo>
                    <a:pt x="30718" y="11504"/>
                  </a:lnTo>
                  <a:lnTo>
                    <a:pt x="30248" y="10980"/>
                  </a:lnTo>
                  <a:lnTo>
                    <a:pt x="29761" y="10456"/>
                  </a:lnTo>
                  <a:lnTo>
                    <a:pt x="29291" y="9951"/>
                  </a:lnTo>
                  <a:lnTo>
                    <a:pt x="28804" y="9445"/>
                  </a:lnTo>
                  <a:lnTo>
                    <a:pt x="28298" y="8958"/>
                  </a:lnTo>
                  <a:lnTo>
                    <a:pt x="27792" y="8488"/>
                  </a:lnTo>
                  <a:lnTo>
                    <a:pt x="27287" y="8019"/>
                  </a:lnTo>
                  <a:lnTo>
                    <a:pt x="26781" y="7567"/>
                  </a:lnTo>
                  <a:lnTo>
                    <a:pt x="26257" y="7134"/>
                  </a:lnTo>
                  <a:lnTo>
                    <a:pt x="25734" y="6700"/>
                  </a:lnTo>
                  <a:lnTo>
                    <a:pt x="25192" y="6285"/>
                  </a:lnTo>
                  <a:lnTo>
                    <a:pt x="24650" y="5870"/>
                  </a:lnTo>
                  <a:lnTo>
                    <a:pt x="24090" y="5490"/>
                  </a:lnTo>
                  <a:lnTo>
                    <a:pt x="23531" y="5111"/>
                  </a:lnTo>
                  <a:lnTo>
                    <a:pt x="22971" y="4732"/>
                  </a:lnTo>
                  <a:lnTo>
                    <a:pt x="22393" y="4389"/>
                  </a:lnTo>
                  <a:lnTo>
                    <a:pt x="21815" y="4046"/>
                  </a:lnTo>
                  <a:lnTo>
                    <a:pt x="21219" y="3721"/>
                  </a:lnTo>
                  <a:lnTo>
                    <a:pt x="20623" y="3414"/>
                  </a:lnTo>
                  <a:lnTo>
                    <a:pt x="20027" y="3107"/>
                  </a:lnTo>
                  <a:lnTo>
                    <a:pt x="19413" y="2818"/>
                  </a:lnTo>
                  <a:lnTo>
                    <a:pt x="18799" y="2547"/>
                  </a:lnTo>
                  <a:lnTo>
                    <a:pt x="18167" y="2294"/>
                  </a:lnTo>
                  <a:lnTo>
                    <a:pt x="17517" y="2041"/>
                  </a:lnTo>
                  <a:lnTo>
                    <a:pt x="16885" y="1806"/>
                  </a:lnTo>
                  <a:lnTo>
                    <a:pt x="16217" y="1590"/>
                  </a:lnTo>
                  <a:lnTo>
                    <a:pt x="15549" y="1391"/>
                  </a:lnTo>
                  <a:lnTo>
                    <a:pt x="14881" y="1211"/>
                  </a:lnTo>
                  <a:lnTo>
                    <a:pt x="14194" y="1048"/>
                  </a:lnTo>
                  <a:lnTo>
                    <a:pt x="13508" y="885"/>
                  </a:lnTo>
                  <a:lnTo>
                    <a:pt x="12804" y="741"/>
                  </a:lnTo>
                  <a:lnTo>
                    <a:pt x="12100" y="615"/>
                  </a:lnTo>
                  <a:lnTo>
                    <a:pt x="11341" y="506"/>
                  </a:lnTo>
                  <a:lnTo>
                    <a:pt x="10583" y="398"/>
                  </a:lnTo>
                  <a:lnTo>
                    <a:pt x="9842" y="308"/>
                  </a:lnTo>
                  <a:lnTo>
                    <a:pt x="9084" y="235"/>
                  </a:lnTo>
                  <a:lnTo>
                    <a:pt x="8325" y="181"/>
                  </a:lnTo>
                  <a:lnTo>
                    <a:pt x="7567" y="127"/>
                  </a:lnTo>
                  <a:lnTo>
                    <a:pt x="6068" y="55"/>
                  </a:lnTo>
                  <a:lnTo>
                    <a:pt x="4551" y="19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0" y="4301000"/>
              <a:ext cx="823475" cy="873600"/>
            </a:xfrm>
            <a:custGeom>
              <a:avLst/>
              <a:gdLst/>
              <a:ahLst/>
              <a:cxnLst/>
              <a:rect l="l" t="t" r="r" b="b"/>
              <a:pathLst>
                <a:path w="32939" h="34944" extrusionOk="0">
                  <a:moveTo>
                    <a:pt x="18" y="0"/>
                  </a:moveTo>
                  <a:lnTo>
                    <a:pt x="0" y="4515"/>
                  </a:lnTo>
                  <a:lnTo>
                    <a:pt x="921" y="4497"/>
                  </a:lnTo>
                  <a:lnTo>
                    <a:pt x="1842" y="4497"/>
                  </a:lnTo>
                  <a:lnTo>
                    <a:pt x="2763" y="4533"/>
                  </a:lnTo>
                  <a:lnTo>
                    <a:pt x="3666" y="4605"/>
                  </a:lnTo>
                  <a:lnTo>
                    <a:pt x="4587" y="4695"/>
                  </a:lnTo>
                  <a:lnTo>
                    <a:pt x="5490" y="4786"/>
                  </a:lnTo>
                  <a:lnTo>
                    <a:pt x="7314" y="5021"/>
                  </a:lnTo>
                  <a:lnTo>
                    <a:pt x="8163" y="5147"/>
                  </a:lnTo>
                  <a:lnTo>
                    <a:pt x="8993" y="5309"/>
                  </a:lnTo>
                  <a:lnTo>
                    <a:pt x="9806" y="5508"/>
                  </a:lnTo>
                  <a:lnTo>
                    <a:pt x="10619" y="5743"/>
                  </a:lnTo>
                  <a:lnTo>
                    <a:pt x="11395" y="6014"/>
                  </a:lnTo>
                  <a:lnTo>
                    <a:pt x="12154" y="6303"/>
                  </a:lnTo>
                  <a:lnTo>
                    <a:pt x="12912" y="6646"/>
                  </a:lnTo>
                  <a:lnTo>
                    <a:pt x="13653" y="6989"/>
                  </a:lnTo>
                  <a:lnTo>
                    <a:pt x="14375" y="7386"/>
                  </a:lnTo>
                  <a:lnTo>
                    <a:pt x="15097" y="7802"/>
                  </a:lnTo>
                  <a:lnTo>
                    <a:pt x="15783" y="8235"/>
                  </a:lnTo>
                  <a:lnTo>
                    <a:pt x="16470" y="8704"/>
                  </a:lnTo>
                  <a:lnTo>
                    <a:pt x="17156" y="9192"/>
                  </a:lnTo>
                  <a:lnTo>
                    <a:pt x="17806" y="9698"/>
                  </a:lnTo>
                  <a:lnTo>
                    <a:pt x="18456" y="10239"/>
                  </a:lnTo>
                  <a:lnTo>
                    <a:pt x="19106" y="10799"/>
                  </a:lnTo>
                  <a:lnTo>
                    <a:pt x="19901" y="11522"/>
                  </a:lnTo>
                  <a:lnTo>
                    <a:pt x="20659" y="12280"/>
                  </a:lnTo>
                  <a:lnTo>
                    <a:pt x="21382" y="13057"/>
                  </a:lnTo>
                  <a:lnTo>
                    <a:pt x="21743" y="13454"/>
                  </a:lnTo>
                  <a:lnTo>
                    <a:pt x="22068" y="13851"/>
                  </a:lnTo>
                  <a:lnTo>
                    <a:pt x="22411" y="14266"/>
                  </a:lnTo>
                  <a:lnTo>
                    <a:pt x="22718" y="14664"/>
                  </a:lnTo>
                  <a:lnTo>
                    <a:pt x="23025" y="15097"/>
                  </a:lnTo>
                  <a:lnTo>
                    <a:pt x="23332" y="15512"/>
                  </a:lnTo>
                  <a:lnTo>
                    <a:pt x="23621" y="15946"/>
                  </a:lnTo>
                  <a:lnTo>
                    <a:pt x="23892" y="16379"/>
                  </a:lnTo>
                  <a:lnTo>
                    <a:pt x="24163" y="16813"/>
                  </a:lnTo>
                  <a:lnTo>
                    <a:pt x="24415" y="17264"/>
                  </a:lnTo>
                  <a:lnTo>
                    <a:pt x="24650" y="17716"/>
                  </a:lnTo>
                  <a:lnTo>
                    <a:pt x="24885" y="18167"/>
                  </a:lnTo>
                  <a:lnTo>
                    <a:pt x="25102" y="18637"/>
                  </a:lnTo>
                  <a:lnTo>
                    <a:pt x="25318" y="19106"/>
                  </a:lnTo>
                  <a:lnTo>
                    <a:pt x="25517" y="19576"/>
                  </a:lnTo>
                  <a:lnTo>
                    <a:pt x="25697" y="20063"/>
                  </a:lnTo>
                  <a:lnTo>
                    <a:pt x="25860" y="20551"/>
                  </a:lnTo>
                  <a:lnTo>
                    <a:pt x="26023" y="21056"/>
                  </a:lnTo>
                  <a:lnTo>
                    <a:pt x="26167" y="21562"/>
                  </a:lnTo>
                  <a:lnTo>
                    <a:pt x="26293" y="22068"/>
                  </a:lnTo>
                  <a:lnTo>
                    <a:pt x="26420" y="22591"/>
                  </a:lnTo>
                  <a:lnTo>
                    <a:pt x="26528" y="23115"/>
                  </a:lnTo>
                  <a:lnTo>
                    <a:pt x="26618" y="23657"/>
                  </a:lnTo>
                  <a:lnTo>
                    <a:pt x="26691" y="24199"/>
                  </a:lnTo>
                  <a:lnTo>
                    <a:pt x="26763" y="24740"/>
                  </a:lnTo>
                  <a:lnTo>
                    <a:pt x="26817" y="25300"/>
                  </a:lnTo>
                  <a:lnTo>
                    <a:pt x="26925" y="26510"/>
                  </a:lnTo>
                  <a:lnTo>
                    <a:pt x="27070" y="27702"/>
                  </a:lnTo>
                  <a:lnTo>
                    <a:pt x="27250" y="28894"/>
                  </a:lnTo>
                  <a:lnTo>
                    <a:pt x="27449" y="30086"/>
                  </a:lnTo>
                  <a:lnTo>
                    <a:pt x="27684" y="31259"/>
                  </a:lnTo>
                  <a:lnTo>
                    <a:pt x="27937" y="32451"/>
                  </a:lnTo>
                  <a:lnTo>
                    <a:pt x="28226" y="33625"/>
                  </a:lnTo>
                  <a:lnTo>
                    <a:pt x="28533" y="34781"/>
                  </a:lnTo>
                  <a:lnTo>
                    <a:pt x="32939" y="34943"/>
                  </a:lnTo>
                  <a:lnTo>
                    <a:pt x="32939" y="34943"/>
                  </a:lnTo>
                  <a:lnTo>
                    <a:pt x="32650" y="33733"/>
                  </a:lnTo>
                  <a:lnTo>
                    <a:pt x="32397" y="32524"/>
                  </a:lnTo>
                  <a:lnTo>
                    <a:pt x="32162" y="31314"/>
                  </a:lnTo>
                  <a:lnTo>
                    <a:pt x="31982" y="30104"/>
                  </a:lnTo>
                  <a:lnTo>
                    <a:pt x="31819" y="28876"/>
                  </a:lnTo>
                  <a:lnTo>
                    <a:pt x="31675" y="27648"/>
                  </a:lnTo>
                  <a:lnTo>
                    <a:pt x="31548" y="26420"/>
                  </a:lnTo>
                  <a:lnTo>
                    <a:pt x="31458" y="25192"/>
                  </a:lnTo>
                  <a:lnTo>
                    <a:pt x="31404" y="24506"/>
                  </a:lnTo>
                  <a:lnTo>
                    <a:pt x="31314" y="23837"/>
                  </a:lnTo>
                  <a:lnTo>
                    <a:pt x="31223" y="23169"/>
                  </a:lnTo>
                  <a:lnTo>
                    <a:pt x="31115" y="22501"/>
                  </a:lnTo>
                  <a:lnTo>
                    <a:pt x="30989" y="21851"/>
                  </a:lnTo>
                  <a:lnTo>
                    <a:pt x="30862" y="21219"/>
                  </a:lnTo>
                  <a:lnTo>
                    <a:pt x="30700" y="20587"/>
                  </a:lnTo>
                  <a:lnTo>
                    <a:pt x="30519" y="19973"/>
                  </a:lnTo>
                  <a:lnTo>
                    <a:pt x="30338" y="19359"/>
                  </a:lnTo>
                  <a:lnTo>
                    <a:pt x="30122" y="18745"/>
                  </a:lnTo>
                  <a:lnTo>
                    <a:pt x="29905" y="18149"/>
                  </a:lnTo>
                  <a:lnTo>
                    <a:pt x="29670" y="17553"/>
                  </a:lnTo>
                  <a:lnTo>
                    <a:pt x="29418" y="16975"/>
                  </a:lnTo>
                  <a:lnTo>
                    <a:pt x="29147" y="16415"/>
                  </a:lnTo>
                  <a:lnTo>
                    <a:pt x="28876" y="15838"/>
                  </a:lnTo>
                  <a:lnTo>
                    <a:pt x="28569" y="15296"/>
                  </a:lnTo>
                  <a:lnTo>
                    <a:pt x="28262" y="14736"/>
                  </a:lnTo>
                  <a:lnTo>
                    <a:pt x="27937" y="14194"/>
                  </a:lnTo>
                  <a:lnTo>
                    <a:pt x="27594" y="13671"/>
                  </a:lnTo>
                  <a:lnTo>
                    <a:pt x="27250" y="13147"/>
                  </a:lnTo>
                  <a:lnTo>
                    <a:pt x="26871" y="12623"/>
                  </a:lnTo>
                  <a:lnTo>
                    <a:pt x="26492" y="12118"/>
                  </a:lnTo>
                  <a:lnTo>
                    <a:pt x="26095" y="11612"/>
                  </a:lnTo>
                  <a:lnTo>
                    <a:pt x="25679" y="11106"/>
                  </a:lnTo>
                  <a:lnTo>
                    <a:pt x="25264" y="10619"/>
                  </a:lnTo>
                  <a:lnTo>
                    <a:pt x="24831" y="10149"/>
                  </a:lnTo>
                  <a:lnTo>
                    <a:pt x="24379" y="9662"/>
                  </a:lnTo>
                  <a:lnTo>
                    <a:pt x="23910" y="9192"/>
                  </a:lnTo>
                  <a:lnTo>
                    <a:pt x="23440" y="8741"/>
                  </a:lnTo>
                  <a:lnTo>
                    <a:pt x="22953" y="8289"/>
                  </a:lnTo>
                  <a:lnTo>
                    <a:pt x="22447" y="7838"/>
                  </a:lnTo>
                  <a:lnTo>
                    <a:pt x="21941" y="7386"/>
                  </a:lnTo>
                  <a:lnTo>
                    <a:pt x="21472" y="7007"/>
                  </a:lnTo>
                  <a:lnTo>
                    <a:pt x="21020" y="6646"/>
                  </a:lnTo>
                  <a:lnTo>
                    <a:pt x="20551" y="6285"/>
                  </a:lnTo>
                  <a:lnTo>
                    <a:pt x="20081" y="5923"/>
                  </a:lnTo>
                  <a:lnTo>
                    <a:pt x="19594" y="5580"/>
                  </a:lnTo>
                  <a:lnTo>
                    <a:pt x="19124" y="5255"/>
                  </a:lnTo>
                  <a:lnTo>
                    <a:pt x="18637" y="4948"/>
                  </a:lnTo>
                  <a:lnTo>
                    <a:pt x="18149" y="4641"/>
                  </a:lnTo>
                  <a:lnTo>
                    <a:pt x="17643" y="4334"/>
                  </a:lnTo>
                  <a:lnTo>
                    <a:pt x="17156" y="4045"/>
                  </a:lnTo>
                  <a:lnTo>
                    <a:pt x="16650" y="3775"/>
                  </a:lnTo>
                  <a:lnTo>
                    <a:pt x="16145" y="3504"/>
                  </a:lnTo>
                  <a:lnTo>
                    <a:pt x="15621" y="3251"/>
                  </a:lnTo>
                  <a:lnTo>
                    <a:pt x="15115" y="2998"/>
                  </a:lnTo>
                  <a:lnTo>
                    <a:pt x="14592" y="2763"/>
                  </a:lnTo>
                  <a:lnTo>
                    <a:pt x="14068" y="2547"/>
                  </a:lnTo>
                  <a:lnTo>
                    <a:pt x="13544" y="2330"/>
                  </a:lnTo>
                  <a:lnTo>
                    <a:pt x="13002" y="2113"/>
                  </a:lnTo>
                  <a:lnTo>
                    <a:pt x="11937" y="1734"/>
                  </a:lnTo>
                  <a:lnTo>
                    <a:pt x="10835" y="1391"/>
                  </a:lnTo>
                  <a:lnTo>
                    <a:pt x="9716" y="1084"/>
                  </a:lnTo>
                  <a:lnTo>
                    <a:pt x="8596" y="831"/>
                  </a:lnTo>
                  <a:lnTo>
                    <a:pt x="7459" y="596"/>
                  </a:lnTo>
                  <a:lnTo>
                    <a:pt x="6303" y="416"/>
                  </a:lnTo>
                  <a:lnTo>
                    <a:pt x="5129" y="271"/>
                  </a:lnTo>
                  <a:lnTo>
                    <a:pt x="4479" y="199"/>
                  </a:lnTo>
                  <a:lnTo>
                    <a:pt x="3847" y="163"/>
                  </a:lnTo>
                  <a:lnTo>
                    <a:pt x="2565" y="91"/>
                  </a:lnTo>
                  <a:lnTo>
                    <a:pt x="1283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8"/>
          <p:cNvGrpSpPr/>
          <p:nvPr/>
        </p:nvGrpSpPr>
        <p:grpSpPr>
          <a:xfrm flipH="1">
            <a:off x="7955384" y="7451"/>
            <a:ext cx="1233306" cy="1638608"/>
            <a:chOff x="5619200" y="238125"/>
            <a:chExt cx="800900" cy="1064100"/>
          </a:xfrm>
        </p:grpSpPr>
        <p:sp>
          <p:nvSpPr>
            <p:cNvPr id="816" name="Google Shape;816;p18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18"/>
          <p:cNvGrpSpPr/>
          <p:nvPr/>
        </p:nvGrpSpPr>
        <p:grpSpPr>
          <a:xfrm rot="10800000" flipH="1">
            <a:off x="3719248" y="-739502"/>
            <a:ext cx="1705504" cy="2100794"/>
            <a:chOff x="3736075" y="238125"/>
            <a:chExt cx="1245075" cy="1533650"/>
          </a:xfrm>
        </p:grpSpPr>
        <p:sp>
          <p:nvSpPr>
            <p:cNvPr id="836" name="Google Shape;836;p18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18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864" name="Google Shape;864;p18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192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3100" y="2403011"/>
            <a:ext cx="77178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60772"/>
            <a:ext cx="914400" cy="76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2542200" y="34622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0" y="3532625"/>
            <a:ext cx="2016700" cy="1660050"/>
            <a:chOff x="-315900" y="3370925"/>
            <a:chExt cx="2016700" cy="1660050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-315450" y="3370925"/>
              <a:ext cx="2016250" cy="1655100"/>
            </a:xfrm>
            <a:custGeom>
              <a:avLst/>
              <a:gdLst/>
              <a:ahLst/>
              <a:cxnLst/>
              <a:rect l="l" t="t" r="r" b="b"/>
              <a:pathLst>
                <a:path w="80650" h="66204" extrusionOk="0">
                  <a:moveTo>
                    <a:pt x="80649" y="1"/>
                  </a:moveTo>
                  <a:lnTo>
                    <a:pt x="79909" y="597"/>
                  </a:lnTo>
                  <a:lnTo>
                    <a:pt x="79169" y="1157"/>
                  </a:lnTo>
                  <a:lnTo>
                    <a:pt x="78428" y="1680"/>
                  </a:lnTo>
                  <a:lnTo>
                    <a:pt x="77652" y="2186"/>
                  </a:lnTo>
                  <a:lnTo>
                    <a:pt x="76875" y="2673"/>
                  </a:lnTo>
                  <a:lnTo>
                    <a:pt x="76081" y="3125"/>
                  </a:lnTo>
                  <a:lnTo>
                    <a:pt x="75268" y="3558"/>
                  </a:lnTo>
                  <a:lnTo>
                    <a:pt x="74455" y="3956"/>
                  </a:lnTo>
                  <a:lnTo>
                    <a:pt x="73625" y="4335"/>
                  </a:lnTo>
                  <a:lnTo>
                    <a:pt x="72794" y="4696"/>
                  </a:lnTo>
                  <a:lnTo>
                    <a:pt x="71945" y="5039"/>
                  </a:lnTo>
                  <a:lnTo>
                    <a:pt x="71079" y="5346"/>
                  </a:lnTo>
                  <a:lnTo>
                    <a:pt x="70212" y="5653"/>
                  </a:lnTo>
                  <a:lnTo>
                    <a:pt x="69327" y="5924"/>
                  </a:lnTo>
                  <a:lnTo>
                    <a:pt x="68442" y="6177"/>
                  </a:lnTo>
                  <a:lnTo>
                    <a:pt x="67539" y="6430"/>
                  </a:lnTo>
                  <a:lnTo>
                    <a:pt x="65029" y="7044"/>
                  </a:lnTo>
                  <a:lnTo>
                    <a:pt x="62537" y="7640"/>
                  </a:lnTo>
                  <a:lnTo>
                    <a:pt x="60027" y="8217"/>
                  </a:lnTo>
                  <a:lnTo>
                    <a:pt x="57517" y="8813"/>
                  </a:lnTo>
                  <a:lnTo>
                    <a:pt x="55025" y="9427"/>
                  </a:lnTo>
                  <a:lnTo>
                    <a:pt x="53779" y="9752"/>
                  </a:lnTo>
                  <a:lnTo>
                    <a:pt x="52533" y="10095"/>
                  </a:lnTo>
                  <a:lnTo>
                    <a:pt x="51287" y="10439"/>
                  </a:lnTo>
                  <a:lnTo>
                    <a:pt x="50059" y="10800"/>
                  </a:lnTo>
                  <a:lnTo>
                    <a:pt x="48831" y="11197"/>
                  </a:lnTo>
                  <a:lnTo>
                    <a:pt x="47603" y="11594"/>
                  </a:lnTo>
                  <a:lnTo>
                    <a:pt x="45995" y="12154"/>
                  </a:lnTo>
                  <a:lnTo>
                    <a:pt x="44388" y="12768"/>
                  </a:lnTo>
                  <a:lnTo>
                    <a:pt x="42817" y="13382"/>
                  </a:lnTo>
                  <a:lnTo>
                    <a:pt x="41264" y="14032"/>
                  </a:lnTo>
                  <a:lnTo>
                    <a:pt x="39747" y="14718"/>
                  </a:lnTo>
                  <a:lnTo>
                    <a:pt x="38248" y="15441"/>
                  </a:lnTo>
                  <a:lnTo>
                    <a:pt x="36768" y="16181"/>
                  </a:lnTo>
                  <a:lnTo>
                    <a:pt x="35305" y="16958"/>
                  </a:lnTo>
                  <a:lnTo>
                    <a:pt x="33878" y="17752"/>
                  </a:lnTo>
                  <a:lnTo>
                    <a:pt x="32470" y="18583"/>
                  </a:lnTo>
                  <a:lnTo>
                    <a:pt x="31097" y="19432"/>
                  </a:lnTo>
                  <a:lnTo>
                    <a:pt x="29743" y="20335"/>
                  </a:lnTo>
                  <a:lnTo>
                    <a:pt x="28407" y="21238"/>
                  </a:lnTo>
                  <a:lnTo>
                    <a:pt x="27088" y="22195"/>
                  </a:lnTo>
                  <a:lnTo>
                    <a:pt x="25806" y="23170"/>
                  </a:lnTo>
                  <a:lnTo>
                    <a:pt x="24542" y="24181"/>
                  </a:lnTo>
                  <a:lnTo>
                    <a:pt x="23314" y="25210"/>
                  </a:lnTo>
                  <a:lnTo>
                    <a:pt x="22104" y="26276"/>
                  </a:lnTo>
                  <a:lnTo>
                    <a:pt x="20912" y="27377"/>
                  </a:lnTo>
                  <a:lnTo>
                    <a:pt x="19739" y="28497"/>
                  </a:lnTo>
                  <a:lnTo>
                    <a:pt x="18601" y="29653"/>
                  </a:lnTo>
                  <a:lnTo>
                    <a:pt x="17499" y="30845"/>
                  </a:lnTo>
                  <a:lnTo>
                    <a:pt x="16398" y="32055"/>
                  </a:lnTo>
                  <a:lnTo>
                    <a:pt x="15332" y="33301"/>
                  </a:lnTo>
                  <a:lnTo>
                    <a:pt x="14303" y="34583"/>
                  </a:lnTo>
                  <a:lnTo>
                    <a:pt x="13274" y="35883"/>
                  </a:lnTo>
                  <a:lnTo>
                    <a:pt x="12280" y="37219"/>
                  </a:lnTo>
                  <a:lnTo>
                    <a:pt x="11323" y="38592"/>
                  </a:lnTo>
                  <a:lnTo>
                    <a:pt x="10384" y="39982"/>
                  </a:lnTo>
                  <a:lnTo>
                    <a:pt x="9463" y="41427"/>
                  </a:lnTo>
                  <a:lnTo>
                    <a:pt x="8578" y="42872"/>
                  </a:lnTo>
                  <a:lnTo>
                    <a:pt x="7712" y="44370"/>
                  </a:lnTo>
                  <a:lnTo>
                    <a:pt x="6989" y="45653"/>
                  </a:lnTo>
                  <a:lnTo>
                    <a:pt x="6303" y="46953"/>
                  </a:lnTo>
                  <a:lnTo>
                    <a:pt x="5653" y="48253"/>
                  </a:lnTo>
                  <a:lnTo>
                    <a:pt x="5021" y="49571"/>
                  </a:lnTo>
                  <a:lnTo>
                    <a:pt x="4425" y="50889"/>
                  </a:lnTo>
                  <a:lnTo>
                    <a:pt x="3865" y="52226"/>
                  </a:lnTo>
                  <a:lnTo>
                    <a:pt x="3342" y="53580"/>
                  </a:lnTo>
                  <a:lnTo>
                    <a:pt x="2836" y="54935"/>
                  </a:lnTo>
                  <a:lnTo>
                    <a:pt x="2366" y="56307"/>
                  </a:lnTo>
                  <a:lnTo>
                    <a:pt x="1933" y="57679"/>
                  </a:lnTo>
                  <a:lnTo>
                    <a:pt x="1518" y="59070"/>
                  </a:lnTo>
                  <a:lnTo>
                    <a:pt x="1156" y="60478"/>
                  </a:lnTo>
                  <a:lnTo>
                    <a:pt x="813" y="61887"/>
                  </a:lnTo>
                  <a:lnTo>
                    <a:pt x="506" y="63314"/>
                  </a:lnTo>
                  <a:lnTo>
                    <a:pt x="236" y="64758"/>
                  </a:lnTo>
                  <a:lnTo>
                    <a:pt x="1" y="66203"/>
                  </a:lnTo>
                  <a:lnTo>
                    <a:pt x="1" y="66203"/>
                  </a:lnTo>
                  <a:lnTo>
                    <a:pt x="380" y="66185"/>
                  </a:lnTo>
                  <a:lnTo>
                    <a:pt x="759" y="66167"/>
                  </a:lnTo>
                  <a:lnTo>
                    <a:pt x="1536" y="66167"/>
                  </a:lnTo>
                  <a:lnTo>
                    <a:pt x="2294" y="66185"/>
                  </a:lnTo>
                  <a:lnTo>
                    <a:pt x="3071" y="66203"/>
                  </a:lnTo>
                  <a:lnTo>
                    <a:pt x="3829" y="66185"/>
                  </a:lnTo>
                  <a:lnTo>
                    <a:pt x="4208" y="66167"/>
                  </a:lnTo>
                  <a:lnTo>
                    <a:pt x="4588" y="66131"/>
                  </a:lnTo>
                  <a:lnTo>
                    <a:pt x="4967" y="66077"/>
                  </a:lnTo>
                  <a:lnTo>
                    <a:pt x="5346" y="66004"/>
                  </a:lnTo>
                  <a:lnTo>
                    <a:pt x="5725" y="65914"/>
                  </a:lnTo>
                  <a:lnTo>
                    <a:pt x="6104" y="65806"/>
                  </a:lnTo>
                  <a:lnTo>
                    <a:pt x="6231" y="64794"/>
                  </a:lnTo>
                  <a:lnTo>
                    <a:pt x="6393" y="63801"/>
                  </a:lnTo>
                  <a:lnTo>
                    <a:pt x="6556" y="62808"/>
                  </a:lnTo>
                  <a:lnTo>
                    <a:pt x="6755" y="61833"/>
                  </a:lnTo>
                  <a:lnTo>
                    <a:pt x="6953" y="60858"/>
                  </a:lnTo>
                  <a:lnTo>
                    <a:pt x="7170" y="59883"/>
                  </a:lnTo>
                  <a:lnTo>
                    <a:pt x="7423" y="58925"/>
                  </a:lnTo>
                  <a:lnTo>
                    <a:pt x="7676" y="57968"/>
                  </a:lnTo>
                  <a:lnTo>
                    <a:pt x="7946" y="57029"/>
                  </a:lnTo>
                  <a:lnTo>
                    <a:pt x="8235" y="56090"/>
                  </a:lnTo>
                  <a:lnTo>
                    <a:pt x="8542" y="55151"/>
                  </a:lnTo>
                  <a:lnTo>
                    <a:pt x="8867" y="54230"/>
                  </a:lnTo>
                  <a:lnTo>
                    <a:pt x="9211" y="53309"/>
                  </a:lnTo>
                  <a:lnTo>
                    <a:pt x="9554" y="52406"/>
                  </a:lnTo>
                  <a:lnTo>
                    <a:pt x="9933" y="51503"/>
                  </a:lnTo>
                  <a:lnTo>
                    <a:pt x="10312" y="50601"/>
                  </a:lnTo>
                  <a:lnTo>
                    <a:pt x="10709" y="49698"/>
                  </a:lnTo>
                  <a:lnTo>
                    <a:pt x="11125" y="48813"/>
                  </a:lnTo>
                  <a:lnTo>
                    <a:pt x="11558" y="47946"/>
                  </a:lnTo>
                  <a:lnTo>
                    <a:pt x="12010" y="47061"/>
                  </a:lnTo>
                  <a:lnTo>
                    <a:pt x="12461" y="46194"/>
                  </a:lnTo>
                  <a:lnTo>
                    <a:pt x="12931" y="45327"/>
                  </a:lnTo>
                  <a:lnTo>
                    <a:pt x="13418" y="44479"/>
                  </a:lnTo>
                  <a:lnTo>
                    <a:pt x="13906" y="43630"/>
                  </a:lnTo>
                  <a:lnTo>
                    <a:pt x="14411" y="42781"/>
                  </a:lnTo>
                  <a:lnTo>
                    <a:pt x="14935" y="41932"/>
                  </a:lnTo>
                  <a:lnTo>
                    <a:pt x="15477" y="41102"/>
                  </a:lnTo>
                  <a:lnTo>
                    <a:pt x="16019" y="40271"/>
                  </a:lnTo>
                  <a:lnTo>
                    <a:pt x="16578" y="39458"/>
                  </a:lnTo>
                  <a:lnTo>
                    <a:pt x="17138" y="38628"/>
                  </a:lnTo>
                  <a:lnTo>
                    <a:pt x="17716" y="37815"/>
                  </a:lnTo>
                  <a:lnTo>
                    <a:pt x="18312" y="37003"/>
                  </a:lnTo>
                  <a:lnTo>
                    <a:pt x="18944" y="36172"/>
                  </a:lnTo>
                  <a:lnTo>
                    <a:pt x="19594" y="35359"/>
                  </a:lnTo>
                  <a:lnTo>
                    <a:pt x="20244" y="34547"/>
                  </a:lnTo>
                  <a:lnTo>
                    <a:pt x="20930" y="33770"/>
                  </a:lnTo>
                  <a:lnTo>
                    <a:pt x="21617" y="33012"/>
                  </a:lnTo>
                  <a:lnTo>
                    <a:pt x="22321" y="32271"/>
                  </a:lnTo>
                  <a:lnTo>
                    <a:pt x="23043" y="31549"/>
                  </a:lnTo>
                  <a:lnTo>
                    <a:pt x="23766" y="30845"/>
                  </a:lnTo>
                  <a:lnTo>
                    <a:pt x="24506" y="30140"/>
                  </a:lnTo>
                  <a:lnTo>
                    <a:pt x="25264" y="29472"/>
                  </a:lnTo>
                  <a:lnTo>
                    <a:pt x="26023" y="28804"/>
                  </a:lnTo>
                  <a:lnTo>
                    <a:pt x="26799" y="28172"/>
                  </a:lnTo>
                  <a:lnTo>
                    <a:pt x="27594" y="27540"/>
                  </a:lnTo>
                  <a:lnTo>
                    <a:pt x="28389" y="26926"/>
                  </a:lnTo>
                  <a:lnTo>
                    <a:pt x="29201" y="26312"/>
                  </a:lnTo>
                  <a:lnTo>
                    <a:pt x="30014" y="25734"/>
                  </a:lnTo>
                  <a:lnTo>
                    <a:pt x="30844" y="25156"/>
                  </a:lnTo>
                  <a:lnTo>
                    <a:pt x="31693" y="24578"/>
                  </a:lnTo>
                  <a:lnTo>
                    <a:pt x="32542" y="24019"/>
                  </a:lnTo>
                  <a:lnTo>
                    <a:pt x="33391" y="23477"/>
                  </a:lnTo>
                  <a:lnTo>
                    <a:pt x="34257" y="22953"/>
                  </a:lnTo>
                  <a:lnTo>
                    <a:pt x="35124" y="22429"/>
                  </a:lnTo>
                  <a:lnTo>
                    <a:pt x="36009" y="21906"/>
                  </a:lnTo>
                  <a:lnTo>
                    <a:pt x="36894" y="21418"/>
                  </a:lnTo>
                  <a:lnTo>
                    <a:pt x="38682" y="20425"/>
                  </a:lnTo>
                  <a:lnTo>
                    <a:pt x="40488" y="19468"/>
                  </a:lnTo>
                  <a:lnTo>
                    <a:pt x="42312" y="18547"/>
                  </a:lnTo>
                  <a:lnTo>
                    <a:pt x="44172" y="17626"/>
                  </a:lnTo>
                  <a:lnTo>
                    <a:pt x="44822" y="17319"/>
                  </a:lnTo>
                  <a:lnTo>
                    <a:pt x="45490" y="17012"/>
                  </a:lnTo>
                  <a:lnTo>
                    <a:pt x="46158" y="16723"/>
                  </a:lnTo>
                  <a:lnTo>
                    <a:pt x="46844" y="16452"/>
                  </a:lnTo>
                  <a:lnTo>
                    <a:pt x="48199" y="15928"/>
                  </a:lnTo>
                  <a:lnTo>
                    <a:pt x="49571" y="15441"/>
                  </a:lnTo>
                  <a:lnTo>
                    <a:pt x="50943" y="14971"/>
                  </a:lnTo>
                  <a:lnTo>
                    <a:pt x="52316" y="14556"/>
                  </a:lnTo>
                  <a:lnTo>
                    <a:pt x="53706" y="14141"/>
                  </a:lnTo>
                  <a:lnTo>
                    <a:pt x="55115" y="13761"/>
                  </a:lnTo>
                  <a:lnTo>
                    <a:pt x="56505" y="13382"/>
                  </a:lnTo>
                  <a:lnTo>
                    <a:pt x="57914" y="13021"/>
                  </a:lnTo>
                  <a:lnTo>
                    <a:pt x="60713" y="12317"/>
                  </a:lnTo>
                  <a:lnTo>
                    <a:pt x="63530" y="11594"/>
                  </a:lnTo>
                  <a:lnTo>
                    <a:pt x="64921" y="11215"/>
                  </a:lnTo>
                  <a:lnTo>
                    <a:pt x="66311" y="10818"/>
                  </a:lnTo>
                  <a:lnTo>
                    <a:pt x="68171" y="10276"/>
                  </a:lnTo>
                  <a:lnTo>
                    <a:pt x="69995" y="9680"/>
                  </a:lnTo>
                  <a:lnTo>
                    <a:pt x="70916" y="9373"/>
                  </a:lnTo>
                  <a:lnTo>
                    <a:pt x="71819" y="9066"/>
                  </a:lnTo>
                  <a:lnTo>
                    <a:pt x="72722" y="8741"/>
                  </a:lnTo>
                  <a:lnTo>
                    <a:pt x="73625" y="8398"/>
                  </a:lnTo>
                  <a:lnTo>
                    <a:pt x="74528" y="8055"/>
                  </a:lnTo>
                  <a:lnTo>
                    <a:pt x="75413" y="7694"/>
                  </a:lnTo>
                  <a:lnTo>
                    <a:pt x="76297" y="7314"/>
                  </a:lnTo>
                  <a:lnTo>
                    <a:pt x="77164" y="6917"/>
                  </a:lnTo>
                  <a:lnTo>
                    <a:pt x="78049" y="6520"/>
                  </a:lnTo>
                  <a:lnTo>
                    <a:pt x="78916" y="6087"/>
                  </a:lnTo>
                  <a:lnTo>
                    <a:pt x="79765" y="5653"/>
                  </a:lnTo>
                  <a:lnTo>
                    <a:pt x="80631" y="5184"/>
                  </a:lnTo>
                  <a:lnTo>
                    <a:pt x="80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315900" y="3577700"/>
              <a:ext cx="1811275" cy="1453275"/>
            </a:xfrm>
            <a:custGeom>
              <a:avLst/>
              <a:gdLst/>
              <a:ahLst/>
              <a:cxnLst/>
              <a:rect l="l" t="t" r="r" b="b"/>
              <a:pathLst>
                <a:path w="72451" h="58131" extrusionOk="0">
                  <a:moveTo>
                    <a:pt x="72451" y="1"/>
                  </a:moveTo>
                  <a:lnTo>
                    <a:pt x="71114" y="669"/>
                  </a:lnTo>
                  <a:lnTo>
                    <a:pt x="69778" y="1301"/>
                  </a:lnTo>
                  <a:lnTo>
                    <a:pt x="68424" y="1915"/>
                  </a:lnTo>
                  <a:lnTo>
                    <a:pt x="67051" y="2511"/>
                  </a:lnTo>
                  <a:lnTo>
                    <a:pt x="65697" y="3107"/>
                  </a:lnTo>
                  <a:lnTo>
                    <a:pt x="64324" y="3666"/>
                  </a:lnTo>
                  <a:lnTo>
                    <a:pt x="62934" y="4208"/>
                  </a:lnTo>
                  <a:lnTo>
                    <a:pt x="61561" y="4714"/>
                  </a:lnTo>
                  <a:lnTo>
                    <a:pt x="60153" y="5219"/>
                  </a:lnTo>
                  <a:lnTo>
                    <a:pt x="58762" y="5707"/>
                  </a:lnTo>
                  <a:lnTo>
                    <a:pt x="57354" y="6159"/>
                  </a:lnTo>
                  <a:lnTo>
                    <a:pt x="55927" y="6592"/>
                  </a:lnTo>
                  <a:lnTo>
                    <a:pt x="54500" y="7007"/>
                  </a:lnTo>
                  <a:lnTo>
                    <a:pt x="53056" y="7405"/>
                  </a:lnTo>
                  <a:lnTo>
                    <a:pt x="51611" y="7766"/>
                  </a:lnTo>
                  <a:lnTo>
                    <a:pt x="50166" y="8109"/>
                  </a:lnTo>
                  <a:lnTo>
                    <a:pt x="48505" y="8506"/>
                  </a:lnTo>
                  <a:lnTo>
                    <a:pt x="46844" y="8921"/>
                  </a:lnTo>
                  <a:lnTo>
                    <a:pt x="45200" y="9373"/>
                  </a:lnTo>
                  <a:lnTo>
                    <a:pt x="43575" y="9860"/>
                  </a:lnTo>
                  <a:lnTo>
                    <a:pt x="41968" y="10384"/>
                  </a:lnTo>
                  <a:lnTo>
                    <a:pt x="40361" y="10926"/>
                  </a:lnTo>
                  <a:lnTo>
                    <a:pt x="38772" y="11504"/>
                  </a:lnTo>
                  <a:lnTo>
                    <a:pt x="37183" y="12100"/>
                  </a:lnTo>
                  <a:lnTo>
                    <a:pt x="35629" y="12750"/>
                  </a:lnTo>
                  <a:lnTo>
                    <a:pt x="34076" y="13418"/>
                  </a:lnTo>
                  <a:lnTo>
                    <a:pt x="32523" y="14122"/>
                  </a:lnTo>
                  <a:lnTo>
                    <a:pt x="30988" y="14845"/>
                  </a:lnTo>
                  <a:lnTo>
                    <a:pt x="29472" y="15621"/>
                  </a:lnTo>
                  <a:lnTo>
                    <a:pt x="27973" y="16416"/>
                  </a:lnTo>
                  <a:lnTo>
                    <a:pt x="26474" y="17246"/>
                  </a:lnTo>
                  <a:lnTo>
                    <a:pt x="24975" y="18113"/>
                  </a:lnTo>
                  <a:lnTo>
                    <a:pt x="24271" y="18547"/>
                  </a:lnTo>
                  <a:lnTo>
                    <a:pt x="23566" y="18980"/>
                  </a:lnTo>
                  <a:lnTo>
                    <a:pt x="22880" y="19413"/>
                  </a:lnTo>
                  <a:lnTo>
                    <a:pt x="22212" y="19865"/>
                  </a:lnTo>
                  <a:lnTo>
                    <a:pt x="21544" y="20316"/>
                  </a:lnTo>
                  <a:lnTo>
                    <a:pt x="20894" y="20786"/>
                  </a:lnTo>
                  <a:lnTo>
                    <a:pt x="20244" y="21255"/>
                  </a:lnTo>
                  <a:lnTo>
                    <a:pt x="19612" y="21725"/>
                  </a:lnTo>
                  <a:lnTo>
                    <a:pt x="18980" y="22212"/>
                  </a:lnTo>
                  <a:lnTo>
                    <a:pt x="18384" y="22700"/>
                  </a:lnTo>
                  <a:lnTo>
                    <a:pt x="17770" y="23206"/>
                  </a:lnTo>
                  <a:lnTo>
                    <a:pt x="17192" y="23693"/>
                  </a:lnTo>
                  <a:lnTo>
                    <a:pt x="16596" y="24199"/>
                  </a:lnTo>
                  <a:lnTo>
                    <a:pt x="16036" y="24723"/>
                  </a:lnTo>
                  <a:lnTo>
                    <a:pt x="15476" y="25246"/>
                  </a:lnTo>
                  <a:lnTo>
                    <a:pt x="14917" y="25770"/>
                  </a:lnTo>
                  <a:lnTo>
                    <a:pt x="14393" y="26294"/>
                  </a:lnTo>
                  <a:lnTo>
                    <a:pt x="13851" y="26835"/>
                  </a:lnTo>
                  <a:lnTo>
                    <a:pt x="13345" y="27395"/>
                  </a:lnTo>
                  <a:lnTo>
                    <a:pt x="12840" y="27937"/>
                  </a:lnTo>
                  <a:lnTo>
                    <a:pt x="12334" y="28497"/>
                  </a:lnTo>
                  <a:lnTo>
                    <a:pt x="11847" y="29057"/>
                  </a:lnTo>
                  <a:lnTo>
                    <a:pt x="11377" y="29634"/>
                  </a:lnTo>
                  <a:lnTo>
                    <a:pt x="10908" y="30212"/>
                  </a:lnTo>
                  <a:lnTo>
                    <a:pt x="10456" y="30790"/>
                  </a:lnTo>
                  <a:lnTo>
                    <a:pt x="10005" y="31386"/>
                  </a:lnTo>
                  <a:lnTo>
                    <a:pt x="9571" y="31982"/>
                  </a:lnTo>
                  <a:lnTo>
                    <a:pt x="9138" y="32578"/>
                  </a:lnTo>
                  <a:lnTo>
                    <a:pt x="8723" y="33192"/>
                  </a:lnTo>
                  <a:lnTo>
                    <a:pt x="8307" y="33806"/>
                  </a:lnTo>
                  <a:lnTo>
                    <a:pt x="7910" y="34420"/>
                  </a:lnTo>
                  <a:lnTo>
                    <a:pt x="7531" y="35052"/>
                  </a:lnTo>
                  <a:lnTo>
                    <a:pt x="7151" y="35684"/>
                  </a:lnTo>
                  <a:lnTo>
                    <a:pt x="6772" y="36316"/>
                  </a:lnTo>
                  <a:lnTo>
                    <a:pt x="6429" y="36966"/>
                  </a:lnTo>
                  <a:lnTo>
                    <a:pt x="6068" y="37616"/>
                  </a:lnTo>
                  <a:lnTo>
                    <a:pt x="5725" y="38266"/>
                  </a:lnTo>
                  <a:lnTo>
                    <a:pt x="5400" y="38935"/>
                  </a:lnTo>
                  <a:lnTo>
                    <a:pt x="5075" y="39603"/>
                  </a:lnTo>
                  <a:lnTo>
                    <a:pt x="4768" y="40271"/>
                  </a:lnTo>
                  <a:lnTo>
                    <a:pt x="4461" y="40957"/>
                  </a:lnTo>
                  <a:lnTo>
                    <a:pt x="4172" y="41643"/>
                  </a:lnTo>
                  <a:lnTo>
                    <a:pt x="3612" y="43034"/>
                  </a:lnTo>
                  <a:lnTo>
                    <a:pt x="3088" y="44442"/>
                  </a:lnTo>
                  <a:lnTo>
                    <a:pt x="2619" y="45869"/>
                  </a:lnTo>
                  <a:lnTo>
                    <a:pt x="2167" y="47332"/>
                  </a:lnTo>
                  <a:lnTo>
                    <a:pt x="1752" y="48794"/>
                  </a:lnTo>
                  <a:lnTo>
                    <a:pt x="1373" y="50311"/>
                  </a:lnTo>
                  <a:lnTo>
                    <a:pt x="1030" y="51828"/>
                  </a:lnTo>
                  <a:lnTo>
                    <a:pt x="723" y="53363"/>
                  </a:lnTo>
                  <a:lnTo>
                    <a:pt x="452" y="54934"/>
                  </a:lnTo>
                  <a:lnTo>
                    <a:pt x="217" y="56523"/>
                  </a:lnTo>
                  <a:lnTo>
                    <a:pt x="0" y="58131"/>
                  </a:lnTo>
                  <a:lnTo>
                    <a:pt x="398" y="58131"/>
                  </a:lnTo>
                  <a:lnTo>
                    <a:pt x="578" y="58113"/>
                  </a:lnTo>
                  <a:lnTo>
                    <a:pt x="777" y="58076"/>
                  </a:lnTo>
                  <a:lnTo>
                    <a:pt x="957" y="58022"/>
                  </a:lnTo>
                  <a:lnTo>
                    <a:pt x="1120" y="57950"/>
                  </a:lnTo>
                  <a:lnTo>
                    <a:pt x="1301" y="57860"/>
                  </a:lnTo>
                  <a:lnTo>
                    <a:pt x="1445" y="57715"/>
                  </a:lnTo>
                  <a:lnTo>
                    <a:pt x="1553" y="56668"/>
                  </a:lnTo>
                  <a:lnTo>
                    <a:pt x="1680" y="55621"/>
                  </a:lnTo>
                  <a:lnTo>
                    <a:pt x="1806" y="54591"/>
                  </a:lnTo>
                  <a:lnTo>
                    <a:pt x="1969" y="53562"/>
                  </a:lnTo>
                  <a:lnTo>
                    <a:pt x="2149" y="52551"/>
                  </a:lnTo>
                  <a:lnTo>
                    <a:pt x="2348" y="51539"/>
                  </a:lnTo>
                  <a:lnTo>
                    <a:pt x="2565" y="50546"/>
                  </a:lnTo>
                  <a:lnTo>
                    <a:pt x="2799" y="49553"/>
                  </a:lnTo>
                  <a:lnTo>
                    <a:pt x="3052" y="48560"/>
                  </a:lnTo>
                  <a:lnTo>
                    <a:pt x="3341" y="47585"/>
                  </a:lnTo>
                  <a:lnTo>
                    <a:pt x="3630" y="46627"/>
                  </a:lnTo>
                  <a:lnTo>
                    <a:pt x="3937" y="45652"/>
                  </a:lnTo>
                  <a:lnTo>
                    <a:pt x="4280" y="44713"/>
                  </a:lnTo>
                  <a:lnTo>
                    <a:pt x="4623" y="43774"/>
                  </a:lnTo>
                  <a:lnTo>
                    <a:pt x="5002" y="42835"/>
                  </a:lnTo>
                  <a:lnTo>
                    <a:pt x="5382" y="41914"/>
                  </a:lnTo>
                  <a:lnTo>
                    <a:pt x="5797" y="40993"/>
                  </a:lnTo>
                  <a:lnTo>
                    <a:pt x="6230" y="40090"/>
                  </a:lnTo>
                  <a:lnTo>
                    <a:pt x="6682" y="39187"/>
                  </a:lnTo>
                  <a:lnTo>
                    <a:pt x="7151" y="38303"/>
                  </a:lnTo>
                  <a:lnTo>
                    <a:pt x="7639" y="37418"/>
                  </a:lnTo>
                  <a:lnTo>
                    <a:pt x="8145" y="36551"/>
                  </a:lnTo>
                  <a:lnTo>
                    <a:pt x="8686" y="35702"/>
                  </a:lnTo>
                  <a:lnTo>
                    <a:pt x="9228" y="34835"/>
                  </a:lnTo>
                  <a:lnTo>
                    <a:pt x="9806" y="34005"/>
                  </a:lnTo>
                  <a:lnTo>
                    <a:pt x="10384" y="33174"/>
                  </a:lnTo>
                  <a:lnTo>
                    <a:pt x="10998" y="32343"/>
                  </a:lnTo>
                  <a:lnTo>
                    <a:pt x="11630" y="31531"/>
                  </a:lnTo>
                  <a:lnTo>
                    <a:pt x="12280" y="30718"/>
                  </a:lnTo>
                  <a:lnTo>
                    <a:pt x="12948" y="29923"/>
                  </a:lnTo>
                  <a:lnTo>
                    <a:pt x="13634" y="29147"/>
                  </a:lnTo>
                  <a:lnTo>
                    <a:pt x="14339" y="28370"/>
                  </a:lnTo>
                  <a:lnTo>
                    <a:pt x="15151" y="27504"/>
                  </a:lnTo>
                  <a:lnTo>
                    <a:pt x="15982" y="26673"/>
                  </a:lnTo>
                  <a:lnTo>
                    <a:pt x="16813" y="25878"/>
                  </a:lnTo>
                  <a:lnTo>
                    <a:pt x="17661" y="25084"/>
                  </a:lnTo>
                  <a:lnTo>
                    <a:pt x="18528" y="24325"/>
                  </a:lnTo>
                  <a:lnTo>
                    <a:pt x="19395" y="23567"/>
                  </a:lnTo>
                  <a:lnTo>
                    <a:pt x="20280" y="22844"/>
                  </a:lnTo>
                  <a:lnTo>
                    <a:pt x="21183" y="22140"/>
                  </a:lnTo>
                  <a:lnTo>
                    <a:pt x="22104" y="21454"/>
                  </a:lnTo>
                  <a:lnTo>
                    <a:pt x="23025" y="20786"/>
                  </a:lnTo>
                  <a:lnTo>
                    <a:pt x="23946" y="20136"/>
                  </a:lnTo>
                  <a:lnTo>
                    <a:pt x="24903" y="19522"/>
                  </a:lnTo>
                  <a:lnTo>
                    <a:pt x="25842" y="18908"/>
                  </a:lnTo>
                  <a:lnTo>
                    <a:pt x="26817" y="18312"/>
                  </a:lnTo>
                  <a:lnTo>
                    <a:pt x="27792" y="17734"/>
                  </a:lnTo>
                  <a:lnTo>
                    <a:pt x="28785" y="17174"/>
                  </a:lnTo>
                  <a:lnTo>
                    <a:pt x="29779" y="16632"/>
                  </a:lnTo>
                  <a:lnTo>
                    <a:pt x="30772" y="16127"/>
                  </a:lnTo>
                  <a:lnTo>
                    <a:pt x="31801" y="15621"/>
                  </a:lnTo>
                  <a:lnTo>
                    <a:pt x="32812" y="15115"/>
                  </a:lnTo>
                  <a:lnTo>
                    <a:pt x="33842" y="14646"/>
                  </a:lnTo>
                  <a:lnTo>
                    <a:pt x="34889" y="14195"/>
                  </a:lnTo>
                  <a:lnTo>
                    <a:pt x="35936" y="13743"/>
                  </a:lnTo>
                  <a:lnTo>
                    <a:pt x="37002" y="13328"/>
                  </a:lnTo>
                  <a:lnTo>
                    <a:pt x="38067" y="12912"/>
                  </a:lnTo>
                  <a:lnTo>
                    <a:pt x="39151" y="12515"/>
                  </a:lnTo>
                  <a:lnTo>
                    <a:pt x="40216" y="12136"/>
                  </a:lnTo>
                  <a:lnTo>
                    <a:pt x="41318" y="11775"/>
                  </a:lnTo>
                  <a:lnTo>
                    <a:pt x="42419" y="11414"/>
                  </a:lnTo>
                  <a:lnTo>
                    <a:pt x="43521" y="11070"/>
                  </a:lnTo>
                  <a:lnTo>
                    <a:pt x="44623" y="10745"/>
                  </a:lnTo>
                  <a:lnTo>
                    <a:pt x="45742" y="10420"/>
                  </a:lnTo>
                  <a:lnTo>
                    <a:pt x="49155" y="9499"/>
                  </a:lnTo>
                  <a:lnTo>
                    <a:pt x="52550" y="8578"/>
                  </a:lnTo>
                  <a:lnTo>
                    <a:pt x="54266" y="8109"/>
                  </a:lnTo>
                  <a:lnTo>
                    <a:pt x="55945" y="7639"/>
                  </a:lnTo>
                  <a:lnTo>
                    <a:pt x="57643" y="7152"/>
                  </a:lnTo>
                  <a:lnTo>
                    <a:pt x="59340" y="6628"/>
                  </a:lnTo>
                  <a:lnTo>
                    <a:pt x="61002" y="6104"/>
                  </a:lnTo>
                  <a:lnTo>
                    <a:pt x="62681" y="5545"/>
                  </a:lnTo>
                  <a:lnTo>
                    <a:pt x="64342" y="4967"/>
                  </a:lnTo>
                  <a:lnTo>
                    <a:pt x="65986" y="4353"/>
                  </a:lnTo>
                  <a:lnTo>
                    <a:pt x="67629" y="3703"/>
                  </a:lnTo>
                  <a:lnTo>
                    <a:pt x="68442" y="3359"/>
                  </a:lnTo>
                  <a:lnTo>
                    <a:pt x="69254" y="3016"/>
                  </a:lnTo>
                  <a:lnTo>
                    <a:pt x="70067" y="2637"/>
                  </a:lnTo>
                  <a:lnTo>
                    <a:pt x="70861" y="2276"/>
                  </a:lnTo>
                  <a:lnTo>
                    <a:pt x="71656" y="1879"/>
                  </a:lnTo>
                  <a:lnTo>
                    <a:pt x="72451" y="1481"/>
                  </a:lnTo>
                  <a:lnTo>
                    <a:pt x="7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465995" y="4287126"/>
            <a:ext cx="734704" cy="742777"/>
            <a:chOff x="8363650" y="2930601"/>
            <a:chExt cx="734704" cy="742777"/>
          </a:xfrm>
        </p:grpSpPr>
        <p:sp>
          <p:nvSpPr>
            <p:cNvPr id="108" name="Google Shape;108;p3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8223250" y="168114"/>
            <a:ext cx="734704" cy="742777"/>
            <a:chOff x="8363650" y="2930601"/>
            <a:chExt cx="734704" cy="742777"/>
          </a:xfrm>
        </p:grpSpPr>
        <p:sp>
          <p:nvSpPr>
            <p:cNvPr id="122" name="Google Shape;122;p3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3"/>
          <p:cNvGrpSpPr/>
          <p:nvPr/>
        </p:nvGrpSpPr>
        <p:grpSpPr>
          <a:xfrm rot="10800000">
            <a:off x="7127300" y="0"/>
            <a:ext cx="2016700" cy="1660050"/>
            <a:chOff x="-315900" y="3370925"/>
            <a:chExt cx="2016700" cy="1660050"/>
          </a:xfrm>
        </p:grpSpPr>
        <p:sp>
          <p:nvSpPr>
            <p:cNvPr id="136" name="Google Shape;136;p3"/>
            <p:cNvSpPr/>
            <p:nvPr/>
          </p:nvSpPr>
          <p:spPr>
            <a:xfrm flipH="1">
              <a:off x="-315450" y="3370925"/>
              <a:ext cx="2016250" cy="1655100"/>
            </a:xfrm>
            <a:custGeom>
              <a:avLst/>
              <a:gdLst/>
              <a:ahLst/>
              <a:cxnLst/>
              <a:rect l="l" t="t" r="r" b="b"/>
              <a:pathLst>
                <a:path w="80650" h="66204" extrusionOk="0">
                  <a:moveTo>
                    <a:pt x="80649" y="1"/>
                  </a:moveTo>
                  <a:lnTo>
                    <a:pt x="79909" y="597"/>
                  </a:lnTo>
                  <a:lnTo>
                    <a:pt x="79169" y="1157"/>
                  </a:lnTo>
                  <a:lnTo>
                    <a:pt x="78428" y="1680"/>
                  </a:lnTo>
                  <a:lnTo>
                    <a:pt x="77652" y="2186"/>
                  </a:lnTo>
                  <a:lnTo>
                    <a:pt x="76875" y="2673"/>
                  </a:lnTo>
                  <a:lnTo>
                    <a:pt x="76081" y="3125"/>
                  </a:lnTo>
                  <a:lnTo>
                    <a:pt x="75268" y="3558"/>
                  </a:lnTo>
                  <a:lnTo>
                    <a:pt x="74455" y="3956"/>
                  </a:lnTo>
                  <a:lnTo>
                    <a:pt x="73625" y="4335"/>
                  </a:lnTo>
                  <a:lnTo>
                    <a:pt x="72794" y="4696"/>
                  </a:lnTo>
                  <a:lnTo>
                    <a:pt x="71945" y="5039"/>
                  </a:lnTo>
                  <a:lnTo>
                    <a:pt x="71079" y="5346"/>
                  </a:lnTo>
                  <a:lnTo>
                    <a:pt x="70212" y="5653"/>
                  </a:lnTo>
                  <a:lnTo>
                    <a:pt x="69327" y="5924"/>
                  </a:lnTo>
                  <a:lnTo>
                    <a:pt x="68442" y="6177"/>
                  </a:lnTo>
                  <a:lnTo>
                    <a:pt x="67539" y="6430"/>
                  </a:lnTo>
                  <a:lnTo>
                    <a:pt x="65029" y="7044"/>
                  </a:lnTo>
                  <a:lnTo>
                    <a:pt x="62537" y="7640"/>
                  </a:lnTo>
                  <a:lnTo>
                    <a:pt x="60027" y="8217"/>
                  </a:lnTo>
                  <a:lnTo>
                    <a:pt x="57517" y="8813"/>
                  </a:lnTo>
                  <a:lnTo>
                    <a:pt x="55025" y="9427"/>
                  </a:lnTo>
                  <a:lnTo>
                    <a:pt x="53779" y="9752"/>
                  </a:lnTo>
                  <a:lnTo>
                    <a:pt x="52533" y="10095"/>
                  </a:lnTo>
                  <a:lnTo>
                    <a:pt x="51287" y="10439"/>
                  </a:lnTo>
                  <a:lnTo>
                    <a:pt x="50059" y="10800"/>
                  </a:lnTo>
                  <a:lnTo>
                    <a:pt x="48831" y="11197"/>
                  </a:lnTo>
                  <a:lnTo>
                    <a:pt x="47603" y="11594"/>
                  </a:lnTo>
                  <a:lnTo>
                    <a:pt x="45995" y="12154"/>
                  </a:lnTo>
                  <a:lnTo>
                    <a:pt x="44388" y="12768"/>
                  </a:lnTo>
                  <a:lnTo>
                    <a:pt x="42817" y="13382"/>
                  </a:lnTo>
                  <a:lnTo>
                    <a:pt x="41264" y="14032"/>
                  </a:lnTo>
                  <a:lnTo>
                    <a:pt x="39747" y="14718"/>
                  </a:lnTo>
                  <a:lnTo>
                    <a:pt x="38248" y="15441"/>
                  </a:lnTo>
                  <a:lnTo>
                    <a:pt x="36768" y="16181"/>
                  </a:lnTo>
                  <a:lnTo>
                    <a:pt x="35305" y="16958"/>
                  </a:lnTo>
                  <a:lnTo>
                    <a:pt x="33878" y="17752"/>
                  </a:lnTo>
                  <a:lnTo>
                    <a:pt x="32470" y="18583"/>
                  </a:lnTo>
                  <a:lnTo>
                    <a:pt x="31097" y="19432"/>
                  </a:lnTo>
                  <a:lnTo>
                    <a:pt x="29743" y="20335"/>
                  </a:lnTo>
                  <a:lnTo>
                    <a:pt x="28407" y="21238"/>
                  </a:lnTo>
                  <a:lnTo>
                    <a:pt x="27088" y="22195"/>
                  </a:lnTo>
                  <a:lnTo>
                    <a:pt x="25806" y="23170"/>
                  </a:lnTo>
                  <a:lnTo>
                    <a:pt x="24542" y="24181"/>
                  </a:lnTo>
                  <a:lnTo>
                    <a:pt x="23314" y="25210"/>
                  </a:lnTo>
                  <a:lnTo>
                    <a:pt x="22104" y="26276"/>
                  </a:lnTo>
                  <a:lnTo>
                    <a:pt x="20912" y="27377"/>
                  </a:lnTo>
                  <a:lnTo>
                    <a:pt x="19739" y="28497"/>
                  </a:lnTo>
                  <a:lnTo>
                    <a:pt x="18601" y="29653"/>
                  </a:lnTo>
                  <a:lnTo>
                    <a:pt x="17499" y="30845"/>
                  </a:lnTo>
                  <a:lnTo>
                    <a:pt x="16398" y="32055"/>
                  </a:lnTo>
                  <a:lnTo>
                    <a:pt x="15332" y="33301"/>
                  </a:lnTo>
                  <a:lnTo>
                    <a:pt x="14303" y="34583"/>
                  </a:lnTo>
                  <a:lnTo>
                    <a:pt x="13274" y="35883"/>
                  </a:lnTo>
                  <a:lnTo>
                    <a:pt x="12280" y="37219"/>
                  </a:lnTo>
                  <a:lnTo>
                    <a:pt x="11323" y="38592"/>
                  </a:lnTo>
                  <a:lnTo>
                    <a:pt x="10384" y="39982"/>
                  </a:lnTo>
                  <a:lnTo>
                    <a:pt x="9463" y="41427"/>
                  </a:lnTo>
                  <a:lnTo>
                    <a:pt x="8578" y="42872"/>
                  </a:lnTo>
                  <a:lnTo>
                    <a:pt x="7712" y="44370"/>
                  </a:lnTo>
                  <a:lnTo>
                    <a:pt x="6989" y="45653"/>
                  </a:lnTo>
                  <a:lnTo>
                    <a:pt x="6303" y="46953"/>
                  </a:lnTo>
                  <a:lnTo>
                    <a:pt x="5653" y="48253"/>
                  </a:lnTo>
                  <a:lnTo>
                    <a:pt x="5021" y="49571"/>
                  </a:lnTo>
                  <a:lnTo>
                    <a:pt x="4425" y="50889"/>
                  </a:lnTo>
                  <a:lnTo>
                    <a:pt x="3865" y="52226"/>
                  </a:lnTo>
                  <a:lnTo>
                    <a:pt x="3342" y="53580"/>
                  </a:lnTo>
                  <a:lnTo>
                    <a:pt x="2836" y="54935"/>
                  </a:lnTo>
                  <a:lnTo>
                    <a:pt x="2366" y="56307"/>
                  </a:lnTo>
                  <a:lnTo>
                    <a:pt x="1933" y="57679"/>
                  </a:lnTo>
                  <a:lnTo>
                    <a:pt x="1518" y="59070"/>
                  </a:lnTo>
                  <a:lnTo>
                    <a:pt x="1156" y="60478"/>
                  </a:lnTo>
                  <a:lnTo>
                    <a:pt x="813" y="61887"/>
                  </a:lnTo>
                  <a:lnTo>
                    <a:pt x="506" y="63314"/>
                  </a:lnTo>
                  <a:lnTo>
                    <a:pt x="236" y="64758"/>
                  </a:lnTo>
                  <a:lnTo>
                    <a:pt x="1" y="66203"/>
                  </a:lnTo>
                  <a:lnTo>
                    <a:pt x="1" y="66203"/>
                  </a:lnTo>
                  <a:lnTo>
                    <a:pt x="380" y="66185"/>
                  </a:lnTo>
                  <a:lnTo>
                    <a:pt x="759" y="66167"/>
                  </a:lnTo>
                  <a:lnTo>
                    <a:pt x="1536" y="66167"/>
                  </a:lnTo>
                  <a:lnTo>
                    <a:pt x="2294" y="66185"/>
                  </a:lnTo>
                  <a:lnTo>
                    <a:pt x="3071" y="66203"/>
                  </a:lnTo>
                  <a:lnTo>
                    <a:pt x="3829" y="66185"/>
                  </a:lnTo>
                  <a:lnTo>
                    <a:pt x="4208" y="66167"/>
                  </a:lnTo>
                  <a:lnTo>
                    <a:pt x="4588" y="66131"/>
                  </a:lnTo>
                  <a:lnTo>
                    <a:pt x="4967" y="66077"/>
                  </a:lnTo>
                  <a:lnTo>
                    <a:pt x="5346" y="66004"/>
                  </a:lnTo>
                  <a:lnTo>
                    <a:pt x="5725" y="65914"/>
                  </a:lnTo>
                  <a:lnTo>
                    <a:pt x="6104" y="65806"/>
                  </a:lnTo>
                  <a:lnTo>
                    <a:pt x="6231" y="64794"/>
                  </a:lnTo>
                  <a:lnTo>
                    <a:pt x="6393" y="63801"/>
                  </a:lnTo>
                  <a:lnTo>
                    <a:pt x="6556" y="62808"/>
                  </a:lnTo>
                  <a:lnTo>
                    <a:pt x="6755" y="61833"/>
                  </a:lnTo>
                  <a:lnTo>
                    <a:pt x="6953" y="60858"/>
                  </a:lnTo>
                  <a:lnTo>
                    <a:pt x="7170" y="59883"/>
                  </a:lnTo>
                  <a:lnTo>
                    <a:pt x="7423" y="58925"/>
                  </a:lnTo>
                  <a:lnTo>
                    <a:pt x="7676" y="57968"/>
                  </a:lnTo>
                  <a:lnTo>
                    <a:pt x="7946" y="57029"/>
                  </a:lnTo>
                  <a:lnTo>
                    <a:pt x="8235" y="56090"/>
                  </a:lnTo>
                  <a:lnTo>
                    <a:pt x="8542" y="55151"/>
                  </a:lnTo>
                  <a:lnTo>
                    <a:pt x="8867" y="54230"/>
                  </a:lnTo>
                  <a:lnTo>
                    <a:pt x="9211" y="53309"/>
                  </a:lnTo>
                  <a:lnTo>
                    <a:pt x="9554" y="52406"/>
                  </a:lnTo>
                  <a:lnTo>
                    <a:pt x="9933" y="51503"/>
                  </a:lnTo>
                  <a:lnTo>
                    <a:pt x="10312" y="50601"/>
                  </a:lnTo>
                  <a:lnTo>
                    <a:pt x="10709" y="49698"/>
                  </a:lnTo>
                  <a:lnTo>
                    <a:pt x="11125" y="48813"/>
                  </a:lnTo>
                  <a:lnTo>
                    <a:pt x="11558" y="47946"/>
                  </a:lnTo>
                  <a:lnTo>
                    <a:pt x="12010" y="47061"/>
                  </a:lnTo>
                  <a:lnTo>
                    <a:pt x="12461" y="46194"/>
                  </a:lnTo>
                  <a:lnTo>
                    <a:pt x="12931" y="45327"/>
                  </a:lnTo>
                  <a:lnTo>
                    <a:pt x="13418" y="44479"/>
                  </a:lnTo>
                  <a:lnTo>
                    <a:pt x="13906" y="43630"/>
                  </a:lnTo>
                  <a:lnTo>
                    <a:pt x="14411" y="42781"/>
                  </a:lnTo>
                  <a:lnTo>
                    <a:pt x="14935" y="41932"/>
                  </a:lnTo>
                  <a:lnTo>
                    <a:pt x="15477" y="41102"/>
                  </a:lnTo>
                  <a:lnTo>
                    <a:pt x="16019" y="40271"/>
                  </a:lnTo>
                  <a:lnTo>
                    <a:pt x="16578" y="39458"/>
                  </a:lnTo>
                  <a:lnTo>
                    <a:pt x="17138" y="38628"/>
                  </a:lnTo>
                  <a:lnTo>
                    <a:pt x="17716" y="37815"/>
                  </a:lnTo>
                  <a:lnTo>
                    <a:pt x="18312" y="37003"/>
                  </a:lnTo>
                  <a:lnTo>
                    <a:pt x="18944" y="36172"/>
                  </a:lnTo>
                  <a:lnTo>
                    <a:pt x="19594" y="35359"/>
                  </a:lnTo>
                  <a:lnTo>
                    <a:pt x="20244" y="34547"/>
                  </a:lnTo>
                  <a:lnTo>
                    <a:pt x="20930" y="33770"/>
                  </a:lnTo>
                  <a:lnTo>
                    <a:pt x="21617" y="33012"/>
                  </a:lnTo>
                  <a:lnTo>
                    <a:pt x="22321" y="32271"/>
                  </a:lnTo>
                  <a:lnTo>
                    <a:pt x="23043" y="31549"/>
                  </a:lnTo>
                  <a:lnTo>
                    <a:pt x="23766" y="30845"/>
                  </a:lnTo>
                  <a:lnTo>
                    <a:pt x="24506" y="30140"/>
                  </a:lnTo>
                  <a:lnTo>
                    <a:pt x="25264" y="29472"/>
                  </a:lnTo>
                  <a:lnTo>
                    <a:pt x="26023" y="28804"/>
                  </a:lnTo>
                  <a:lnTo>
                    <a:pt x="26799" y="28172"/>
                  </a:lnTo>
                  <a:lnTo>
                    <a:pt x="27594" y="27540"/>
                  </a:lnTo>
                  <a:lnTo>
                    <a:pt x="28389" y="26926"/>
                  </a:lnTo>
                  <a:lnTo>
                    <a:pt x="29201" y="26312"/>
                  </a:lnTo>
                  <a:lnTo>
                    <a:pt x="30014" y="25734"/>
                  </a:lnTo>
                  <a:lnTo>
                    <a:pt x="30844" y="25156"/>
                  </a:lnTo>
                  <a:lnTo>
                    <a:pt x="31693" y="24578"/>
                  </a:lnTo>
                  <a:lnTo>
                    <a:pt x="32542" y="24019"/>
                  </a:lnTo>
                  <a:lnTo>
                    <a:pt x="33391" y="23477"/>
                  </a:lnTo>
                  <a:lnTo>
                    <a:pt x="34257" y="22953"/>
                  </a:lnTo>
                  <a:lnTo>
                    <a:pt x="35124" y="22429"/>
                  </a:lnTo>
                  <a:lnTo>
                    <a:pt x="36009" y="21906"/>
                  </a:lnTo>
                  <a:lnTo>
                    <a:pt x="36894" y="21418"/>
                  </a:lnTo>
                  <a:lnTo>
                    <a:pt x="38682" y="20425"/>
                  </a:lnTo>
                  <a:lnTo>
                    <a:pt x="40488" y="19468"/>
                  </a:lnTo>
                  <a:lnTo>
                    <a:pt x="42312" y="18547"/>
                  </a:lnTo>
                  <a:lnTo>
                    <a:pt x="44172" y="17626"/>
                  </a:lnTo>
                  <a:lnTo>
                    <a:pt x="44822" y="17319"/>
                  </a:lnTo>
                  <a:lnTo>
                    <a:pt x="45490" y="17012"/>
                  </a:lnTo>
                  <a:lnTo>
                    <a:pt x="46158" y="16723"/>
                  </a:lnTo>
                  <a:lnTo>
                    <a:pt x="46844" y="16452"/>
                  </a:lnTo>
                  <a:lnTo>
                    <a:pt x="48199" y="15928"/>
                  </a:lnTo>
                  <a:lnTo>
                    <a:pt x="49571" y="15441"/>
                  </a:lnTo>
                  <a:lnTo>
                    <a:pt x="50943" y="14971"/>
                  </a:lnTo>
                  <a:lnTo>
                    <a:pt x="52316" y="14556"/>
                  </a:lnTo>
                  <a:lnTo>
                    <a:pt x="53706" y="14141"/>
                  </a:lnTo>
                  <a:lnTo>
                    <a:pt x="55115" y="13761"/>
                  </a:lnTo>
                  <a:lnTo>
                    <a:pt x="56505" y="13382"/>
                  </a:lnTo>
                  <a:lnTo>
                    <a:pt x="57914" y="13021"/>
                  </a:lnTo>
                  <a:lnTo>
                    <a:pt x="60713" y="12317"/>
                  </a:lnTo>
                  <a:lnTo>
                    <a:pt x="63530" y="11594"/>
                  </a:lnTo>
                  <a:lnTo>
                    <a:pt x="64921" y="11215"/>
                  </a:lnTo>
                  <a:lnTo>
                    <a:pt x="66311" y="10818"/>
                  </a:lnTo>
                  <a:lnTo>
                    <a:pt x="68171" y="10276"/>
                  </a:lnTo>
                  <a:lnTo>
                    <a:pt x="69995" y="9680"/>
                  </a:lnTo>
                  <a:lnTo>
                    <a:pt x="70916" y="9373"/>
                  </a:lnTo>
                  <a:lnTo>
                    <a:pt x="71819" y="9066"/>
                  </a:lnTo>
                  <a:lnTo>
                    <a:pt x="72722" y="8741"/>
                  </a:lnTo>
                  <a:lnTo>
                    <a:pt x="73625" y="8398"/>
                  </a:lnTo>
                  <a:lnTo>
                    <a:pt x="74528" y="8055"/>
                  </a:lnTo>
                  <a:lnTo>
                    <a:pt x="75413" y="7694"/>
                  </a:lnTo>
                  <a:lnTo>
                    <a:pt x="76297" y="7314"/>
                  </a:lnTo>
                  <a:lnTo>
                    <a:pt x="77164" y="6917"/>
                  </a:lnTo>
                  <a:lnTo>
                    <a:pt x="78049" y="6520"/>
                  </a:lnTo>
                  <a:lnTo>
                    <a:pt x="78916" y="6087"/>
                  </a:lnTo>
                  <a:lnTo>
                    <a:pt x="79765" y="5653"/>
                  </a:lnTo>
                  <a:lnTo>
                    <a:pt x="80631" y="5184"/>
                  </a:lnTo>
                  <a:lnTo>
                    <a:pt x="80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flipH="1">
              <a:off x="-315900" y="3577700"/>
              <a:ext cx="1811275" cy="1453275"/>
            </a:xfrm>
            <a:custGeom>
              <a:avLst/>
              <a:gdLst/>
              <a:ahLst/>
              <a:cxnLst/>
              <a:rect l="l" t="t" r="r" b="b"/>
              <a:pathLst>
                <a:path w="72451" h="58131" extrusionOk="0">
                  <a:moveTo>
                    <a:pt x="72451" y="1"/>
                  </a:moveTo>
                  <a:lnTo>
                    <a:pt x="71114" y="669"/>
                  </a:lnTo>
                  <a:lnTo>
                    <a:pt x="69778" y="1301"/>
                  </a:lnTo>
                  <a:lnTo>
                    <a:pt x="68424" y="1915"/>
                  </a:lnTo>
                  <a:lnTo>
                    <a:pt x="67051" y="2511"/>
                  </a:lnTo>
                  <a:lnTo>
                    <a:pt x="65697" y="3107"/>
                  </a:lnTo>
                  <a:lnTo>
                    <a:pt x="64324" y="3666"/>
                  </a:lnTo>
                  <a:lnTo>
                    <a:pt x="62934" y="4208"/>
                  </a:lnTo>
                  <a:lnTo>
                    <a:pt x="61561" y="4714"/>
                  </a:lnTo>
                  <a:lnTo>
                    <a:pt x="60153" y="5219"/>
                  </a:lnTo>
                  <a:lnTo>
                    <a:pt x="58762" y="5707"/>
                  </a:lnTo>
                  <a:lnTo>
                    <a:pt x="57354" y="6159"/>
                  </a:lnTo>
                  <a:lnTo>
                    <a:pt x="55927" y="6592"/>
                  </a:lnTo>
                  <a:lnTo>
                    <a:pt x="54500" y="7007"/>
                  </a:lnTo>
                  <a:lnTo>
                    <a:pt x="53056" y="7405"/>
                  </a:lnTo>
                  <a:lnTo>
                    <a:pt x="51611" y="7766"/>
                  </a:lnTo>
                  <a:lnTo>
                    <a:pt x="50166" y="8109"/>
                  </a:lnTo>
                  <a:lnTo>
                    <a:pt x="48505" y="8506"/>
                  </a:lnTo>
                  <a:lnTo>
                    <a:pt x="46844" y="8921"/>
                  </a:lnTo>
                  <a:lnTo>
                    <a:pt x="45200" y="9373"/>
                  </a:lnTo>
                  <a:lnTo>
                    <a:pt x="43575" y="9860"/>
                  </a:lnTo>
                  <a:lnTo>
                    <a:pt x="41968" y="10384"/>
                  </a:lnTo>
                  <a:lnTo>
                    <a:pt x="40361" y="10926"/>
                  </a:lnTo>
                  <a:lnTo>
                    <a:pt x="38772" y="11504"/>
                  </a:lnTo>
                  <a:lnTo>
                    <a:pt x="37183" y="12100"/>
                  </a:lnTo>
                  <a:lnTo>
                    <a:pt x="35629" y="12750"/>
                  </a:lnTo>
                  <a:lnTo>
                    <a:pt x="34076" y="13418"/>
                  </a:lnTo>
                  <a:lnTo>
                    <a:pt x="32523" y="14122"/>
                  </a:lnTo>
                  <a:lnTo>
                    <a:pt x="30988" y="14845"/>
                  </a:lnTo>
                  <a:lnTo>
                    <a:pt x="29472" y="15621"/>
                  </a:lnTo>
                  <a:lnTo>
                    <a:pt x="27973" y="16416"/>
                  </a:lnTo>
                  <a:lnTo>
                    <a:pt x="26474" y="17246"/>
                  </a:lnTo>
                  <a:lnTo>
                    <a:pt x="24975" y="18113"/>
                  </a:lnTo>
                  <a:lnTo>
                    <a:pt x="24271" y="18547"/>
                  </a:lnTo>
                  <a:lnTo>
                    <a:pt x="23566" y="18980"/>
                  </a:lnTo>
                  <a:lnTo>
                    <a:pt x="22880" y="19413"/>
                  </a:lnTo>
                  <a:lnTo>
                    <a:pt x="22212" y="19865"/>
                  </a:lnTo>
                  <a:lnTo>
                    <a:pt x="21544" y="20316"/>
                  </a:lnTo>
                  <a:lnTo>
                    <a:pt x="20894" y="20786"/>
                  </a:lnTo>
                  <a:lnTo>
                    <a:pt x="20244" y="21255"/>
                  </a:lnTo>
                  <a:lnTo>
                    <a:pt x="19612" y="21725"/>
                  </a:lnTo>
                  <a:lnTo>
                    <a:pt x="18980" y="22212"/>
                  </a:lnTo>
                  <a:lnTo>
                    <a:pt x="18384" y="22700"/>
                  </a:lnTo>
                  <a:lnTo>
                    <a:pt x="17770" y="23206"/>
                  </a:lnTo>
                  <a:lnTo>
                    <a:pt x="17192" y="23693"/>
                  </a:lnTo>
                  <a:lnTo>
                    <a:pt x="16596" y="24199"/>
                  </a:lnTo>
                  <a:lnTo>
                    <a:pt x="16036" y="24723"/>
                  </a:lnTo>
                  <a:lnTo>
                    <a:pt x="15476" y="25246"/>
                  </a:lnTo>
                  <a:lnTo>
                    <a:pt x="14917" y="25770"/>
                  </a:lnTo>
                  <a:lnTo>
                    <a:pt x="14393" y="26294"/>
                  </a:lnTo>
                  <a:lnTo>
                    <a:pt x="13851" y="26835"/>
                  </a:lnTo>
                  <a:lnTo>
                    <a:pt x="13345" y="27395"/>
                  </a:lnTo>
                  <a:lnTo>
                    <a:pt x="12840" y="27937"/>
                  </a:lnTo>
                  <a:lnTo>
                    <a:pt x="12334" y="28497"/>
                  </a:lnTo>
                  <a:lnTo>
                    <a:pt x="11847" y="29057"/>
                  </a:lnTo>
                  <a:lnTo>
                    <a:pt x="11377" y="29634"/>
                  </a:lnTo>
                  <a:lnTo>
                    <a:pt x="10908" y="30212"/>
                  </a:lnTo>
                  <a:lnTo>
                    <a:pt x="10456" y="30790"/>
                  </a:lnTo>
                  <a:lnTo>
                    <a:pt x="10005" y="31386"/>
                  </a:lnTo>
                  <a:lnTo>
                    <a:pt x="9571" y="31982"/>
                  </a:lnTo>
                  <a:lnTo>
                    <a:pt x="9138" y="32578"/>
                  </a:lnTo>
                  <a:lnTo>
                    <a:pt x="8723" y="33192"/>
                  </a:lnTo>
                  <a:lnTo>
                    <a:pt x="8307" y="33806"/>
                  </a:lnTo>
                  <a:lnTo>
                    <a:pt x="7910" y="34420"/>
                  </a:lnTo>
                  <a:lnTo>
                    <a:pt x="7531" y="35052"/>
                  </a:lnTo>
                  <a:lnTo>
                    <a:pt x="7151" y="35684"/>
                  </a:lnTo>
                  <a:lnTo>
                    <a:pt x="6772" y="36316"/>
                  </a:lnTo>
                  <a:lnTo>
                    <a:pt x="6429" y="36966"/>
                  </a:lnTo>
                  <a:lnTo>
                    <a:pt x="6068" y="37616"/>
                  </a:lnTo>
                  <a:lnTo>
                    <a:pt x="5725" y="38266"/>
                  </a:lnTo>
                  <a:lnTo>
                    <a:pt x="5400" y="38935"/>
                  </a:lnTo>
                  <a:lnTo>
                    <a:pt x="5075" y="39603"/>
                  </a:lnTo>
                  <a:lnTo>
                    <a:pt x="4768" y="40271"/>
                  </a:lnTo>
                  <a:lnTo>
                    <a:pt x="4461" y="40957"/>
                  </a:lnTo>
                  <a:lnTo>
                    <a:pt x="4172" y="41643"/>
                  </a:lnTo>
                  <a:lnTo>
                    <a:pt x="3612" y="43034"/>
                  </a:lnTo>
                  <a:lnTo>
                    <a:pt x="3088" y="44442"/>
                  </a:lnTo>
                  <a:lnTo>
                    <a:pt x="2619" y="45869"/>
                  </a:lnTo>
                  <a:lnTo>
                    <a:pt x="2167" y="47332"/>
                  </a:lnTo>
                  <a:lnTo>
                    <a:pt x="1752" y="48794"/>
                  </a:lnTo>
                  <a:lnTo>
                    <a:pt x="1373" y="50311"/>
                  </a:lnTo>
                  <a:lnTo>
                    <a:pt x="1030" y="51828"/>
                  </a:lnTo>
                  <a:lnTo>
                    <a:pt x="723" y="53363"/>
                  </a:lnTo>
                  <a:lnTo>
                    <a:pt x="452" y="54934"/>
                  </a:lnTo>
                  <a:lnTo>
                    <a:pt x="217" y="56523"/>
                  </a:lnTo>
                  <a:lnTo>
                    <a:pt x="0" y="58131"/>
                  </a:lnTo>
                  <a:lnTo>
                    <a:pt x="398" y="58131"/>
                  </a:lnTo>
                  <a:lnTo>
                    <a:pt x="578" y="58113"/>
                  </a:lnTo>
                  <a:lnTo>
                    <a:pt x="777" y="58076"/>
                  </a:lnTo>
                  <a:lnTo>
                    <a:pt x="957" y="58022"/>
                  </a:lnTo>
                  <a:lnTo>
                    <a:pt x="1120" y="57950"/>
                  </a:lnTo>
                  <a:lnTo>
                    <a:pt x="1301" y="57860"/>
                  </a:lnTo>
                  <a:lnTo>
                    <a:pt x="1445" y="57715"/>
                  </a:lnTo>
                  <a:lnTo>
                    <a:pt x="1553" y="56668"/>
                  </a:lnTo>
                  <a:lnTo>
                    <a:pt x="1680" y="55621"/>
                  </a:lnTo>
                  <a:lnTo>
                    <a:pt x="1806" y="54591"/>
                  </a:lnTo>
                  <a:lnTo>
                    <a:pt x="1969" y="53562"/>
                  </a:lnTo>
                  <a:lnTo>
                    <a:pt x="2149" y="52551"/>
                  </a:lnTo>
                  <a:lnTo>
                    <a:pt x="2348" y="51539"/>
                  </a:lnTo>
                  <a:lnTo>
                    <a:pt x="2565" y="50546"/>
                  </a:lnTo>
                  <a:lnTo>
                    <a:pt x="2799" y="49553"/>
                  </a:lnTo>
                  <a:lnTo>
                    <a:pt x="3052" y="48560"/>
                  </a:lnTo>
                  <a:lnTo>
                    <a:pt x="3341" y="47585"/>
                  </a:lnTo>
                  <a:lnTo>
                    <a:pt x="3630" y="46627"/>
                  </a:lnTo>
                  <a:lnTo>
                    <a:pt x="3937" y="45652"/>
                  </a:lnTo>
                  <a:lnTo>
                    <a:pt x="4280" y="44713"/>
                  </a:lnTo>
                  <a:lnTo>
                    <a:pt x="4623" y="43774"/>
                  </a:lnTo>
                  <a:lnTo>
                    <a:pt x="5002" y="42835"/>
                  </a:lnTo>
                  <a:lnTo>
                    <a:pt x="5382" y="41914"/>
                  </a:lnTo>
                  <a:lnTo>
                    <a:pt x="5797" y="40993"/>
                  </a:lnTo>
                  <a:lnTo>
                    <a:pt x="6230" y="40090"/>
                  </a:lnTo>
                  <a:lnTo>
                    <a:pt x="6682" y="39187"/>
                  </a:lnTo>
                  <a:lnTo>
                    <a:pt x="7151" y="38303"/>
                  </a:lnTo>
                  <a:lnTo>
                    <a:pt x="7639" y="37418"/>
                  </a:lnTo>
                  <a:lnTo>
                    <a:pt x="8145" y="36551"/>
                  </a:lnTo>
                  <a:lnTo>
                    <a:pt x="8686" y="35702"/>
                  </a:lnTo>
                  <a:lnTo>
                    <a:pt x="9228" y="34835"/>
                  </a:lnTo>
                  <a:lnTo>
                    <a:pt x="9806" y="34005"/>
                  </a:lnTo>
                  <a:lnTo>
                    <a:pt x="10384" y="33174"/>
                  </a:lnTo>
                  <a:lnTo>
                    <a:pt x="10998" y="32343"/>
                  </a:lnTo>
                  <a:lnTo>
                    <a:pt x="11630" y="31531"/>
                  </a:lnTo>
                  <a:lnTo>
                    <a:pt x="12280" y="30718"/>
                  </a:lnTo>
                  <a:lnTo>
                    <a:pt x="12948" y="29923"/>
                  </a:lnTo>
                  <a:lnTo>
                    <a:pt x="13634" y="29147"/>
                  </a:lnTo>
                  <a:lnTo>
                    <a:pt x="14339" y="28370"/>
                  </a:lnTo>
                  <a:lnTo>
                    <a:pt x="15151" y="27504"/>
                  </a:lnTo>
                  <a:lnTo>
                    <a:pt x="15982" y="26673"/>
                  </a:lnTo>
                  <a:lnTo>
                    <a:pt x="16813" y="25878"/>
                  </a:lnTo>
                  <a:lnTo>
                    <a:pt x="17661" y="25084"/>
                  </a:lnTo>
                  <a:lnTo>
                    <a:pt x="18528" y="24325"/>
                  </a:lnTo>
                  <a:lnTo>
                    <a:pt x="19395" y="23567"/>
                  </a:lnTo>
                  <a:lnTo>
                    <a:pt x="20280" y="22844"/>
                  </a:lnTo>
                  <a:lnTo>
                    <a:pt x="21183" y="22140"/>
                  </a:lnTo>
                  <a:lnTo>
                    <a:pt x="22104" y="21454"/>
                  </a:lnTo>
                  <a:lnTo>
                    <a:pt x="23025" y="20786"/>
                  </a:lnTo>
                  <a:lnTo>
                    <a:pt x="23946" y="20136"/>
                  </a:lnTo>
                  <a:lnTo>
                    <a:pt x="24903" y="19522"/>
                  </a:lnTo>
                  <a:lnTo>
                    <a:pt x="25842" y="18908"/>
                  </a:lnTo>
                  <a:lnTo>
                    <a:pt x="26817" y="18312"/>
                  </a:lnTo>
                  <a:lnTo>
                    <a:pt x="27792" y="17734"/>
                  </a:lnTo>
                  <a:lnTo>
                    <a:pt x="28785" y="17174"/>
                  </a:lnTo>
                  <a:lnTo>
                    <a:pt x="29779" y="16632"/>
                  </a:lnTo>
                  <a:lnTo>
                    <a:pt x="30772" y="16127"/>
                  </a:lnTo>
                  <a:lnTo>
                    <a:pt x="31801" y="15621"/>
                  </a:lnTo>
                  <a:lnTo>
                    <a:pt x="32812" y="15115"/>
                  </a:lnTo>
                  <a:lnTo>
                    <a:pt x="33842" y="14646"/>
                  </a:lnTo>
                  <a:lnTo>
                    <a:pt x="34889" y="14195"/>
                  </a:lnTo>
                  <a:lnTo>
                    <a:pt x="35936" y="13743"/>
                  </a:lnTo>
                  <a:lnTo>
                    <a:pt x="37002" y="13328"/>
                  </a:lnTo>
                  <a:lnTo>
                    <a:pt x="38067" y="12912"/>
                  </a:lnTo>
                  <a:lnTo>
                    <a:pt x="39151" y="12515"/>
                  </a:lnTo>
                  <a:lnTo>
                    <a:pt x="40216" y="12136"/>
                  </a:lnTo>
                  <a:lnTo>
                    <a:pt x="41318" y="11775"/>
                  </a:lnTo>
                  <a:lnTo>
                    <a:pt x="42419" y="11414"/>
                  </a:lnTo>
                  <a:lnTo>
                    <a:pt x="43521" y="11070"/>
                  </a:lnTo>
                  <a:lnTo>
                    <a:pt x="44623" y="10745"/>
                  </a:lnTo>
                  <a:lnTo>
                    <a:pt x="45742" y="10420"/>
                  </a:lnTo>
                  <a:lnTo>
                    <a:pt x="49155" y="9499"/>
                  </a:lnTo>
                  <a:lnTo>
                    <a:pt x="52550" y="8578"/>
                  </a:lnTo>
                  <a:lnTo>
                    <a:pt x="54266" y="8109"/>
                  </a:lnTo>
                  <a:lnTo>
                    <a:pt x="55945" y="7639"/>
                  </a:lnTo>
                  <a:lnTo>
                    <a:pt x="57643" y="7152"/>
                  </a:lnTo>
                  <a:lnTo>
                    <a:pt x="59340" y="6628"/>
                  </a:lnTo>
                  <a:lnTo>
                    <a:pt x="61002" y="6104"/>
                  </a:lnTo>
                  <a:lnTo>
                    <a:pt x="62681" y="5545"/>
                  </a:lnTo>
                  <a:lnTo>
                    <a:pt x="64342" y="4967"/>
                  </a:lnTo>
                  <a:lnTo>
                    <a:pt x="65986" y="4353"/>
                  </a:lnTo>
                  <a:lnTo>
                    <a:pt x="67629" y="3703"/>
                  </a:lnTo>
                  <a:lnTo>
                    <a:pt x="68442" y="3359"/>
                  </a:lnTo>
                  <a:lnTo>
                    <a:pt x="69254" y="3016"/>
                  </a:lnTo>
                  <a:lnTo>
                    <a:pt x="70067" y="2637"/>
                  </a:lnTo>
                  <a:lnTo>
                    <a:pt x="70861" y="2276"/>
                  </a:lnTo>
                  <a:lnTo>
                    <a:pt x="71656" y="1879"/>
                  </a:lnTo>
                  <a:lnTo>
                    <a:pt x="72451" y="1481"/>
                  </a:lnTo>
                  <a:lnTo>
                    <a:pt x="7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 rot="-7753886" flipH="1">
            <a:off x="2757005" y="-760603"/>
            <a:ext cx="2257166" cy="1813883"/>
            <a:chOff x="1929400" y="2425600"/>
            <a:chExt cx="1647875" cy="1324250"/>
          </a:xfrm>
        </p:grpSpPr>
        <p:sp>
          <p:nvSpPr>
            <p:cNvPr id="139" name="Google Shape;139;p3"/>
            <p:cNvSpPr/>
            <p:nvPr/>
          </p:nvSpPr>
          <p:spPr>
            <a:xfrm>
              <a:off x="3140875" y="3077950"/>
              <a:ext cx="436400" cy="485000"/>
            </a:xfrm>
            <a:custGeom>
              <a:avLst/>
              <a:gdLst/>
              <a:ahLst/>
              <a:cxnLst/>
              <a:rect l="l" t="t" r="r" b="b"/>
              <a:pathLst>
                <a:path w="17456" h="19400" extrusionOk="0">
                  <a:moveTo>
                    <a:pt x="541" y="361"/>
                  </a:moveTo>
                  <a:lnTo>
                    <a:pt x="942" y="501"/>
                  </a:lnTo>
                  <a:lnTo>
                    <a:pt x="1724" y="822"/>
                  </a:lnTo>
                  <a:lnTo>
                    <a:pt x="2706" y="1183"/>
                  </a:lnTo>
                  <a:lnTo>
                    <a:pt x="3066" y="1343"/>
                  </a:lnTo>
                  <a:lnTo>
                    <a:pt x="3848" y="1643"/>
                  </a:lnTo>
                  <a:lnTo>
                    <a:pt x="4710" y="2024"/>
                  </a:lnTo>
                  <a:lnTo>
                    <a:pt x="5652" y="2445"/>
                  </a:lnTo>
                  <a:lnTo>
                    <a:pt x="6634" y="2946"/>
                  </a:lnTo>
                  <a:lnTo>
                    <a:pt x="7155" y="3227"/>
                  </a:lnTo>
                  <a:lnTo>
                    <a:pt x="7696" y="3527"/>
                  </a:lnTo>
                  <a:lnTo>
                    <a:pt x="8237" y="3848"/>
                  </a:lnTo>
                  <a:lnTo>
                    <a:pt x="8798" y="4209"/>
                  </a:lnTo>
                  <a:lnTo>
                    <a:pt x="9359" y="4590"/>
                  </a:lnTo>
                  <a:lnTo>
                    <a:pt x="9921" y="5010"/>
                  </a:lnTo>
                  <a:lnTo>
                    <a:pt x="10502" y="5451"/>
                  </a:lnTo>
                  <a:lnTo>
                    <a:pt x="11083" y="5932"/>
                  </a:lnTo>
                  <a:lnTo>
                    <a:pt x="11684" y="6433"/>
                  </a:lnTo>
                  <a:lnTo>
                    <a:pt x="12245" y="6974"/>
                  </a:lnTo>
                  <a:lnTo>
                    <a:pt x="12766" y="7536"/>
                  </a:lnTo>
                  <a:lnTo>
                    <a:pt x="13267" y="8137"/>
                  </a:lnTo>
                  <a:lnTo>
                    <a:pt x="13748" y="8738"/>
                  </a:lnTo>
                  <a:lnTo>
                    <a:pt x="14189" y="9359"/>
                  </a:lnTo>
                  <a:lnTo>
                    <a:pt x="14610" y="10001"/>
                  </a:lnTo>
                  <a:lnTo>
                    <a:pt x="14991" y="10642"/>
                  </a:lnTo>
                  <a:lnTo>
                    <a:pt x="15352" y="11283"/>
                  </a:lnTo>
                  <a:lnTo>
                    <a:pt x="15672" y="11945"/>
                  </a:lnTo>
                  <a:lnTo>
                    <a:pt x="15953" y="12586"/>
                  </a:lnTo>
                  <a:lnTo>
                    <a:pt x="16213" y="13207"/>
                  </a:lnTo>
                  <a:lnTo>
                    <a:pt x="16434" y="13828"/>
                  </a:lnTo>
                  <a:lnTo>
                    <a:pt x="16634" y="14430"/>
                  </a:lnTo>
                  <a:lnTo>
                    <a:pt x="16795" y="15011"/>
                  </a:lnTo>
                  <a:lnTo>
                    <a:pt x="16915" y="15572"/>
                  </a:lnTo>
                  <a:lnTo>
                    <a:pt x="17015" y="16033"/>
                  </a:lnTo>
                  <a:lnTo>
                    <a:pt x="17095" y="16494"/>
                  </a:lnTo>
                  <a:lnTo>
                    <a:pt x="17155" y="16915"/>
                  </a:lnTo>
                  <a:lnTo>
                    <a:pt x="17195" y="17316"/>
                  </a:lnTo>
                  <a:lnTo>
                    <a:pt x="17235" y="17716"/>
                  </a:lnTo>
                  <a:lnTo>
                    <a:pt x="17235" y="18077"/>
                  </a:lnTo>
                  <a:lnTo>
                    <a:pt x="17235" y="18438"/>
                  </a:lnTo>
                  <a:lnTo>
                    <a:pt x="17215" y="18759"/>
                  </a:lnTo>
                  <a:lnTo>
                    <a:pt x="17075" y="18318"/>
                  </a:lnTo>
                  <a:lnTo>
                    <a:pt x="16875" y="17777"/>
                  </a:lnTo>
                  <a:lnTo>
                    <a:pt x="16654" y="17155"/>
                  </a:lnTo>
                  <a:lnTo>
                    <a:pt x="16374" y="16514"/>
                  </a:lnTo>
                  <a:lnTo>
                    <a:pt x="16073" y="15813"/>
                  </a:lnTo>
                  <a:lnTo>
                    <a:pt x="15732" y="15131"/>
                  </a:lnTo>
                  <a:lnTo>
                    <a:pt x="15392" y="14450"/>
                  </a:lnTo>
                  <a:lnTo>
                    <a:pt x="15011" y="13808"/>
                  </a:lnTo>
                  <a:lnTo>
                    <a:pt x="14710" y="13327"/>
                  </a:lnTo>
                  <a:lnTo>
                    <a:pt x="14430" y="12867"/>
                  </a:lnTo>
                  <a:lnTo>
                    <a:pt x="14109" y="12406"/>
                  </a:lnTo>
                  <a:lnTo>
                    <a:pt x="13808" y="11965"/>
                  </a:lnTo>
                  <a:lnTo>
                    <a:pt x="13167" y="11143"/>
                  </a:lnTo>
                  <a:lnTo>
                    <a:pt x="12506" y="10341"/>
                  </a:lnTo>
                  <a:lnTo>
                    <a:pt x="11844" y="9580"/>
                  </a:lnTo>
                  <a:lnTo>
                    <a:pt x="11183" y="8858"/>
                  </a:lnTo>
                  <a:lnTo>
                    <a:pt x="10502" y="8177"/>
                  </a:lnTo>
                  <a:lnTo>
                    <a:pt x="9820" y="7516"/>
                  </a:lnTo>
                  <a:lnTo>
                    <a:pt x="9279" y="6974"/>
                  </a:lnTo>
                  <a:lnTo>
                    <a:pt x="8738" y="6473"/>
                  </a:lnTo>
                  <a:lnTo>
                    <a:pt x="8157" y="5972"/>
                  </a:lnTo>
                  <a:lnTo>
                    <a:pt x="7596" y="5471"/>
                  </a:lnTo>
                  <a:lnTo>
                    <a:pt x="6433" y="4549"/>
                  </a:lnTo>
                  <a:lnTo>
                    <a:pt x="5291" y="3668"/>
                  </a:lnTo>
                  <a:lnTo>
                    <a:pt x="4189" y="2866"/>
                  </a:lnTo>
                  <a:lnTo>
                    <a:pt x="3147" y="2124"/>
                  </a:lnTo>
                  <a:lnTo>
                    <a:pt x="1423" y="942"/>
                  </a:lnTo>
                  <a:lnTo>
                    <a:pt x="541" y="361"/>
                  </a:lnTo>
                  <a:close/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20"/>
                  </a:lnTo>
                  <a:lnTo>
                    <a:pt x="0" y="180"/>
                  </a:lnTo>
                  <a:lnTo>
                    <a:pt x="40" y="241"/>
                  </a:lnTo>
                  <a:lnTo>
                    <a:pt x="80" y="281"/>
                  </a:lnTo>
                  <a:lnTo>
                    <a:pt x="261" y="401"/>
                  </a:lnTo>
                  <a:lnTo>
                    <a:pt x="521" y="601"/>
                  </a:lnTo>
                  <a:lnTo>
                    <a:pt x="1303" y="1122"/>
                  </a:lnTo>
                  <a:lnTo>
                    <a:pt x="3026" y="2305"/>
                  </a:lnTo>
                  <a:lnTo>
                    <a:pt x="4069" y="3026"/>
                  </a:lnTo>
                  <a:lnTo>
                    <a:pt x="5151" y="3828"/>
                  </a:lnTo>
                  <a:lnTo>
                    <a:pt x="6293" y="4710"/>
                  </a:lnTo>
                  <a:lnTo>
                    <a:pt x="7455" y="5632"/>
                  </a:lnTo>
                  <a:lnTo>
                    <a:pt x="8017" y="6133"/>
                  </a:lnTo>
                  <a:lnTo>
                    <a:pt x="8578" y="6634"/>
                  </a:lnTo>
                  <a:lnTo>
                    <a:pt x="9139" y="7135"/>
                  </a:lnTo>
                  <a:lnTo>
                    <a:pt x="9680" y="7656"/>
                  </a:lnTo>
                  <a:lnTo>
                    <a:pt x="10341" y="8317"/>
                  </a:lnTo>
                  <a:lnTo>
                    <a:pt x="11023" y="9019"/>
                  </a:lnTo>
                  <a:lnTo>
                    <a:pt x="11684" y="9720"/>
                  </a:lnTo>
                  <a:lnTo>
                    <a:pt x="12345" y="10482"/>
                  </a:lnTo>
                  <a:lnTo>
                    <a:pt x="12987" y="11263"/>
                  </a:lnTo>
                  <a:lnTo>
                    <a:pt x="13628" y="12105"/>
                  </a:lnTo>
                  <a:lnTo>
                    <a:pt x="13949" y="12526"/>
                  </a:lnTo>
                  <a:lnTo>
                    <a:pt x="14249" y="12987"/>
                  </a:lnTo>
                  <a:lnTo>
                    <a:pt x="14530" y="13448"/>
                  </a:lnTo>
                  <a:lnTo>
                    <a:pt x="14831" y="13929"/>
                  </a:lnTo>
                  <a:lnTo>
                    <a:pt x="15071" y="14330"/>
                  </a:lnTo>
                  <a:lnTo>
                    <a:pt x="15292" y="14750"/>
                  </a:lnTo>
                  <a:lnTo>
                    <a:pt x="15512" y="15171"/>
                  </a:lnTo>
                  <a:lnTo>
                    <a:pt x="15732" y="15592"/>
                  </a:lnTo>
                  <a:lnTo>
                    <a:pt x="16113" y="16454"/>
                  </a:lnTo>
                  <a:lnTo>
                    <a:pt x="16454" y="17256"/>
                  </a:lnTo>
                  <a:lnTo>
                    <a:pt x="16714" y="17977"/>
                  </a:lnTo>
                  <a:lnTo>
                    <a:pt x="16935" y="18578"/>
                  </a:lnTo>
                  <a:lnTo>
                    <a:pt x="17155" y="19280"/>
                  </a:lnTo>
                  <a:lnTo>
                    <a:pt x="17155" y="19340"/>
                  </a:lnTo>
                  <a:lnTo>
                    <a:pt x="17175" y="19360"/>
                  </a:lnTo>
                  <a:lnTo>
                    <a:pt x="17215" y="19400"/>
                  </a:lnTo>
                  <a:lnTo>
                    <a:pt x="17316" y="19400"/>
                  </a:lnTo>
                  <a:lnTo>
                    <a:pt x="17356" y="19360"/>
                  </a:lnTo>
                  <a:lnTo>
                    <a:pt x="17356" y="19280"/>
                  </a:lnTo>
                  <a:lnTo>
                    <a:pt x="17376" y="19280"/>
                  </a:lnTo>
                  <a:lnTo>
                    <a:pt x="17376" y="19200"/>
                  </a:lnTo>
                  <a:lnTo>
                    <a:pt x="17436" y="18799"/>
                  </a:lnTo>
                  <a:lnTo>
                    <a:pt x="17456" y="18478"/>
                  </a:lnTo>
                  <a:lnTo>
                    <a:pt x="17456" y="18077"/>
                  </a:lnTo>
                  <a:lnTo>
                    <a:pt x="17436" y="17596"/>
                  </a:lnTo>
                  <a:lnTo>
                    <a:pt x="17376" y="17015"/>
                  </a:lnTo>
                  <a:lnTo>
                    <a:pt x="17276" y="16334"/>
                  </a:lnTo>
                  <a:lnTo>
                    <a:pt x="17135" y="15532"/>
                  </a:lnTo>
                  <a:lnTo>
                    <a:pt x="16995" y="14971"/>
                  </a:lnTo>
                  <a:lnTo>
                    <a:pt x="16835" y="14370"/>
                  </a:lnTo>
                  <a:lnTo>
                    <a:pt x="16634" y="13768"/>
                  </a:lnTo>
                  <a:lnTo>
                    <a:pt x="16414" y="13127"/>
                  </a:lnTo>
                  <a:lnTo>
                    <a:pt x="16153" y="12486"/>
                  </a:lnTo>
                  <a:lnTo>
                    <a:pt x="15853" y="11844"/>
                  </a:lnTo>
                  <a:lnTo>
                    <a:pt x="15532" y="11183"/>
                  </a:lnTo>
                  <a:lnTo>
                    <a:pt x="15171" y="10542"/>
                  </a:lnTo>
                  <a:lnTo>
                    <a:pt x="14790" y="9880"/>
                  </a:lnTo>
                  <a:lnTo>
                    <a:pt x="14370" y="9239"/>
                  </a:lnTo>
                  <a:lnTo>
                    <a:pt x="13909" y="8618"/>
                  </a:lnTo>
                  <a:lnTo>
                    <a:pt x="13448" y="7997"/>
                  </a:lnTo>
                  <a:lnTo>
                    <a:pt x="12927" y="7395"/>
                  </a:lnTo>
                  <a:lnTo>
                    <a:pt x="12386" y="6814"/>
                  </a:lnTo>
                  <a:lnTo>
                    <a:pt x="11824" y="6273"/>
                  </a:lnTo>
                  <a:lnTo>
                    <a:pt x="11223" y="5752"/>
                  </a:lnTo>
                  <a:lnTo>
                    <a:pt x="10642" y="5271"/>
                  </a:lnTo>
                  <a:lnTo>
                    <a:pt x="10061" y="4830"/>
                  </a:lnTo>
                  <a:lnTo>
                    <a:pt x="9480" y="4429"/>
                  </a:lnTo>
                  <a:lnTo>
                    <a:pt x="8918" y="4028"/>
                  </a:lnTo>
                  <a:lnTo>
                    <a:pt x="8357" y="3668"/>
                  </a:lnTo>
                  <a:lnTo>
                    <a:pt x="7816" y="3347"/>
                  </a:lnTo>
                  <a:lnTo>
                    <a:pt x="7275" y="3046"/>
                  </a:lnTo>
                  <a:lnTo>
                    <a:pt x="6754" y="2746"/>
                  </a:lnTo>
                  <a:lnTo>
                    <a:pt x="5732" y="2245"/>
                  </a:lnTo>
                  <a:lnTo>
                    <a:pt x="4810" y="1824"/>
                  </a:lnTo>
                  <a:lnTo>
                    <a:pt x="3928" y="1463"/>
                  </a:lnTo>
                  <a:lnTo>
                    <a:pt x="3147" y="1142"/>
                  </a:lnTo>
                  <a:lnTo>
                    <a:pt x="2786" y="982"/>
                  </a:lnTo>
                  <a:lnTo>
                    <a:pt x="1784" y="621"/>
                  </a:lnTo>
                  <a:lnTo>
                    <a:pt x="1022" y="321"/>
                  </a:lnTo>
                  <a:lnTo>
                    <a:pt x="521" y="120"/>
                  </a:lnTo>
                  <a:lnTo>
                    <a:pt x="221" y="2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141875" y="3079950"/>
              <a:ext cx="433400" cy="483000"/>
            </a:xfrm>
            <a:custGeom>
              <a:avLst/>
              <a:gdLst/>
              <a:ahLst/>
              <a:cxnLst/>
              <a:rect l="l" t="t" r="r" b="b"/>
              <a:pathLst>
                <a:path w="17336" h="19320" extrusionOk="0">
                  <a:moveTo>
                    <a:pt x="121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20" y="161"/>
                  </a:lnTo>
                  <a:lnTo>
                    <a:pt x="40" y="181"/>
                  </a:lnTo>
                  <a:lnTo>
                    <a:pt x="60" y="201"/>
                  </a:lnTo>
                  <a:lnTo>
                    <a:pt x="982" y="702"/>
                  </a:lnTo>
                  <a:lnTo>
                    <a:pt x="2185" y="1363"/>
                  </a:lnTo>
                  <a:lnTo>
                    <a:pt x="3748" y="2225"/>
                  </a:lnTo>
                  <a:lnTo>
                    <a:pt x="4429" y="2606"/>
                  </a:lnTo>
                  <a:lnTo>
                    <a:pt x="5191" y="3026"/>
                  </a:lnTo>
                  <a:lnTo>
                    <a:pt x="6033" y="3528"/>
                  </a:lnTo>
                  <a:lnTo>
                    <a:pt x="6914" y="4089"/>
                  </a:lnTo>
                  <a:lnTo>
                    <a:pt x="7836" y="4710"/>
                  </a:lnTo>
                  <a:lnTo>
                    <a:pt x="8297" y="5051"/>
                  </a:lnTo>
                  <a:lnTo>
                    <a:pt x="8778" y="5411"/>
                  </a:lnTo>
                  <a:lnTo>
                    <a:pt x="9239" y="5772"/>
                  </a:lnTo>
                  <a:lnTo>
                    <a:pt x="9700" y="6153"/>
                  </a:lnTo>
                  <a:lnTo>
                    <a:pt x="10161" y="6554"/>
                  </a:lnTo>
                  <a:lnTo>
                    <a:pt x="10622" y="6975"/>
                  </a:lnTo>
                  <a:lnTo>
                    <a:pt x="11023" y="7375"/>
                  </a:lnTo>
                  <a:lnTo>
                    <a:pt x="11444" y="7776"/>
                  </a:lnTo>
                  <a:lnTo>
                    <a:pt x="11825" y="8197"/>
                  </a:lnTo>
                  <a:lnTo>
                    <a:pt x="12225" y="8638"/>
                  </a:lnTo>
                  <a:lnTo>
                    <a:pt x="12606" y="9099"/>
                  </a:lnTo>
                  <a:lnTo>
                    <a:pt x="12967" y="9560"/>
                  </a:lnTo>
                  <a:lnTo>
                    <a:pt x="13328" y="10041"/>
                  </a:lnTo>
                  <a:lnTo>
                    <a:pt x="13668" y="10522"/>
                  </a:lnTo>
                  <a:lnTo>
                    <a:pt x="13989" y="11003"/>
                  </a:lnTo>
                  <a:lnTo>
                    <a:pt x="14310" y="11504"/>
                  </a:lnTo>
                  <a:lnTo>
                    <a:pt x="14610" y="11985"/>
                  </a:lnTo>
                  <a:lnTo>
                    <a:pt x="14871" y="12486"/>
                  </a:lnTo>
                  <a:lnTo>
                    <a:pt x="15131" y="12987"/>
                  </a:lnTo>
                  <a:lnTo>
                    <a:pt x="15392" y="13488"/>
                  </a:lnTo>
                  <a:lnTo>
                    <a:pt x="15612" y="13989"/>
                  </a:lnTo>
                  <a:lnTo>
                    <a:pt x="15813" y="14490"/>
                  </a:lnTo>
                  <a:lnTo>
                    <a:pt x="16093" y="15232"/>
                  </a:lnTo>
                  <a:lnTo>
                    <a:pt x="16334" y="15933"/>
                  </a:lnTo>
                  <a:lnTo>
                    <a:pt x="16534" y="16594"/>
                  </a:lnTo>
                  <a:lnTo>
                    <a:pt x="16694" y="17216"/>
                  </a:lnTo>
                  <a:lnTo>
                    <a:pt x="16835" y="17777"/>
                  </a:lnTo>
                  <a:lnTo>
                    <a:pt x="16935" y="18258"/>
                  </a:lnTo>
                  <a:lnTo>
                    <a:pt x="17055" y="18959"/>
                  </a:lnTo>
                  <a:lnTo>
                    <a:pt x="17095" y="19160"/>
                  </a:lnTo>
                  <a:lnTo>
                    <a:pt x="17115" y="19260"/>
                  </a:lnTo>
                  <a:lnTo>
                    <a:pt x="17155" y="19320"/>
                  </a:lnTo>
                  <a:lnTo>
                    <a:pt x="17276" y="19320"/>
                  </a:lnTo>
                  <a:lnTo>
                    <a:pt x="17316" y="19280"/>
                  </a:lnTo>
                  <a:lnTo>
                    <a:pt x="17336" y="19220"/>
                  </a:lnTo>
                  <a:lnTo>
                    <a:pt x="17316" y="19160"/>
                  </a:lnTo>
                  <a:lnTo>
                    <a:pt x="17276" y="18919"/>
                  </a:lnTo>
                  <a:lnTo>
                    <a:pt x="17135" y="18198"/>
                  </a:lnTo>
                  <a:lnTo>
                    <a:pt x="17035" y="17717"/>
                  </a:lnTo>
                  <a:lnTo>
                    <a:pt x="16895" y="17155"/>
                  </a:lnTo>
                  <a:lnTo>
                    <a:pt x="16735" y="16534"/>
                  </a:lnTo>
                  <a:lnTo>
                    <a:pt x="16534" y="15873"/>
                  </a:lnTo>
                  <a:lnTo>
                    <a:pt x="16294" y="15151"/>
                  </a:lnTo>
                  <a:lnTo>
                    <a:pt x="16013" y="14410"/>
                  </a:lnTo>
                  <a:lnTo>
                    <a:pt x="15813" y="13909"/>
                  </a:lnTo>
                  <a:lnTo>
                    <a:pt x="15572" y="13408"/>
                  </a:lnTo>
                  <a:lnTo>
                    <a:pt x="15332" y="12907"/>
                  </a:lnTo>
                  <a:lnTo>
                    <a:pt x="15071" y="12386"/>
                  </a:lnTo>
                  <a:lnTo>
                    <a:pt x="14791" y="11885"/>
                  </a:lnTo>
                  <a:lnTo>
                    <a:pt x="14490" y="11384"/>
                  </a:lnTo>
                  <a:lnTo>
                    <a:pt x="14169" y="10883"/>
                  </a:lnTo>
                  <a:lnTo>
                    <a:pt x="13849" y="10402"/>
                  </a:lnTo>
                  <a:lnTo>
                    <a:pt x="13488" y="9901"/>
                  </a:lnTo>
                  <a:lnTo>
                    <a:pt x="13147" y="9440"/>
                  </a:lnTo>
                  <a:lnTo>
                    <a:pt x="12766" y="8959"/>
                  </a:lnTo>
                  <a:lnTo>
                    <a:pt x="12386" y="8498"/>
                  </a:lnTo>
                  <a:lnTo>
                    <a:pt x="11985" y="8057"/>
                  </a:lnTo>
                  <a:lnTo>
                    <a:pt x="11584" y="7636"/>
                  </a:lnTo>
                  <a:lnTo>
                    <a:pt x="11183" y="7215"/>
                  </a:lnTo>
                  <a:lnTo>
                    <a:pt x="10762" y="6814"/>
                  </a:lnTo>
                  <a:lnTo>
                    <a:pt x="10341" y="6433"/>
                  </a:lnTo>
                  <a:lnTo>
                    <a:pt x="9921" y="6053"/>
                  </a:lnTo>
                  <a:lnTo>
                    <a:pt x="9480" y="5692"/>
                  </a:lnTo>
                  <a:lnTo>
                    <a:pt x="9059" y="5351"/>
                  </a:lnTo>
                  <a:lnTo>
                    <a:pt x="8177" y="4690"/>
                  </a:lnTo>
                  <a:lnTo>
                    <a:pt x="7295" y="4089"/>
                  </a:lnTo>
                  <a:lnTo>
                    <a:pt x="6413" y="3528"/>
                  </a:lnTo>
                  <a:lnTo>
                    <a:pt x="5532" y="2986"/>
                  </a:lnTo>
                  <a:lnTo>
                    <a:pt x="4690" y="2505"/>
                  </a:lnTo>
                  <a:lnTo>
                    <a:pt x="3848" y="2024"/>
                  </a:lnTo>
                  <a:lnTo>
                    <a:pt x="2285" y="1183"/>
                  </a:lnTo>
                  <a:lnTo>
                    <a:pt x="1083" y="521"/>
                  </a:lnTo>
                  <a:lnTo>
                    <a:pt x="461" y="181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940450" y="2936150"/>
              <a:ext cx="562675" cy="301150"/>
            </a:xfrm>
            <a:custGeom>
              <a:avLst/>
              <a:gdLst/>
              <a:ahLst/>
              <a:cxnLst/>
              <a:rect l="l" t="t" r="r" b="b"/>
              <a:pathLst>
                <a:path w="22507" h="12046" extrusionOk="0">
                  <a:moveTo>
                    <a:pt x="462" y="221"/>
                  </a:moveTo>
                  <a:lnTo>
                    <a:pt x="923" y="241"/>
                  </a:lnTo>
                  <a:lnTo>
                    <a:pt x="1784" y="281"/>
                  </a:lnTo>
                  <a:lnTo>
                    <a:pt x="2947" y="301"/>
                  </a:lnTo>
                  <a:lnTo>
                    <a:pt x="3528" y="321"/>
                  </a:lnTo>
                  <a:lnTo>
                    <a:pt x="4350" y="361"/>
                  </a:lnTo>
                  <a:lnTo>
                    <a:pt x="5292" y="401"/>
                  </a:lnTo>
                  <a:lnTo>
                    <a:pt x="6294" y="481"/>
                  </a:lnTo>
                  <a:lnTo>
                    <a:pt x="7396" y="602"/>
                  </a:lnTo>
                  <a:lnTo>
                    <a:pt x="7977" y="682"/>
                  </a:lnTo>
                  <a:lnTo>
                    <a:pt x="8578" y="762"/>
                  </a:lnTo>
                  <a:lnTo>
                    <a:pt x="9180" y="882"/>
                  </a:lnTo>
                  <a:lnTo>
                    <a:pt x="9821" y="1003"/>
                  </a:lnTo>
                  <a:lnTo>
                    <a:pt x="10462" y="1163"/>
                  </a:lnTo>
                  <a:lnTo>
                    <a:pt x="11124" y="1343"/>
                  </a:lnTo>
                  <a:lnTo>
                    <a:pt x="11805" y="1524"/>
                  </a:lnTo>
                  <a:lnTo>
                    <a:pt x="12506" y="1744"/>
                  </a:lnTo>
                  <a:lnTo>
                    <a:pt x="13228" y="2005"/>
                  </a:lnTo>
                  <a:lnTo>
                    <a:pt x="13949" y="2305"/>
                  </a:lnTo>
                  <a:lnTo>
                    <a:pt x="14631" y="2646"/>
                  </a:lnTo>
                  <a:lnTo>
                    <a:pt x="15312" y="3027"/>
                  </a:lnTo>
                  <a:lnTo>
                    <a:pt x="15953" y="3407"/>
                  </a:lnTo>
                  <a:lnTo>
                    <a:pt x="16575" y="3828"/>
                  </a:lnTo>
                  <a:lnTo>
                    <a:pt x="17176" y="4289"/>
                  </a:lnTo>
                  <a:lnTo>
                    <a:pt x="17757" y="4730"/>
                  </a:lnTo>
                  <a:lnTo>
                    <a:pt x="18278" y="5211"/>
                  </a:lnTo>
                  <a:lnTo>
                    <a:pt x="18799" y="5692"/>
                  </a:lnTo>
                  <a:lnTo>
                    <a:pt x="19260" y="6173"/>
                  </a:lnTo>
                  <a:lnTo>
                    <a:pt x="19701" y="6674"/>
                  </a:lnTo>
                  <a:lnTo>
                    <a:pt x="20102" y="7155"/>
                  </a:lnTo>
                  <a:lnTo>
                    <a:pt x="20463" y="7636"/>
                  </a:lnTo>
                  <a:lnTo>
                    <a:pt x="20783" y="8097"/>
                  </a:lnTo>
                  <a:lnTo>
                    <a:pt x="21044" y="8558"/>
                  </a:lnTo>
                  <a:lnTo>
                    <a:pt x="21284" y="8979"/>
                  </a:lnTo>
                  <a:lnTo>
                    <a:pt x="21505" y="9380"/>
                  </a:lnTo>
                  <a:lnTo>
                    <a:pt x="21685" y="9781"/>
                  </a:lnTo>
                  <a:lnTo>
                    <a:pt x="21866" y="10161"/>
                  </a:lnTo>
                  <a:lnTo>
                    <a:pt x="21986" y="10522"/>
                  </a:lnTo>
                  <a:lnTo>
                    <a:pt x="22106" y="10883"/>
                  </a:lnTo>
                  <a:lnTo>
                    <a:pt x="22186" y="11244"/>
                  </a:lnTo>
                  <a:lnTo>
                    <a:pt x="22246" y="11564"/>
                  </a:lnTo>
                  <a:lnTo>
                    <a:pt x="22246" y="11564"/>
                  </a:lnTo>
                  <a:lnTo>
                    <a:pt x="21966" y="11244"/>
                  </a:lnTo>
                  <a:lnTo>
                    <a:pt x="21605" y="10843"/>
                  </a:lnTo>
                  <a:lnTo>
                    <a:pt x="21184" y="10382"/>
                  </a:lnTo>
                  <a:lnTo>
                    <a:pt x="20703" y="9881"/>
                  </a:lnTo>
                  <a:lnTo>
                    <a:pt x="20182" y="9360"/>
                  </a:lnTo>
                  <a:lnTo>
                    <a:pt x="19621" y="8859"/>
                  </a:lnTo>
                  <a:lnTo>
                    <a:pt x="19040" y="8378"/>
                  </a:lnTo>
                  <a:lnTo>
                    <a:pt x="18459" y="7917"/>
                  </a:lnTo>
                  <a:lnTo>
                    <a:pt x="18038" y="7616"/>
                  </a:lnTo>
                  <a:lnTo>
                    <a:pt x="17617" y="7315"/>
                  </a:lnTo>
                  <a:lnTo>
                    <a:pt x="16755" y="6754"/>
                  </a:lnTo>
                  <a:lnTo>
                    <a:pt x="15893" y="6233"/>
                  </a:lnTo>
                  <a:lnTo>
                    <a:pt x="15032" y="5752"/>
                  </a:lnTo>
                  <a:lnTo>
                    <a:pt x="14170" y="5311"/>
                  </a:lnTo>
                  <a:lnTo>
                    <a:pt x="13288" y="4890"/>
                  </a:lnTo>
                  <a:lnTo>
                    <a:pt x="11564" y="4089"/>
                  </a:lnTo>
                  <a:lnTo>
                    <a:pt x="11504" y="4069"/>
                  </a:lnTo>
                  <a:lnTo>
                    <a:pt x="10282" y="3548"/>
                  </a:lnTo>
                  <a:lnTo>
                    <a:pt x="9039" y="3047"/>
                  </a:lnTo>
                  <a:lnTo>
                    <a:pt x="7777" y="2586"/>
                  </a:lnTo>
                  <a:lnTo>
                    <a:pt x="6554" y="2165"/>
                  </a:lnTo>
                  <a:lnTo>
                    <a:pt x="5372" y="1764"/>
                  </a:lnTo>
                  <a:lnTo>
                    <a:pt x="4249" y="1403"/>
                  </a:lnTo>
                  <a:lnTo>
                    <a:pt x="2326" y="822"/>
                  </a:lnTo>
                  <a:lnTo>
                    <a:pt x="1223" y="481"/>
                  </a:lnTo>
                  <a:lnTo>
                    <a:pt x="462" y="221"/>
                  </a:lnTo>
                  <a:close/>
                  <a:moveTo>
                    <a:pt x="482" y="0"/>
                  </a:moveTo>
                  <a:lnTo>
                    <a:pt x="201" y="21"/>
                  </a:lnTo>
                  <a:lnTo>
                    <a:pt x="121" y="21"/>
                  </a:lnTo>
                  <a:lnTo>
                    <a:pt x="61" y="41"/>
                  </a:lnTo>
                  <a:lnTo>
                    <a:pt x="21" y="81"/>
                  </a:lnTo>
                  <a:lnTo>
                    <a:pt x="1" y="121"/>
                  </a:lnTo>
                  <a:lnTo>
                    <a:pt x="1" y="181"/>
                  </a:lnTo>
                  <a:lnTo>
                    <a:pt x="41" y="241"/>
                  </a:lnTo>
                  <a:lnTo>
                    <a:pt x="81" y="281"/>
                  </a:lnTo>
                  <a:lnTo>
                    <a:pt x="121" y="321"/>
                  </a:lnTo>
                  <a:lnTo>
                    <a:pt x="422" y="441"/>
                  </a:lnTo>
                  <a:lnTo>
                    <a:pt x="883" y="582"/>
                  </a:lnTo>
                  <a:lnTo>
                    <a:pt x="2265" y="1023"/>
                  </a:lnTo>
                  <a:lnTo>
                    <a:pt x="4189" y="1604"/>
                  </a:lnTo>
                  <a:lnTo>
                    <a:pt x="5292" y="1964"/>
                  </a:lnTo>
                  <a:lnTo>
                    <a:pt x="6474" y="2365"/>
                  </a:lnTo>
                  <a:lnTo>
                    <a:pt x="7717" y="2786"/>
                  </a:lnTo>
                  <a:lnTo>
                    <a:pt x="8959" y="3247"/>
                  </a:lnTo>
                  <a:lnTo>
                    <a:pt x="10202" y="3748"/>
                  </a:lnTo>
                  <a:lnTo>
                    <a:pt x="11404" y="4269"/>
                  </a:lnTo>
                  <a:lnTo>
                    <a:pt x="11464" y="4289"/>
                  </a:lnTo>
                  <a:lnTo>
                    <a:pt x="13188" y="5091"/>
                  </a:lnTo>
                  <a:lnTo>
                    <a:pt x="14070" y="5492"/>
                  </a:lnTo>
                  <a:lnTo>
                    <a:pt x="14931" y="5933"/>
                  </a:lnTo>
                  <a:lnTo>
                    <a:pt x="15793" y="6414"/>
                  </a:lnTo>
                  <a:lnTo>
                    <a:pt x="16655" y="6935"/>
                  </a:lnTo>
                  <a:lnTo>
                    <a:pt x="17497" y="7476"/>
                  </a:lnTo>
                  <a:lnTo>
                    <a:pt x="17917" y="7776"/>
                  </a:lnTo>
                  <a:lnTo>
                    <a:pt x="18338" y="8097"/>
                  </a:lnTo>
                  <a:lnTo>
                    <a:pt x="18699" y="8378"/>
                  </a:lnTo>
                  <a:lnTo>
                    <a:pt x="19060" y="8658"/>
                  </a:lnTo>
                  <a:lnTo>
                    <a:pt x="19761" y="9280"/>
                  </a:lnTo>
                  <a:lnTo>
                    <a:pt x="20403" y="9901"/>
                  </a:lnTo>
                  <a:lnTo>
                    <a:pt x="20984" y="10482"/>
                  </a:lnTo>
                  <a:lnTo>
                    <a:pt x="21465" y="11023"/>
                  </a:lnTo>
                  <a:lnTo>
                    <a:pt x="21866" y="11464"/>
                  </a:lnTo>
                  <a:lnTo>
                    <a:pt x="22286" y="11965"/>
                  </a:lnTo>
                  <a:lnTo>
                    <a:pt x="22306" y="12005"/>
                  </a:lnTo>
                  <a:lnTo>
                    <a:pt x="22327" y="12025"/>
                  </a:lnTo>
                  <a:lnTo>
                    <a:pt x="22387" y="12045"/>
                  </a:lnTo>
                  <a:lnTo>
                    <a:pt x="22427" y="12045"/>
                  </a:lnTo>
                  <a:lnTo>
                    <a:pt x="22487" y="12005"/>
                  </a:lnTo>
                  <a:lnTo>
                    <a:pt x="22507" y="11965"/>
                  </a:lnTo>
                  <a:lnTo>
                    <a:pt x="22487" y="11905"/>
                  </a:lnTo>
                  <a:lnTo>
                    <a:pt x="22487" y="11825"/>
                  </a:lnTo>
                  <a:lnTo>
                    <a:pt x="22447" y="11444"/>
                  </a:lnTo>
                  <a:lnTo>
                    <a:pt x="22367" y="11063"/>
                  </a:lnTo>
                  <a:lnTo>
                    <a:pt x="22266" y="10662"/>
                  </a:lnTo>
                  <a:lnTo>
                    <a:pt x="22126" y="10241"/>
                  </a:lnTo>
                  <a:lnTo>
                    <a:pt x="21946" y="9821"/>
                  </a:lnTo>
                  <a:lnTo>
                    <a:pt x="21745" y="9380"/>
                  </a:lnTo>
                  <a:lnTo>
                    <a:pt x="21505" y="8919"/>
                  </a:lnTo>
                  <a:lnTo>
                    <a:pt x="21244" y="8458"/>
                  </a:lnTo>
                  <a:lnTo>
                    <a:pt x="20964" y="7997"/>
                  </a:lnTo>
                  <a:lnTo>
                    <a:pt x="20643" y="7516"/>
                  </a:lnTo>
                  <a:lnTo>
                    <a:pt x="20262" y="7035"/>
                  </a:lnTo>
                  <a:lnTo>
                    <a:pt x="19861" y="6534"/>
                  </a:lnTo>
                  <a:lnTo>
                    <a:pt x="19421" y="6033"/>
                  </a:lnTo>
                  <a:lnTo>
                    <a:pt x="18940" y="5552"/>
                  </a:lnTo>
                  <a:lnTo>
                    <a:pt x="18439" y="5051"/>
                  </a:lnTo>
                  <a:lnTo>
                    <a:pt x="17897" y="4570"/>
                  </a:lnTo>
                  <a:lnTo>
                    <a:pt x="17316" y="4109"/>
                  </a:lnTo>
                  <a:lnTo>
                    <a:pt x="16715" y="3668"/>
                  </a:lnTo>
                  <a:lnTo>
                    <a:pt x="16074" y="3227"/>
                  </a:lnTo>
                  <a:lnTo>
                    <a:pt x="15412" y="2826"/>
                  </a:lnTo>
                  <a:lnTo>
                    <a:pt x="14731" y="2466"/>
                  </a:lnTo>
                  <a:lnTo>
                    <a:pt x="14030" y="2125"/>
                  </a:lnTo>
                  <a:lnTo>
                    <a:pt x="13308" y="1804"/>
                  </a:lnTo>
                  <a:lnTo>
                    <a:pt x="12567" y="1544"/>
                  </a:lnTo>
                  <a:lnTo>
                    <a:pt x="11865" y="1323"/>
                  </a:lnTo>
                  <a:lnTo>
                    <a:pt x="11184" y="1123"/>
                  </a:lnTo>
                  <a:lnTo>
                    <a:pt x="10522" y="962"/>
                  </a:lnTo>
                  <a:lnTo>
                    <a:pt x="9861" y="802"/>
                  </a:lnTo>
                  <a:lnTo>
                    <a:pt x="9220" y="682"/>
                  </a:lnTo>
                  <a:lnTo>
                    <a:pt x="8618" y="562"/>
                  </a:lnTo>
                  <a:lnTo>
                    <a:pt x="8017" y="461"/>
                  </a:lnTo>
                  <a:lnTo>
                    <a:pt x="7436" y="381"/>
                  </a:lnTo>
                  <a:lnTo>
                    <a:pt x="6314" y="261"/>
                  </a:lnTo>
                  <a:lnTo>
                    <a:pt x="5292" y="181"/>
                  </a:lnTo>
                  <a:lnTo>
                    <a:pt x="4370" y="141"/>
                  </a:lnTo>
                  <a:lnTo>
                    <a:pt x="3528" y="101"/>
                  </a:lnTo>
                  <a:lnTo>
                    <a:pt x="2947" y="81"/>
                  </a:lnTo>
                  <a:lnTo>
                    <a:pt x="1784" y="61"/>
                  </a:lnTo>
                  <a:lnTo>
                    <a:pt x="923" y="2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942450" y="2939150"/>
              <a:ext cx="560675" cy="298150"/>
            </a:xfrm>
            <a:custGeom>
              <a:avLst/>
              <a:gdLst/>
              <a:ahLst/>
              <a:cxnLst/>
              <a:rect l="l" t="t" r="r" b="b"/>
              <a:pathLst>
                <a:path w="22427" h="11926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61"/>
                  </a:lnTo>
                  <a:lnTo>
                    <a:pt x="41" y="201"/>
                  </a:lnTo>
                  <a:lnTo>
                    <a:pt x="81" y="201"/>
                  </a:lnTo>
                  <a:lnTo>
                    <a:pt x="742" y="341"/>
                  </a:lnTo>
                  <a:lnTo>
                    <a:pt x="2165" y="622"/>
                  </a:lnTo>
                  <a:lnTo>
                    <a:pt x="3107" y="782"/>
                  </a:lnTo>
                  <a:lnTo>
                    <a:pt x="4169" y="963"/>
                  </a:lnTo>
                  <a:lnTo>
                    <a:pt x="4510" y="1023"/>
                  </a:lnTo>
                  <a:lnTo>
                    <a:pt x="6274" y="1343"/>
                  </a:lnTo>
                  <a:lnTo>
                    <a:pt x="7216" y="1524"/>
                  </a:lnTo>
                  <a:lnTo>
                    <a:pt x="8178" y="1744"/>
                  </a:lnTo>
                  <a:lnTo>
                    <a:pt x="9180" y="2005"/>
                  </a:lnTo>
                  <a:lnTo>
                    <a:pt x="10182" y="2305"/>
                  </a:lnTo>
                  <a:lnTo>
                    <a:pt x="11204" y="2646"/>
                  </a:lnTo>
                  <a:lnTo>
                    <a:pt x="11705" y="2827"/>
                  </a:lnTo>
                  <a:lnTo>
                    <a:pt x="12226" y="3027"/>
                  </a:lnTo>
                  <a:lnTo>
                    <a:pt x="12747" y="3247"/>
                  </a:lnTo>
                  <a:lnTo>
                    <a:pt x="13268" y="3488"/>
                  </a:lnTo>
                  <a:lnTo>
                    <a:pt x="13789" y="3748"/>
                  </a:lnTo>
                  <a:lnTo>
                    <a:pt x="14290" y="4009"/>
                  </a:lnTo>
                  <a:lnTo>
                    <a:pt x="14811" y="4290"/>
                  </a:lnTo>
                  <a:lnTo>
                    <a:pt x="15292" y="4590"/>
                  </a:lnTo>
                  <a:lnTo>
                    <a:pt x="15793" y="4891"/>
                  </a:lnTo>
                  <a:lnTo>
                    <a:pt x="16274" y="5211"/>
                  </a:lnTo>
                  <a:lnTo>
                    <a:pt x="16735" y="5552"/>
                  </a:lnTo>
                  <a:lnTo>
                    <a:pt x="17176" y="5873"/>
                  </a:lnTo>
                  <a:lnTo>
                    <a:pt x="17617" y="6233"/>
                  </a:lnTo>
                  <a:lnTo>
                    <a:pt x="18038" y="6574"/>
                  </a:lnTo>
                  <a:lnTo>
                    <a:pt x="18439" y="6935"/>
                  </a:lnTo>
                  <a:lnTo>
                    <a:pt x="18819" y="7316"/>
                  </a:lnTo>
                  <a:lnTo>
                    <a:pt x="19180" y="7676"/>
                  </a:lnTo>
                  <a:lnTo>
                    <a:pt x="19541" y="8057"/>
                  </a:lnTo>
                  <a:lnTo>
                    <a:pt x="20022" y="8598"/>
                  </a:lnTo>
                  <a:lnTo>
                    <a:pt x="20463" y="9160"/>
                  </a:lnTo>
                  <a:lnTo>
                    <a:pt x="20844" y="9681"/>
                  </a:lnTo>
                  <a:lnTo>
                    <a:pt x="21184" y="10182"/>
                  </a:lnTo>
                  <a:lnTo>
                    <a:pt x="21485" y="10623"/>
                  </a:lnTo>
                  <a:lnTo>
                    <a:pt x="21725" y="11023"/>
                  </a:lnTo>
                  <a:lnTo>
                    <a:pt x="22066" y="11605"/>
                  </a:lnTo>
                  <a:lnTo>
                    <a:pt x="22206" y="11865"/>
                  </a:lnTo>
                  <a:lnTo>
                    <a:pt x="22267" y="11925"/>
                  </a:lnTo>
                  <a:lnTo>
                    <a:pt x="22327" y="11925"/>
                  </a:lnTo>
                  <a:lnTo>
                    <a:pt x="22387" y="11905"/>
                  </a:lnTo>
                  <a:lnTo>
                    <a:pt x="22427" y="11845"/>
                  </a:lnTo>
                  <a:lnTo>
                    <a:pt x="22407" y="11785"/>
                  </a:lnTo>
                  <a:lnTo>
                    <a:pt x="22367" y="11725"/>
                  </a:lnTo>
                  <a:lnTo>
                    <a:pt x="22247" y="11504"/>
                  </a:lnTo>
                  <a:lnTo>
                    <a:pt x="21906" y="10903"/>
                  </a:lnTo>
                  <a:lnTo>
                    <a:pt x="21665" y="10502"/>
                  </a:lnTo>
                  <a:lnTo>
                    <a:pt x="21365" y="10061"/>
                  </a:lnTo>
                  <a:lnTo>
                    <a:pt x="21024" y="9560"/>
                  </a:lnTo>
                  <a:lnTo>
                    <a:pt x="20623" y="9019"/>
                  </a:lnTo>
                  <a:lnTo>
                    <a:pt x="20182" y="8478"/>
                  </a:lnTo>
                  <a:lnTo>
                    <a:pt x="19681" y="7917"/>
                  </a:lnTo>
                  <a:lnTo>
                    <a:pt x="19341" y="7536"/>
                  </a:lnTo>
                  <a:lnTo>
                    <a:pt x="18980" y="7155"/>
                  </a:lnTo>
                  <a:lnTo>
                    <a:pt x="18579" y="6795"/>
                  </a:lnTo>
                  <a:lnTo>
                    <a:pt x="18178" y="6414"/>
                  </a:lnTo>
                  <a:lnTo>
                    <a:pt x="17757" y="6073"/>
                  </a:lnTo>
                  <a:lnTo>
                    <a:pt x="17316" y="5712"/>
                  </a:lnTo>
                  <a:lnTo>
                    <a:pt x="16855" y="5372"/>
                  </a:lnTo>
                  <a:lnTo>
                    <a:pt x="16395" y="5051"/>
                  </a:lnTo>
                  <a:lnTo>
                    <a:pt x="15914" y="4710"/>
                  </a:lnTo>
                  <a:lnTo>
                    <a:pt x="15413" y="4410"/>
                  </a:lnTo>
                  <a:lnTo>
                    <a:pt x="14911" y="4109"/>
                  </a:lnTo>
                  <a:lnTo>
                    <a:pt x="14390" y="3829"/>
                  </a:lnTo>
                  <a:lnTo>
                    <a:pt x="13889" y="3548"/>
                  </a:lnTo>
                  <a:lnTo>
                    <a:pt x="13348" y="3307"/>
                  </a:lnTo>
                  <a:lnTo>
                    <a:pt x="12827" y="3067"/>
                  </a:lnTo>
                  <a:lnTo>
                    <a:pt x="12306" y="2827"/>
                  </a:lnTo>
                  <a:lnTo>
                    <a:pt x="11785" y="2626"/>
                  </a:lnTo>
                  <a:lnTo>
                    <a:pt x="11264" y="2446"/>
                  </a:lnTo>
                  <a:lnTo>
                    <a:pt x="10763" y="2265"/>
                  </a:lnTo>
                  <a:lnTo>
                    <a:pt x="10242" y="2085"/>
                  </a:lnTo>
                  <a:lnTo>
                    <a:pt x="9240" y="1804"/>
                  </a:lnTo>
                  <a:lnTo>
                    <a:pt x="8238" y="1544"/>
                  </a:lnTo>
                  <a:lnTo>
                    <a:pt x="7256" y="1323"/>
                  </a:lnTo>
                  <a:lnTo>
                    <a:pt x="6314" y="1143"/>
                  </a:lnTo>
                  <a:lnTo>
                    <a:pt x="4550" y="822"/>
                  </a:lnTo>
                  <a:lnTo>
                    <a:pt x="4210" y="762"/>
                  </a:lnTo>
                  <a:lnTo>
                    <a:pt x="3147" y="582"/>
                  </a:lnTo>
                  <a:lnTo>
                    <a:pt x="2205" y="402"/>
                  </a:lnTo>
                  <a:lnTo>
                    <a:pt x="783" y="121"/>
                  </a:lnTo>
                  <a:lnTo>
                    <a:pt x="342" y="4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712000" y="2779825"/>
              <a:ext cx="631300" cy="172375"/>
            </a:xfrm>
            <a:custGeom>
              <a:avLst/>
              <a:gdLst/>
              <a:ahLst/>
              <a:cxnLst/>
              <a:rect l="l" t="t" r="r" b="b"/>
              <a:pathLst>
                <a:path w="25252" h="6895" extrusionOk="0">
                  <a:moveTo>
                    <a:pt x="13448" y="201"/>
                  </a:moveTo>
                  <a:lnTo>
                    <a:pt x="14249" y="241"/>
                  </a:lnTo>
                  <a:lnTo>
                    <a:pt x="15011" y="341"/>
                  </a:lnTo>
                  <a:lnTo>
                    <a:pt x="15792" y="462"/>
                  </a:lnTo>
                  <a:lnTo>
                    <a:pt x="16534" y="622"/>
                  </a:lnTo>
                  <a:lnTo>
                    <a:pt x="17275" y="802"/>
                  </a:lnTo>
                  <a:lnTo>
                    <a:pt x="17977" y="1023"/>
                  </a:lnTo>
                  <a:lnTo>
                    <a:pt x="18658" y="1283"/>
                  </a:lnTo>
                  <a:lnTo>
                    <a:pt x="19320" y="1564"/>
                  </a:lnTo>
                  <a:lnTo>
                    <a:pt x="19961" y="1844"/>
                  </a:lnTo>
                  <a:lnTo>
                    <a:pt x="20542" y="2165"/>
                  </a:lnTo>
                  <a:lnTo>
                    <a:pt x="21123" y="2486"/>
                  </a:lnTo>
                  <a:lnTo>
                    <a:pt x="21644" y="2826"/>
                  </a:lnTo>
                  <a:lnTo>
                    <a:pt x="22125" y="3167"/>
                  </a:lnTo>
                  <a:lnTo>
                    <a:pt x="22566" y="3508"/>
                  </a:lnTo>
                  <a:lnTo>
                    <a:pt x="22967" y="3869"/>
                  </a:lnTo>
                  <a:lnTo>
                    <a:pt x="23328" y="4209"/>
                  </a:lnTo>
                  <a:lnTo>
                    <a:pt x="23649" y="4530"/>
                  </a:lnTo>
                  <a:lnTo>
                    <a:pt x="23949" y="4871"/>
                  </a:lnTo>
                  <a:lnTo>
                    <a:pt x="24210" y="5211"/>
                  </a:lnTo>
                  <a:lnTo>
                    <a:pt x="24450" y="5552"/>
                  </a:lnTo>
                  <a:lnTo>
                    <a:pt x="24651" y="5873"/>
                  </a:lnTo>
                  <a:lnTo>
                    <a:pt x="24811" y="6213"/>
                  </a:lnTo>
                  <a:lnTo>
                    <a:pt x="24951" y="6534"/>
                  </a:lnTo>
                  <a:lnTo>
                    <a:pt x="24590" y="6334"/>
                  </a:lnTo>
                  <a:lnTo>
                    <a:pt x="24109" y="6073"/>
                  </a:lnTo>
                  <a:lnTo>
                    <a:pt x="23548" y="5793"/>
                  </a:lnTo>
                  <a:lnTo>
                    <a:pt x="22927" y="5492"/>
                  </a:lnTo>
                  <a:lnTo>
                    <a:pt x="22246" y="5191"/>
                  </a:lnTo>
                  <a:lnTo>
                    <a:pt x="21524" y="4911"/>
                  </a:lnTo>
                  <a:lnTo>
                    <a:pt x="20803" y="4650"/>
                  </a:lnTo>
                  <a:lnTo>
                    <a:pt x="20081" y="4430"/>
                  </a:lnTo>
                  <a:lnTo>
                    <a:pt x="19179" y="4169"/>
                  </a:lnTo>
                  <a:lnTo>
                    <a:pt x="18278" y="3969"/>
                  </a:lnTo>
                  <a:lnTo>
                    <a:pt x="17376" y="3788"/>
                  </a:lnTo>
                  <a:lnTo>
                    <a:pt x="16474" y="3648"/>
                  </a:lnTo>
                  <a:lnTo>
                    <a:pt x="15592" y="3528"/>
                  </a:lnTo>
                  <a:lnTo>
                    <a:pt x="14710" y="3428"/>
                  </a:lnTo>
                  <a:lnTo>
                    <a:pt x="12967" y="3267"/>
                  </a:lnTo>
                  <a:lnTo>
                    <a:pt x="12185" y="3207"/>
                  </a:lnTo>
                  <a:lnTo>
                    <a:pt x="11183" y="3127"/>
                  </a:lnTo>
                  <a:lnTo>
                    <a:pt x="10201" y="3067"/>
                  </a:lnTo>
                  <a:lnTo>
                    <a:pt x="9199" y="3027"/>
                  </a:lnTo>
                  <a:lnTo>
                    <a:pt x="8217" y="3007"/>
                  </a:lnTo>
                  <a:lnTo>
                    <a:pt x="6293" y="2967"/>
                  </a:lnTo>
                  <a:lnTo>
                    <a:pt x="1463" y="2967"/>
                  </a:lnTo>
                  <a:lnTo>
                    <a:pt x="822" y="2947"/>
                  </a:lnTo>
                  <a:lnTo>
                    <a:pt x="361" y="2927"/>
                  </a:lnTo>
                  <a:lnTo>
                    <a:pt x="862" y="2786"/>
                  </a:lnTo>
                  <a:lnTo>
                    <a:pt x="1724" y="2526"/>
                  </a:lnTo>
                  <a:lnTo>
                    <a:pt x="2265" y="2345"/>
                  </a:lnTo>
                  <a:lnTo>
                    <a:pt x="2886" y="2145"/>
                  </a:lnTo>
                  <a:lnTo>
                    <a:pt x="3567" y="1925"/>
                  </a:lnTo>
                  <a:lnTo>
                    <a:pt x="4389" y="1684"/>
                  </a:lnTo>
                  <a:lnTo>
                    <a:pt x="5291" y="1404"/>
                  </a:lnTo>
                  <a:lnTo>
                    <a:pt x="6313" y="1143"/>
                  </a:lnTo>
                  <a:lnTo>
                    <a:pt x="7395" y="882"/>
                  </a:lnTo>
                  <a:lnTo>
                    <a:pt x="7976" y="742"/>
                  </a:lnTo>
                  <a:lnTo>
                    <a:pt x="8578" y="642"/>
                  </a:lnTo>
                  <a:lnTo>
                    <a:pt x="9219" y="522"/>
                  </a:lnTo>
                  <a:lnTo>
                    <a:pt x="9860" y="442"/>
                  </a:lnTo>
                  <a:lnTo>
                    <a:pt x="10522" y="361"/>
                  </a:lnTo>
                  <a:lnTo>
                    <a:pt x="11223" y="301"/>
                  </a:lnTo>
                  <a:lnTo>
                    <a:pt x="11925" y="241"/>
                  </a:lnTo>
                  <a:lnTo>
                    <a:pt x="12666" y="221"/>
                  </a:lnTo>
                  <a:lnTo>
                    <a:pt x="13448" y="201"/>
                  </a:lnTo>
                  <a:close/>
                  <a:moveTo>
                    <a:pt x="12646" y="1"/>
                  </a:moveTo>
                  <a:lnTo>
                    <a:pt x="11904" y="41"/>
                  </a:lnTo>
                  <a:lnTo>
                    <a:pt x="11203" y="81"/>
                  </a:lnTo>
                  <a:lnTo>
                    <a:pt x="10502" y="141"/>
                  </a:lnTo>
                  <a:lnTo>
                    <a:pt x="9840" y="221"/>
                  </a:lnTo>
                  <a:lnTo>
                    <a:pt x="9179" y="321"/>
                  </a:lnTo>
                  <a:lnTo>
                    <a:pt x="8558" y="421"/>
                  </a:lnTo>
                  <a:lnTo>
                    <a:pt x="7936" y="542"/>
                  </a:lnTo>
                  <a:lnTo>
                    <a:pt x="7355" y="662"/>
                  </a:lnTo>
                  <a:lnTo>
                    <a:pt x="6253" y="923"/>
                  </a:lnTo>
                  <a:lnTo>
                    <a:pt x="5251" y="1203"/>
                  </a:lnTo>
                  <a:lnTo>
                    <a:pt x="4329" y="1464"/>
                  </a:lnTo>
                  <a:lnTo>
                    <a:pt x="3507" y="1724"/>
                  </a:lnTo>
                  <a:lnTo>
                    <a:pt x="2826" y="1945"/>
                  </a:lnTo>
                  <a:lnTo>
                    <a:pt x="2205" y="2145"/>
                  </a:lnTo>
                  <a:lnTo>
                    <a:pt x="1663" y="2325"/>
                  </a:lnTo>
                  <a:lnTo>
                    <a:pt x="802" y="2566"/>
                  </a:lnTo>
                  <a:lnTo>
                    <a:pt x="401" y="2686"/>
                  </a:lnTo>
                  <a:lnTo>
                    <a:pt x="140" y="2766"/>
                  </a:lnTo>
                  <a:lnTo>
                    <a:pt x="80" y="2806"/>
                  </a:lnTo>
                  <a:lnTo>
                    <a:pt x="20" y="2846"/>
                  </a:lnTo>
                  <a:lnTo>
                    <a:pt x="0" y="2887"/>
                  </a:lnTo>
                  <a:lnTo>
                    <a:pt x="0" y="2947"/>
                  </a:lnTo>
                  <a:lnTo>
                    <a:pt x="0" y="3007"/>
                  </a:lnTo>
                  <a:lnTo>
                    <a:pt x="60" y="3047"/>
                  </a:lnTo>
                  <a:lnTo>
                    <a:pt x="100" y="3087"/>
                  </a:lnTo>
                  <a:lnTo>
                    <a:pt x="160" y="3107"/>
                  </a:lnTo>
                  <a:lnTo>
                    <a:pt x="341" y="3127"/>
                  </a:lnTo>
                  <a:lnTo>
                    <a:pt x="581" y="3147"/>
                  </a:lnTo>
                  <a:lnTo>
                    <a:pt x="1263" y="3167"/>
                  </a:lnTo>
                  <a:lnTo>
                    <a:pt x="5251" y="3167"/>
                  </a:lnTo>
                  <a:lnTo>
                    <a:pt x="7475" y="3207"/>
                  </a:lnTo>
                  <a:lnTo>
                    <a:pt x="8618" y="3227"/>
                  </a:lnTo>
                  <a:lnTo>
                    <a:pt x="9800" y="3267"/>
                  </a:lnTo>
                  <a:lnTo>
                    <a:pt x="10983" y="3327"/>
                  </a:lnTo>
                  <a:lnTo>
                    <a:pt x="12165" y="3428"/>
                  </a:lnTo>
                  <a:lnTo>
                    <a:pt x="12947" y="3488"/>
                  </a:lnTo>
                  <a:lnTo>
                    <a:pt x="14690" y="3648"/>
                  </a:lnTo>
                  <a:lnTo>
                    <a:pt x="15552" y="3748"/>
                  </a:lnTo>
                  <a:lnTo>
                    <a:pt x="16454" y="3869"/>
                  </a:lnTo>
                  <a:lnTo>
                    <a:pt x="17336" y="4009"/>
                  </a:lnTo>
                  <a:lnTo>
                    <a:pt x="18237" y="4169"/>
                  </a:lnTo>
                  <a:lnTo>
                    <a:pt x="19119" y="4390"/>
                  </a:lnTo>
                  <a:lnTo>
                    <a:pt x="20021" y="4630"/>
                  </a:lnTo>
                  <a:lnTo>
                    <a:pt x="20482" y="4770"/>
                  </a:lnTo>
                  <a:lnTo>
                    <a:pt x="20923" y="4911"/>
                  </a:lnTo>
                  <a:lnTo>
                    <a:pt x="21785" y="5231"/>
                  </a:lnTo>
                  <a:lnTo>
                    <a:pt x="22606" y="5592"/>
                  </a:lnTo>
                  <a:lnTo>
                    <a:pt x="23348" y="5933"/>
                  </a:lnTo>
                  <a:lnTo>
                    <a:pt x="23989" y="6253"/>
                  </a:lnTo>
                  <a:lnTo>
                    <a:pt x="24490" y="6534"/>
                  </a:lnTo>
                  <a:lnTo>
                    <a:pt x="25071" y="6855"/>
                  </a:lnTo>
                  <a:lnTo>
                    <a:pt x="25132" y="6895"/>
                  </a:lnTo>
                  <a:lnTo>
                    <a:pt x="25172" y="6895"/>
                  </a:lnTo>
                  <a:lnTo>
                    <a:pt x="25212" y="6875"/>
                  </a:lnTo>
                  <a:lnTo>
                    <a:pt x="25252" y="6835"/>
                  </a:lnTo>
                  <a:lnTo>
                    <a:pt x="25252" y="6775"/>
                  </a:lnTo>
                  <a:lnTo>
                    <a:pt x="25232" y="6734"/>
                  </a:lnTo>
                  <a:lnTo>
                    <a:pt x="25212" y="6654"/>
                  </a:lnTo>
                  <a:lnTo>
                    <a:pt x="25071" y="6294"/>
                  </a:lnTo>
                  <a:lnTo>
                    <a:pt x="24911" y="5933"/>
                  </a:lnTo>
                  <a:lnTo>
                    <a:pt x="24711" y="5552"/>
                  </a:lnTo>
                  <a:lnTo>
                    <a:pt x="24450" y="5191"/>
                  </a:lnTo>
                  <a:lnTo>
                    <a:pt x="24170" y="4810"/>
                  </a:lnTo>
                  <a:lnTo>
                    <a:pt x="23849" y="4450"/>
                  </a:lnTo>
                  <a:lnTo>
                    <a:pt x="23488" y="4069"/>
                  </a:lnTo>
                  <a:lnTo>
                    <a:pt x="23107" y="3708"/>
                  </a:lnTo>
                  <a:lnTo>
                    <a:pt x="22707" y="3347"/>
                  </a:lnTo>
                  <a:lnTo>
                    <a:pt x="22266" y="3007"/>
                  </a:lnTo>
                  <a:lnTo>
                    <a:pt x="21765" y="2646"/>
                  </a:lnTo>
                  <a:lnTo>
                    <a:pt x="21224" y="2305"/>
                  </a:lnTo>
                  <a:lnTo>
                    <a:pt x="20662" y="1985"/>
                  </a:lnTo>
                  <a:lnTo>
                    <a:pt x="20061" y="1664"/>
                  </a:lnTo>
                  <a:lnTo>
                    <a:pt x="19420" y="1363"/>
                  </a:lnTo>
                  <a:lnTo>
                    <a:pt x="18738" y="1083"/>
                  </a:lnTo>
                  <a:lnTo>
                    <a:pt x="18057" y="842"/>
                  </a:lnTo>
                  <a:lnTo>
                    <a:pt x="17336" y="602"/>
                  </a:lnTo>
                  <a:lnTo>
                    <a:pt x="16594" y="401"/>
                  </a:lnTo>
                  <a:lnTo>
                    <a:pt x="15833" y="241"/>
                  </a:lnTo>
                  <a:lnTo>
                    <a:pt x="15051" y="121"/>
                  </a:lnTo>
                  <a:lnTo>
                    <a:pt x="14249" y="41"/>
                  </a:lnTo>
                  <a:lnTo>
                    <a:pt x="13448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714000" y="2819900"/>
              <a:ext cx="629300" cy="132300"/>
            </a:xfrm>
            <a:custGeom>
              <a:avLst/>
              <a:gdLst/>
              <a:ahLst/>
              <a:cxnLst/>
              <a:rect l="l" t="t" r="r" b="b"/>
              <a:pathLst>
                <a:path w="25172" h="5292" extrusionOk="0">
                  <a:moveTo>
                    <a:pt x="10622" y="1"/>
                  </a:moveTo>
                  <a:lnTo>
                    <a:pt x="9620" y="61"/>
                  </a:lnTo>
                  <a:lnTo>
                    <a:pt x="8638" y="141"/>
                  </a:lnTo>
                  <a:lnTo>
                    <a:pt x="7676" y="241"/>
                  </a:lnTo>
                  <a:lnTo>
                    <a:pt x="6754" y="362"/>
                  </a:lnTo>
                  <a:lnTo>
                    <a:pt x="5031" y="622"/>
                  </a:lnTo>
                  <a:lnTo>
                    <a:pt x="4249" y="742"/>
                  </a:lnTo>
                  <a:lnTo>
                    <a:pt x="3127" y="923"/>
                  </a:lnTo>
                  <a:lnTo>
                    <a:pt x="2125" y="1063"/>
                  </a:lnTo>
                  <a:lnTo>
                    <a:pt x="1303" y="1163"/>
                  </a:lnTo>
                  <a:lnTo>
                    <a:pt x="662" y="1223"/>
                  </a:lnTo>
                  <a:lnTo>
                    <a:pt x="281" y="1264"/>
                  </a:lnTo>
                  <a:lnTo>
                    <a:pt x="80" y="1284"/>
                  </a:lnTo>
                  <a:lnTo>
                    <a:pt x="40" y="1304"/>
                  </a:lnTo>
                  <a:lnTo>
                    <a:pt x="20" y="1344"/>
                  </a:lnTo>
                  <a:lnTo>
                    <a:pt x="0" y="1384"/>
                  </a:lnTo>
                  <a:lnTo>
                    <a:pt x="0" y="1424"/>
                  </a:lnTo>
                  <a:lnTo>
                    <a:pt x="20" y="1464"/>
                  </a:lnTo>
                  <a:lnTo>
                    <a:pt x="40" y="1484"/>
                  </a:lnTo>
                  <a:lnTo>
                    <a:pt x="80" y="1504"/>
                  </a:lnTo>
                  <a:lnTo>
                    <a:pt x="121" y="1504"/>
                  </a:lnTo>
                  <a:lnTo>
                    <a:pt x="682" y="1444"/>
                  </a:lnTo>
                  <a:lnTo>
                    <a:pt x="1323" y="1364"/>
                  </a:lnTo>
                  <a:lnTo>
                    <a:pt x="2145" y="1284"/>
                  </a:lnTo>
                  <a:lnTo>
                    <a:pt x="3147" y="1143"/>
                  </a:lnTo>
                  <a:lnTo>
                    <a:pt x="4289" y="963"/>
                  </a:lnTo>
                  <a:lnTo>
                    <a:pt x="5051" y="843"/>
                  </a:lnTo>
                  <a:lnTo>
                    <a:pt x="6774" y="582"/>
                  </a:lnTo>
                  <a:lnTo>
                    <a:pt x="7696" y="462"/>
                  </a:lnTo>
                  <a:lnTo>
                    <a:pt x="8638" y="362"/>
                  </a:lnTo>
                  <a:lnTo>
                    <a:pt x="9620" y="281"/>
                  </a:lnTo>
                  <a:lnTo>
                    <a:pt x="10642" y="221"/>
                  </a:lnTo>
                  <a:lnTo>
                    <a:pt x="11664" y="201"/>
                  </a:lnTo>
                  <a:lnTo>
                    <a:pt x="12185" y="221"/>
                  </a:lnTo>
                  <a:lnTo>
                    <a:pt x="12706" y="241"/>
                  </a:lnTo>
                  <a:lnTo>
                    <a:pt x="13287" y="261"/>
                  </a:lnTo>
                  <a:lnTo>
                    <a:pt x="13869" y="322"/>
                  </a:lnTo>
                  <a:lnTo>
                    <a:pt x="14450" y="382"/>
                  </a:lnTo>
                  <a:lnTo>
                    <a:pt x="15031" y="462"/>
                  </a:lnTo>
                  <a:lnTo>
                    <a:pt x="15612" y="562"/>
                  </a:lnTo>
                  <a:lnTo>
                    <a:pt x="16173" y="682"/>
                  </a:lnTo>
                  <a:lnTo>
                    <a:pt x="16735" y="803"/>
                  </a:lnTo>
                  <a:lnTo>
                    <a:pt x="17296" y="943"/>
                  </a:lnTo>
                  <a:lnTo>
                    <a:pt x="17857" y="1103"/>
                  </a:lnTo>
                  <a:lnTo>
                    <a:pt x="18378" y="1264"/>
                  </a:lnTo>
                  <a:lnTo>
                    <a:pt x="18919" y="1444"/>
                  </a:lnTo>
                  <a:lnTo>
                    <a:pt x="19420" y="1644"/>
                  </a:lnTo>
                  <a:lnTo>
                    <a:pt x="19921" y="1845"/>
                  </a:lnTo>
                  <a:lnTo>
                    <a:pt x="20402" y="2065"/>
                  </a:lnTo>
                  <a:lnTo>
                    <a:pt x="20843" y="2286"/>
                  </a:lnTo>
                  <a:lnTo>
                    <a:pt x="21284" y="2526"/>
                  </a:lnTo>
                  <a:lnTo>
                    <a:pt x="21925" y="2887"/>
                  </a:lnTo>
                  <a:lnTo>
                    <a:pt x="22486" y="3248"/>
                  </a:lnTo>
                  <a:lnTo>
                    <a:pt x="23007" y="3608"/>
                  </a:lnTo>
                  <a:lnTo>
                    <a:pt x="23468" y="3969"/>
                  </a:lnTo>
                  <a:lnTo>
                    <a:pt x="23889" y="4290"/>
                  </a:lnTo>
                  <a:lnTo>
                    <a:pt x="24230" y="4590"/>
                  </a:lnTo>
                  <a:lnTo>
                    <a:pt x="24751" y="5051"/>
                  </a:lnTo>
                  <a:lnTo>
                    <a:pt x="24971" y="5252"/>
                  </a:lnTo>
                  <a:lnTo>
                    <a:pt x="25032" y="5292"/>
                  </a:lnTo>
                  <a:lnTo>
                    <a:pt x="25112" y="5292"/>
                  </a:lnTo>
                  <a:lnTo>
                    <a:pt x="25152" y="5252"/>
                  </a:lnTo>
                  <a:lnTo>
                    <a:pt x="25172" y="5192"/>
                  </a:lnTo>
                  <a:lnTo>
                    <a:pt x="25172" y="5151"/>
                  </a:lnTo>
                  <a:lnTo>
                    <a:pt x="25152" y="5111"/>
                  </a:lnTo>
                  <a:lnTo>
                    <a:pt x="25132" y="5091"/>
                  </a:lnTo>
                  <a:lnTo>
                    <a:pt x="25092" y="5071"/>
                  </a:lnTo>
                  <a:lnTo>
                    <a:pt x="24891" y="4891"/>
                  </a:lnTo>
                  <a:lnTo>
                    <a:pt x="24370" y="4430"/>
                  </a:lnTo>
                  <a:lnTo>
                    <a:pt x="24009" y="4129"/>
                  </a:lnTo>
                  <a:lnTo>
                    <a:pt x="23609" y="3789"/>
                  </a:lnTo>
                  <a:lnTo>
                    <a:pt x="23128" y="3448"/>
                  </a:lnTo>
                  <a:lnTo>
                    <a:pt x="22607" y="3067"/>
                  </a:lnTo>
                  <a:lnTo>
                    <a:pt x="22025" y="2706"/>
                  </a:lnTo>
                  <a:lnTo>
                    <a:pt x="21404" y="2346"/>
                  </a:lnTo>
                  <a:lnTo>
                    <a:pt x="20943" y="2105"/>
                  </a:lnTo>
                  <a:lnTo>
                    <a:pt x="20482" y="1865"/>
                  </a:lnTo>
                  <a:lnTo>
                    <a:pt x="20001" y="1644"/>
                  </a:lnTo>
                  <a:lnTo>
                    <a:pt x="19500" y="1444"/>
                  </a:lnTo>
                  <a:lnTo>
                    <a:pt x="18979" y="1243"/>
                  </a:lnTo>
                  <a:lnTo>
                    <a:pt x="18458" y="1063"/>
                  </a:lnTo>
                  <a:lnTo>
                    <a:pt x="17917" y="883"/>
                  </a:lnTo>
                  <a:lnTo>
                    <a:pt x="17356" y="742"/>
                  </a:lnTo>
                  <a:lnTo>
                    <a:pt x="16795" y="602"/>
                  </a:lnTo>
                  <a:lnTo>
                    <a:pt x="16233" y="462"/>
                  </a:lnTo>
                  <a:lnTo>
                    <a:pt x="15652" y="362"/>
                  </a:lnTo>
                  <a:lnTo>
                    <a:pt x="15071" y="261"/>
                  </a:lnTo>
                  <a:lnTo>
                    <a:pt x="14470" y="181"/>
                  </a:lnTo>
                  <a:lnTo>
                    <a:pt x="13889" y="101"/>
                  </a:lnTo>
                  <a:lnTo>
                    <a:pt x="13307" y="61"/>
                  </a:lnTo>
                  <a:lnTo>
                    <a:pt x="12706" y="21"/>
                  </a:lnTo>
                  <a:lnTo>
                    <a:pt x="1218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466475" y="2621500"/>
              <a:ext cx="645350" cy="209450"/>
            </a:xfrm>
            <a:custGeom>
              <a:avLst/>
              <a:gdLst/>
              <a:ahLst/>
              <a:cxnLst/>
              <a:rect l="l" t="t" r="r" b="b"/>
              <a:pathLst>
                <a:path w="25814" h="8378" extrusionOk="0">
                  <a:moveTo>
                    <a:pt x="16996" y="221"/>
                  </a:moveTo>
                  <a:lnTo>
                    <a:pt x="17858" y="241"/>
                  </a:lnTo>
                  <a:lnTo>
                    <a:pt x="18679" y="301"/>
                  </a:lnTo>
                  <a:lnTo>
                    <a:pt x="19481" y="421"/>
                  </a:lnTo>
                  <a:lnTo>
                    <a:pt x="20242" y="562"/>
                  </a:lnTo>
                  <a:lnTo>
                    <a:pt x="20964" y="742"/>
                  </a:lnTo>
                  <a:lnTo>
                    <a:pt x="21625" y="963"/>
                  </a:lnTo>
                  <a:lnTo>
                    <a:pt x="22247" y="1203"/>
                  </a:lnTo>
                  <a:lnTo>
                    <a:pt x="22808" y="1464"/>
                  </a:lnTo>
                  <a:lnTo>
                    <a:pt x="23249" y="1684"/>
                  </a:lnTo>
                  <a:lnTo>
                    <a:pt x="23669" y="1925"/>
                  </a:lnTo>
                  <a:lnTo>
                    <a:pt x="24050" y="2185"/>
                  </a:lnTo>
                  <a:lnTo>
                    <a:pt x="24411" y="2466"/>
                  </a:lnTo>
                  <a:lnTo>
                    <a:pt x="24732" y="2746"/>
                  </a:lnTo>
                  <a:lnTo>
                    <a:pt x="25012" y="3027"/>
                  </a:lnTo>
                  <a:lnTo>
                    <a:pt x="25253" y="3327"/>
                  </a:lnTo>
                  <a:lnTo>
                    <a:pt x="25473" y="3648"/>
                  </a:lnTo>
                  <a:lnTo>
                    <a:pt x="25072" y="3568"/>
                  </a:lnTo>
                  <a:lnTo>
                    <a:pt x="24531" y="3468"/>
                  </a:lnTo>
                  <a:lnTo>
                    <a:pt x="23910" y="3388"/>
                  </a:lnTo>
                  <a:lnTo>
                    <a:pt x="23188" y="3307"/>
                  </a:lnTo>
                  <a:lnTo>
                    <a:pt x="22427" y="3247"/>
                  </a:lnTo>
                  <a:lnTo>
                    <a:pt x="21625" y="3207"/>
                  </a:lnTo>
                  <a:lnTo>
                    <a:pt x="20824" y="3207"/>
                  </a:lnTo>
                  <a:lnTo>
                    <a:pt x="20062" y="3247"/>
                  </a:lnTo>
                  <a:lnTo>
                    <a:pt x="19140" y="3287"/>
                  </a:lnTo>
                  <a:lnTo>
                    <a:pt x="18258" y="3388"/>
                  </a:lnTo>
                  <a:lnTo>
                    <a:pt x="17377" y="3528"/>
                  </a:lnTo>
                  <a:lnTo>
                    <a:pt x="16495" y="3668"/>
                  </a:lnTo>
                  <a:lnTo>
                    <a:pt x="15653" y="3849"/>
                  </a:lnTo>
                  <a:lnTo>
                    <a:pt x="14811" y="4029"/>
                  </a:lnTo>
                  <a:lnTo>
                    <a:pt x="13148" y="4430"/>
                  </a:lnTo>
                  <a:lnTo>
                    <a:pt x="11945" y="4730"/>
                  </a:lnTo>
                  <a:lnTo>
                    <a:pt x="10903" y="5011"/>
                  </a:lnTo>
                  <a:lnTo>
                    <a:pt x="9861" y="5291"/>
                  </a:lnTo>
                  <a:lnTo>
                    <a:pt x="7797" y="5893"/>
                  </a:lnTo>
                  <a:lnTo>
                    <a:pt x="5813" y="6494"/>
                  </a:lnTo>
                  <a:lnTo>
                    <a:pt x="3989" y="7075"/>
                  </a:lnTo>
                  <a:lnTo>
                    <a:pt x="1684" y="7797"/>
                  </a:lnTo>
                  <a:lnTo>
                    <a:pt x="863" y="8017"/>
                  </a:lnTo>
                  <a:lnTo>
                    <a:pt x="542" y="8097"/>
                  </a:lnTo>
                  <a:lnTo>
                    <a:pt x="322" y="8137"/>
                  </a:lnTo>
                  <a:lnTo>
                    <a:pt x="803" y="7817"/>
                  </a:lnTo>
                  <a:lnTo>
                    <a:pt x="1584" y="7276"/>
                  </a:lnTo>
                  <a:lnTo>
                    <a:pt x="2065" y="6915"/>
                  </a:lnTo>
                  <a:lnTo>
                    <a:pt x="2626" y="6474"/>
                  </a:lnTo>
                  <a:lnTo>
                    <a:pt x="3288" y="5993"/>
                  </a:lnTo>
                  <a:lnTo>
                    <a:pt x="4009" y="5452"/>
                  </a:lnTo>
                  <a:lnTo>
                    <a:pt x="4831" y="4871"/>
                  </a:lnTo>
                  <a:lnTo>
                    <a:pt x="5733" y="4269"/>
                  </a:lnTo>
                  <a:lnTo>
                    <a:pt x="6735" y="3628"/>
                  </a:lnTo>
                  <a:lnTo>
                    <a:pt x="7256" y="3307"/>
                  </a:lnTo>
                  <a:lnTo>
                    <a:pt x="7817" y="2987"/>
                  </a:lnTo>
                  <a:lnTo>
                    <a:pt x="8398" y="2666"/>
                  </a:lnTo>
                  <a:lnTo>
                    <a:pt x="8999" y="2365"/>
                  </a:lnTo>
                  <a:lnTo>
                    <a:pt x="9641" y="2045"/>
                  </a:lnTo>
                  <a:lnTo>
                    <a:pt x="10302" y="1744"/>
                  </a:lnTo>
                  <a:lnTo>
                    <a:pt x="10963" y="1464"/>
                  </a:lnTo>
                  <a:lnTo>
                    <a:pt x="11685" y="1183"/>
                  </a:lnTo>
                  <a:lnTo>
                    <a:pt x="12346" y="943"/>
                  </a:lnTo>
                  <a:lnTo>
                    <a:pt x="13008" y="742"/>
                  </a:lnTo>
                  <a:lnTo>
                    <a:pt x="13689" y="582"/>
                  </a:lnTo>
                  <a:lnTo>
                    <a:pt x="14350" y="442"/>
                  </a:lnTo>
                  <a:lnTo>
                    <a:pt x="15032" y="341"/>
                  </a:lnTo>
                  <a:lnTo>
                    <a:pt x="15693" y="261"/>
                  </a:lnTo>
                  <a:lnTo>
                    <a:pt x="16354" y="221"/>
                  </a:lnTo>
                  <a:close/>
                  <a:moveTo>
                    <a:pt x="17136" y="1"/>
                  </a:moveTo>
                  <a:lnTo>
                    <a:pt x="16375" y="21"/>
                  </a:lnTo>
                  <a:lnTo>
                    <a:pt x="15593" y="61"/>
                  </a:lnTo>
                  <a:lnTo>
                    <a:pt x="14791" y="161"/>
                  </a:lnTo>
                  <a:lnTo>
                    <a:pt x="13990" y="281"/>
                  </a:lnTo>
                  <a:lnTo>
                    <a:pt x="13188" y="482"/>
                  </a:lnTo>
                  <a:lnTo>
                    <a:pt x="12787" y="582"/>
                  </a:lnTo>
                  <a:lnTo>
                    <a:pt x="12386" y="702"/>
                  </a:lnTo>
                  <a:lnTo>
                    <a:pt x="12006" y="842"/>
                  </a:lnTo>
                  <a:lnTo>
                    <a:pt x="11605" y="983"/>
                  </a:lnTo>
                  <a:lnTo>
                    <a:pt x="10883" y="1263"/>
                  </a:lnTo>
                  <a:lnTo>
                    <a:pt x="10202" y="1564"/>
                  </a:lnTo>
                  <a:lnTo>
                    <a:pt x="9541" y="1864"/>
                  </a:lnTo>
                  <a:lnTo>
                    <a:pt x="8919" y="2165"/>
                  </a:lnTo>
                  <a:lnTo>
                    <a:pt x="8298" y="2486"/>
                  </a:lnTo>
                  <a:lnTo>
                    <a:pt x="7717" y="2806"/>
                  </a:lnTo>
                  <a:lnTo>
                    <a:pt x="7156" y="3127"/>
                  </a:lnTo>
                  <a:lnTo>
                    <a:pt x="6615" y="3448"/>
                  </a:lnTo>
                  <a:lnTo>
                    <a:pt x="5612" y="4089"/>
                  </a:lnTo>
                  <a:lnTo>
                    <a:pt x="4711" y="4710"/>
                  </a:lnTo>
                  <a:lnTo>
                    <a:pt x="3889" y="5291"/>
                  </a:lnTo>
                  <a:lnTo>
                    <a:pt x="3167" y="5813"/>
                  </a:lnTo>
                  <a:lnTo>
                    <a:pt x="2506" y="6314"/>
                  </a:lnTo>
                  <a:lnTo>
                    <a:pt x="1945" y="6734"/>
                  </a:lnTo>
                  <a:lnTo>
                    <a:pt x="1444" y="7095"/>
                  </a:lnTo>
                  <a:lnTo>
                    <a:pt x="682" y="7636"/>
                  </a:lnTo>
                  <a:lnTo>
                    <a:pt x="342" y="7877"/>
                  </a:lnTo>
                  <a:lnTo>
                    <a:pt x="121" y="8037"/>
                  </a:lnTo>
                  <a:lnTo>
                    <a:pt x="61" y="8097"/>
                  </a:lnTo>
                  <a:lnTo>
                    <a:pt x="21" y="8137"/>
                  </a:lnTo>
                  <a:lnTo>
                    <a:pt x="1" y="8197"/>
                  </a:lnTo>
                  <a:lnTo>
                    <a:pt x="21" y="8258"/>
                  </a:lnTo>
                  <a:lnTo>
                    <a:pt x="61" y="8318"/>
                  </a:lnTo>
                  <a:lnTo>
                    <a:pt x="101" y="8338"/>
                  </a:lnTo>
                  <a:lnTo>
                    <a:pt x="161" y="8358"/>
                  </a:lnTo>
                  <a:lnTo>
                    <a:pt x="221" y="8378"/>
                  </a:lnTo>
                  <a:lnTo>
                    <a:pt x="422" y="8338"/>
                  </a:lnTo>
                  <a:lnTo>
                    <a:pt x="722" y="8278"/>
                  </a:lnTo>
                  <a:lnTo>
                    <a:pt x="1564" y="8057"/>
                  </a:lnTo>
                  <a:lnTo>
                    <a:pt x="2686" y="7696"/>
                  </a:lnTo>
                  <a:lnTo>
                    <a:pt x="4069" y="7276"/>
                  </a:lnTo>
                  <a:lnTo>
                    <a:pt x="5873" y="6694"/>
                  </a:lnTo>
                  <a:lnTo>
                    <a:pt x="7857" y="6093"/>
                  </a:lnTo>
                  <a:lnTo>
                    <a:pt x="9921" y="5492"/>
                  </a:lnTo>
                  <a:lnTo>
                    <a:pt x="10963" y="5211"/>
                  </a:lnTo>
                  <a:lnTo>
                    <a:pt x="12006" y="4931"/>
                  </a:lnTo>
                  <a:lnTo>
                    <a:pt x="13208" y="4650"/>
                  </a:lnTo>
                  <a:lnTo>
                    <a:pt x="14851" y="4249"/>
                  </a:lnTo>
                  <a:lnTo>
                    <a:pt x="15693" y="4049"/>
                  </a:lnTo>
                  <a:lnTo>
                    <a:pt x="16535" y="3889"/>
                  </a:lnTo>
                  <a:lnTo>
                    <a:pt x="17397" y="3728"/>
                  </a:lnTo>
                  <a:lnTo>
                    <a:pt x="18278" y="3608"/>
                  </a:lnTo>
                  <a:lnTo>
                    <a:pt x="19160" y="3508"/>
                  </a:lnTo>
                  <a:lnTo>
                    <a:pt x="20062" y="3448"/>
                  </a:lnTo>
                  <a:lnTo>
                    <a:pt x="20543" y="3428"/>
                  </a:lnTo>
                  <a:lnTo>
                    <a:pt x="21485" y="3428"/>
                  </a:lnTo>
                  <a:lnTo>
                    <a:pt x="21966" y="3448"/>
                  </a:lnTo>
                  <a:lnTo>
                    <a:pt x="22848" y="3488"/>
                  </a:lnTo>
                  <a:lnTo>
                    <a:pt x="23669" y="3588"/>
                  </a:lnTo>
                  <a:lnTo>
                    <a:pt x="24391" y="3668"/>
                  </a:lnTo>
                  <a:lnTo>
                    <a:pt x="24992" y="3768"/>
                  </a:lnTo>
                  <a:lnTo>
                    <a:pt x="25654" y="3889"/>
                  </a:lnTo>
                  <a:lnTo>
                    <a:pt x="25714" y="3909"/>
                  </a:lnTo>
                  <a:lnTo>
                    <a:pt x="25754" y="3889"/>
                  </a:lnTo>
                  <a:lnTo>
                    <a:pt x="25794" y="3869"/>
                  </a:lnTo>
                  <a:lnTo>
                    <a:pt x="25814" y="3808"/>
                  </a:lnTo>
                  <a:lnTo>
                    <a:pt x="25794" y="3748"/>
                  </a:lnTo>
                  <a:lnTo>
                    <a:pt x="25774" y="3728"/>
                  </a:lnTo>
                  <a:lnTo>
                    <a:pt x="25734" y="3648"/>
                  </a:lnTo>
                  <a:lnTo>
                    <a:pt x="25513" y="3307"/>
                  </a:lnTo>
                  <a:lnTo>
                    <a:pt x="25253" y="2987"/>
                  </a:lnTo>
                  <a:lnTo>
                    <a:pt x="24952" y="2666"/>
                  </a:lnTo>
                  <a:lnTo>
                    <a:pt x="24611" y="2345"/>
                  </a:lnTo>
                  <a:lnTo>
                    <a:pt x="24251" y="2065"/>
                  </a:lnTo>
                  <a:lnTo>
                    <a:pt x="23830" y="1784"/>
                  </a:lnTo>
                  <a:lnTo>
                    <a:pt x="23389" y="1524"/>
                  </a:lnTo>
                  <a:lnTo>
                    <a:pt x="22908" y="1263"/>
                  </a:lnTo>
                  <a:lnTo>
                    <a:pt x="22407" y="1043"/>
                  </a:lnTo>
                  <a:lnTo>
                    <a:pt x="21866" y="822"/>
                  </a:lnTo>
                  <a:lnTo>
                    <a:pt x="21305" y="622"/>
                  </a:lnTo>
                  <a:lnTo>
                    <a:pt x="20683" y="442"/>
                  </a:lnTo>
                  <a:lnTo>
                    <a:pt x="20022" y="301"/>
                  </a:lnTo>
                  <a:lnTo>
                    <a:pt x="19341" y="181"/>
                  </a:lnTo>
                  <a:lnTo>
                    <a:pt x="18639" y="81"/>
                  </a:lnTo>
                  <a:lnTo>
                    <a:pt x="17898" y="21"/>
                  </a:lnTo>
                  <a:lnTo>
                    <a:pt x="171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469500" y="2668100"/>
              <a:ext cx="642325" cy="162850"/>
            </a:xfrm>
            <a:custGeom>
              <a:avLst/>
              <a:gdLst/>
              <a:ahLst/>
              <a:cxnLst/>
              <a:rect l="l" t="t" r="r" b="b"/>
              <a:pathLst>
                <a:path w="25693" h="6514" extrusionOk="0">
                  <a:moveTo>
                    <a:pt x="17396" y="0"/>
                  </a:moveTo>
                  <a:lnTo>
                    <a:pt x="16795" y="41"/>
                  </a:lnTo>
                  <a:lnTo>
                    <a:pt x="16213" y="81"/>
                  </a:lnTo>
                  <a:lnTo>
                    <a:pt x="15612" y="141"/>
                  </a:lnTo>
                  <a:lnTo>
                    <a:pt x="15011" y="241"/>
                  </a:lnTo>
                  <a:lnTo>
                    <a:pt x="14410" y="321"/>
                  </a:lnTo>
                  <a:lnTo>
                    <a:pt x="13809" y="441"/>
                  </a:lnTo>
                  <a:lnTo>
                    <a:pt x="13207" y="582"/>
                  </a:lnTo>
                  <a:lnTo>
                    <a:pt x="12626" y="722"/>
                  </a:lnTo>
                  <a:lnTo>
                    <a:pt x="12025" y="882"/>
                  </a:lnTo>
                  <a:lnTo>
                    <a:pt x="11524" y="1043"/>
                  </a:lnTo>
                  <a:lnTo>
                    <a:pt x="11023" y="1203"/>
                  </a:lnTo>
                  <a:lnTo>
                    <a:pt x="10061" y="1544"/>
                  </a:lnTo>
                  <a:lnTo>
                    <a:pt x="9099" y="1924"/>
                  </a:lnTo>
                  <a:lnTo>
                    <a:pt x="8197" y="2325"/>
                  </a:lnTo>
                  <a:lnTo>
                    <a:pt x="7315" y="2746"/>
                  </a:lnTo>
                  <a:lnTo>
                    <a:pt x="6453" y="3167"/>
                  </a:lnTo>
                  <a:lnTo>
                    <a:pt x="4890" y="3969"/>
                  </a:lnTo>
                  <a:lnTo>
                    <a:pt x="3968" y="4450"/>
                  </a:lnTo>
                  <a:lnTo>
                    <a:pt x="2886" y="5011"/>
                  </a:lnTo>
                  <a:lnTo>
                    <a:pt x="1944" y="5452"/>
                  </a:lnTo>
                  <a:lnTo>
                    <a:pt x="1163" y="5812"/>
                  </a:lnTo>
                  <a:lnTo>
                    <a:pt x="561" y="6073"/>
                  </a:lnTo>
                  <a:lnTo>
                    <a:pt x="221" y="6213"/>
                  </a:lnTo>
                  <a:lnTo>
                    <a:pt x="40" y="6313"/>
                  </a:lnTo>
                  <a:lnTo>
                    <a:pt x="0" y="6333"/>
                  </a:lnTo>
                  <a:lnTo>
                    <a:pt x="0" y="6374"/>
                  </a:lnTo>
                  <a:lnTo>
                    <a:pt x="0" y="6414"/>
                  </a:lnTo>
                  <a:lnTo>
                    <a:pt x="0" y="6454"/>
                  </a:lnTo>
                  <a:lnTo>
                    <a:pt x="40" y="6494"/>
                  </a:lnTo>
                  <a:lnTo>
                    <a:pt x="100" y="6514"/>
                  </a:lnTo>
                  <a:lnTo>
                    <a:pt x="161" y="6494"/>
                  </a:lnTo>
                  <a:lnTo>
                    <a:pt x="321" y="6414"/>
                  </a:lnTo>
                  <a:lnTo>
                    <a:pt x="642" y="6273"/>
                  </a:lnTo>
                  <a:lnTo>
                    <a:pt x="1243" y="6013"/>
                  </a:lnTo>
                  <a:lnTo>
                    <a:pt x="2044" y="5652"/>
                  </a:lnTo>
                  <a:lnTo>
                    <a:pt x="2986" y="5191"/>
                  </a:lnTo>
                  <a:lnTo>
                    <a:pt x="4049" y="4630"/>
                  </a:lnTo>
                  <a:lnTo>
                    <a:pt x="4990" y="4149"/>
                  </a:lnTo>
                  <a:lnTo>
                    <a:pt x="6554" y="3347"/>
                  </a:lnTo>
                  <a:lnTo>
                    <a:pt x="7395" y="2947"/>
                  </a:lnTo>
                  <a:lnTo>
                    <a:pt x="8277" y="2526"/>
                  </a:lnTo>
                  <a:lnTo>
                    <a:pt x="9179" y="2125"/>
                  </a:lnTo>
                  <a:lnTo>
                    <a:pt x="10121" y="1744"/>
                  </a:lnTo>
                  <a:lnTo>
                    <a:pt x="11103" y="1403"/>
                  </a:lnTo>
                  <a:lnTo>
                    <a:pt x="11584" y="1243"/>
                  </a:lnTo>
                  <a:lnTo>
                    <a:pt x="12085" y="1103"/>
                  </a:lnTo>
                  <a:lnTo>
                    <a:pt x="12666" y="942"/>
                  </a:lnTo>
                  <a:lnTo>
                    <a:pt x="13267" y="782"/>
                  </a:lnTo>
                  <a:lnTo>
                    <a:pt x="13849" y="662"/>
                  </a:lnTo>
                  <a:lnTo>
                    <a:pt x="14450" y="542"/>
                  </a:lnTo>
                  <a:lnTo>
                    <a:pt x="15031" y="441"/>
                  </a:lnTo>
                  <a:lnTo>
                    <a:pt x="15632" y="361"/>
                  </a:lnTo>
                  <a:lnTo>
                    <a:pt x="16213" y="301"/>
                  </a:lnTo>
                  <a:lnTo>
                    <a:pt x="16815" y="261"/>
                  </a:lnTo>
                  <a:lnTo>
                    <a:pt x="17396" y="221"/>
                  </a:lnTo>
                  <a:lnTo>
                    <a:pt x="18518" y="221"/>
                  </a:lnTo>
                  <a:lnTo>
                    <a:pt x="19079" y="241"/>
                  </a:lnTo>
                  <a:lnTo>
                    <a:pt x="19620" y="281"/>
                  </a:lnTo>
                  <a:lnTo>
                    <a:pt x="20141" y="341"/>
                  </a:lnTo>
                  <a:lnTo>
                    <a:pt x="20663" y="421"/>
                  </a:lnTo>
                  <a:lnTo>
                    <a:pt x="21164" y="522"/>
                  </a:lnTo>
                  <a:lnTo>
                    <a:pt x="21865" y="662"/>
                  </a:lnTo>
                  <a:lnTo>
                    <a:pt x="22526" y="842"/>
                  </a:lnTo>
                  <a:lnTo>
                    <a:pt x="23128" y="1023"/>
                  </a:lnTo>
                  <a:lnTo>
                    <a:pt x="23669" y="1223"/>
                  </a:lnTo>
                  <a:lnTo>
                    <a:pt x="24170" y="1423"/>
                  </a:lnTo>
                  <a:lnTo>
                    <a:pt x="24591" y="1604"/>
                  </a:lnTo>
                  <a:lnTo>
                    <a:pt x="25212" y="1904"/>
                  </a:lnTo>
                  <a:lnTo>
                    <a:pt x="25533" y="2045"/>
                  </a:lnTo>
                  <a:lnTo>
                    <a:pt x="25613" y="2045"/>
                  </a:lnTo>
                  <a:lnTo>
                    <a:pt x="25653" y="2025"/>
                  </a:lnTo>
                  <a:lnTo>
                    <a:pt x="25693" y="1964"/>
                  </a:lnTo>
                  <a:lnTo>
                    <a:pt x="25693" y="1904"/>
                  </a:lnTo>
                  <a:lnTo>
                    <a:pt x="25673" y="1884"/>
                  </a:lnTo>
                  <a:lnTo>
                    <a:pt x="25653" y="1844"/>
                  </a:lnTo>
                  <a:lnTo>
                    <a:pt x="25613" y="1824"/>
                  </a:lnTo>
                  <a:lnTo>
                    <a:pt x="25573" y="1824"/>
                  </a:lnTo>
                  <a:lnTo>
                    <a:pt x="25312" y="1704"/>
                  </a:lnTo>
                  <a:lnTo>
                    <a:pt x="24671" y="1403"/>
                  </a:lnTo>
                  <a:lnTo>
                    <a:pt x="24250" y="1223"/>
                  </a:lnTo>
                  <a:lnTo>
                    <a:pt x="23749" y="1023"/>
                  </a:lnTo>
                  <a:lnTo>
                    <a:pt x="23188" y="822"/>
                  </a:lnTo>
                  <a:lnTo>
                    <a:pt x="22586" y="642"/>
                  </a:lnTo>
                  <a:lnTo>
                    <a:pt x="21905" y="461"/>
                  </a:lnTo>
                  <a:lnTo>
                    <a:pt x="21204" y="301"/>
                  </a:lnTo>
                  <a:lnTo>
                    <a:pt x="20703" y="201"/>
                  </a:lnTo>
                  <a:lnTo>
                    <a:pt x="20182" y="121"/>
                  </a:lnTo>
                  <a:lnTo>
                    <a:pt x="19640" y="81"/>
                  </a:lnTo>
                  <a:lnTo>
                    <a:pt x="19099" y="20"/>
                  </a:lnTo>
                  <a:lnTo>
                    <a:pt x="18538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217475" y="2496250"/>
              <a:ext cx="605775" cy="373800"/>
            </a:xfrm>
            <a:custGeom>
              <a:avLst/>
              <a:gdLst/>
              <a:ahLst/>
              <a:cxnLst/>
              <a:rect l="l" t="t" r="r" b="b"/>
              <a:pathLst>
                <a:path w="24231" h="14952" extrusionOk="0">
                  <a:moveTo>
                    <a:pt x="18759" y="201"/>
                  </a:moveTo>
                  <a:lnTo>
                    <a:pt x="19260" y="221"/>
                  </a:lnTo>
                  <a:lnTo>
                    <a:pt x="19741" y="261"/>
                  </a:lnTo>
                  <a:lnTo>
                    <a:pt x="20202" y="301"/>
                  </a:lnTo>
                  <a:lnTo>
                    <a:pt x="20643" y="381"/>
                  </a:lnTo>
                  <a:lnTo>
                    <a:pt x="21164" y="501"/>
                  </a:lnTo>
                  <a:lnTo>
                    <a:pt x="21645" y="622"/>
                  </a:lnTo>
                  <a:lnTo>
                    <a:pt x="22106" y="782"/>
                  </a:lnTo>
                  <a:lnTo>
                    <a:pt x="22527" y="962"/>
                  </a:lnTo>
                  <a:lnTo>
                    <a:pt x="22907" y="1183"/>
                  </a:lnTo>
                  <a:lnTo>
                    <a:pt x="23268" y="1403"/>
                  </a:lnTo>
                  <a:lnTo>
                    <a:pt x="23589" y="1664"/>
                  </a:lnTo>
                  <a:lnTo>
                    <a:pt x="23890" y="1944"/>
                  </a:lnTo>
                  <a:lnTo>
                    <a:pt x="23469" y="1984"/>
                  </a:lnTo>
                  <a:lnTo>
                    <a:pt x="22928" y="2085"/>
                  </a:lnTo>
                  <a:lnTo>
                    <a:pt x="22266" y="2205"/>
                  </a:lnTo>
                  <a:lnTo>
                    <a:pt x="21545" y="2365"/>
                  </a:lnTo>
                  <a:lnTo>
                    <a:pt x="20763" y="2566"/>
                  </a:lnTo>
                  <a:lnTo>
                    <a:pt x="19941" y="2786"/>
                  </a:lnTo>
                  <a:lnTo>
                    <a:pt x="19160" y="3047"/>
                  </a:lnTo>
                  <a:lnTo>
                    <a:pt x="18378" y="3347"/>
                  </a:lnTo>
                  <a:lnTo>
                    <a:pt x="17536" y="3688"/>
                  </a:lnTo>
                  <a:lnTo>
                    <a:pt x="16695" y="4069"/>
                  </a:lnTo>
                  <a:lnTo>
                    <a:pt x="15893" y="4470"/>
                  </a:lnTo>
                  <a:lnTo>
                    <a:pt x="15112" y="4910"/>
                  </a:lnTo>
                  <a:lnTo>
                    <a:pt x="14330" y="5351"/>
                  </a:lnTo>
                  <a:lnTo>
                    <a:pt x="13588" y="5812"/>
                  </a:lnTo>
                  <a:lnTo>
                    <a:pt x="12105" y="6754"/>
                  </a:lnTo>
                  <a:lnTo>
                    <a:pt x="10823" y="7556"/>
                  </a:lnTo>
                  <a:lnTo>
                    <a:pt x="9079" y="8698"/>
                  </a:lnTo>
                  <a:lnTo>
                    <a:pt x="7356" y="9861"/>
                  </a:lnTo>
                  <a:lnTo>
                    <a:pt x="5712" y="11003"/>
                  </a:lnTo>
                  <a:lnTo>
                    <a:pt x="4189" y="12085"/>
                  </a:lnTo>
                  <a:lnTo>
                    <a:pt x="2846" y="13027"/>
                  </a:lnTo>
                  <a:lnTo>
                    <a:pt x="1704" y="13829"/>
                  </a:lnTo>
                  <a:lnTo>
                    <a:pt x="822" y="14410"/>
                  </a:lnTo>
                  <a:lnTo>
                    <a:pt x="502" y="14610"/>
                  </a:lnTo>
                  <a:lnTo>
                    <a:pt x="261" y="14711"/>
                  </a:lnTo>
                  <a:lnTo>
                    <a:pt x="421" y="14490"/>
                  </a:lnTo>
                  <a:lnTo>
                    <a:pt x="662" y="14169"/>
                  </a:lnTo>
                  <a:lnTo>
                    <a:pt x="1283" y="13348"/>
                  </a:lnTo>
                  <a:lnTo>
                    <a:pt x="1664" y="12807"/>
                  </a:lnTo>
                  <a:lnTo>
                    <a:pt x="2105" y="12165"/>
                  </a:lnTo>
                  <a:lnTo>
                    <a:pt x="2626" y="11424"/>
                  </a:lnTo>
                  <a:lnTo>
                    <a:pt x="3207" y="10622"/>
                  </a:lnTo>
                  <a:lnTo>
                    <a:pt x="3848" y="9760"/>
                  </a:lnTo>
                  <a:lnTo>
                    <a:pt x="4570" y="8818"/>
                  </a:lnTo>
                  <a:lnTo>
                    <a:pt x="5372" y="7816"/>
                  </a:lnTo>
                  <a:lnTo>
                    <a:pt x="5812" y="7295"/>
                  </a:lnTo>
                  <a:lnTo>
                    <a:pt x="6273" y="6794"/>
                  </a:lnTo>
                  <a:lnTo>
                    <a:pt x="6754" y="6253"/>
                  </a:lnTo>
                  <a:lnTo>
                    <a:pt x="7275" y="5732"/>
                  </a:lnTo>
                  <a:lnTo>
                    <a:pt x="7797" y="5211"/>
                  </a:lnTo>
                  <a:lnTo>
                    <a:pt x="8358" y="4670"/>
                  </a:lnTo>
                  <a:lnTo>
                    <a:pt x="8959" y="4149"/>
                  </a:lnTo>
                  <a:lnTo>
                    <a:pt x="9580" y="3628"/>
                  </a:lnTo>
                  <a:lnTo>
                    <a:pt x="10141" y="3187"/>
                  </a:lnTo>
                  <a:lnTo>
                    <a:pt x="10703" y="2786"/>
                  </a:lnTo>
                  <a:lnTo>
                    <a:pt x="11284" y="2405"/>
                  </a:lnTo>
                  <a:lnTo>
                    <a:pt x="11865" y="2065"/>
                  </a:lnTo>
                  <a:lnTo>
                    <a:pt x="12466" y="1764"/>
                  </a:lnTo>
                  <a:lnTo>
                    <a:pt x="13047" y="1483"/>
                  </a:lnTo>
                  <a:lnTo>
                    <a:pt x="13649" y="1223"/>
                  </a:lnTo>
                  <a:lnTo>
                    <a:pt x="14250" y="1002"/>
                  </a:lnTo>
                  <a:lnTo>
                    <a:pt x="14851" y="802"/>
                  </a:lnTo>
                  <a:lnTo>
                    <a:pt x="15432" y="642"/>
                  </a:lnTo>
                  <a:lnTo>
                    <a:pt x="16013" y="501"/>
                  </a:lnTo>
                  <a:lnTo>
                    <a:pt x="16595" y="401"/>
                  </a:lnTo>
                  <a:lnTo>
                    <a:pt x="17156" y="321"/>
                  </a:lnTo>
                  <a:lnTo>
                    <a:pt x="17697" y="261"/>
                  </a:lnTo>
                  <a:lnTo>
                    <a:pt x="18238" y="221"/>
                  </a:lnTo>
                  <a:lnTo>
                    <a:pt x="18759" y="201"/>
                  </a:lnTo>
                  <a:close/>
                  <a:moveTo>
                    <a:pt x="18278" y="0"/>
                  </a:moveTo>
                  <a:lnTo>
                    <a:pt x="17577" y="60"/>
                  </a:lnTo>
                  <a:lnTo>
                    <a:pt x="16875" y="141"/>
                  </a:lnTo>
                  <a:lnTo>
                    <a:pt x="16154" y="261"/>
                  </a:lnTo>
                  <a:lnTo>
                    <a:pt x="15412" y="441"/>
                  </a:lnTo>
                  <a:lnTo>
                    <a:pt x="14651" y="642"/>
                  </a:lnTo>
                  <a:lnTo>
                    <a:pt x="13889" y="902"/>
                  </a:lnTo>
                  <a:lnTo>
                    <a:pt x="13127" y="1203"/>
                  </a:lnTo>
                  <a:lnTo>
                    <a:pt x="12366" y="1564"/>
                  </a:lnTo>
                  <a:lnTo>
                    <a:pt x="12005" y="1744"/>
                  </a:lnTo>
                  <a:lnTo>
                    <a:pt x="11624" y="1964"/>
                  </a:lnTo>
                  <a:lnTo>
                    <a:pt x="11244" y="2185"/>
                  </a:lnTo>
                  <a:lnTo>
                    <a:pt x="10883" y="2405"/>
                  </a:lnTo>
                  <a:lnTo>
                    <a:pt x="10522" y="2646"/>
                  </a:lnTo>
                  <a:lnTo>
                    <a:pt x="10141" y="2906"/>
                  </a:lnTo>
                  <a:lnTo>
                    <a:pt x="9801" y="3187"/>
                  </a:lnTo>
                  <a:lnTo>
                    <a:pt x="9440" y="3467"/>
                  </a:lnTo>
                  <a:lnTo>
                    <a:pt x="8819" y="3989"/>
                  </a:lnTo>
                  <a:lnTo>
                    <a:pt x="8217" y="4530"/>
                  </a:lnTo>
                  <a:lnTo>
                    <a:pt x="7656" y="5051"/>
                  </a:lnTo>
                  <a:lnTo>
                    <a:pt x="7115" y="5592"/>
                  </a:lnTo>
                  <a:lnTo>
                    <a:pt x="6594" y="6113"/>
                  </a:lnTo>
                  <a:lnTo>
                    <a:pt x="6113" y="6634"/>
                  </a:lnTo>
                  <a:lnTo>
                    <a:pt x="5652" y="7155"/>
                  </a:lnTo>
                  <a:lnTo>
                    <a:pt x="5211" y="7676"/>
                  </a:lnTo>
                  <a:lnTo>
                    <a:pt x="4390" y="8678"/>
                  </a:lnTo>
                  <a:lnTo>
                    <a:pt x="3668" y="9620"/>
                  </a:lnTo>
                  <a:lnTo>
                    <a:pt x="3027" y="10502"/>
                  </a:lnTo>
                  <a:lnTo>
                    <a:pt x="2466" y="11304"/>
                  </a:lnTo>
                  <a:lnTo>
                    <a:pt x="1925" y="12045"/>
                  </a:lnTo>
                  <a:lnTo>
                    <a:pt x="1504" y="12686"/>
                  </a:lnTo>
                  <a:lnTo>
                    <a:pt x="1103" y="13227"/>
                  </a:lnTo>
                  <a:lnTo>
                    <a:pt x="502" y="14049"/>
                  </a:lnTo>
                  <a:lnTo>
                    <a:pt x="221" y="14390"/>
                  </a:lnTo>
                  <a:lnTo>
                    <a:pt x="61" y="14630"/>
                  </a:lnTo>
                  <a:lnTo>
                    <a:pt x="21" y="14711"/>
                  </a:lnTo>
                  <a:lnTo>
                    <a:pt x="1" y="14771"/>
                  </a:lnTo>
                  <a:lnTo>
                    <a:pt x="1" y="14831"/>
                  </a:lnTo>
                  <a:lnTo>
                    <a:pt x="21" y="14891"/>
                  </a:lnTo>
                  <a:lnTo>
                    <a:pt x="61" y="14911"/>
                  </a:lnTo>
                  <a:lnTo>
                    <a:pt x="81" y="14931"/>
                  </a:lnTo>
                  <a:lnTo>
                    <a:pt x="181" y="14951"/>
                  </a:lnTo>
                  <a:lnTo>
                    <a:pt x="261" y="14951"/>
                  </a:lnTo>
                  <a:lnTo>
                    <a:pt x="482" y="14851"/>
                  </a:lnTo>
                  <a:lnTo>
                    <a:pt x="802" y="14670"/>
                  </a:lnTo>
                  <a:lnTo>
                    <a:pt x="1203" y="14410"/>
                  </a:lnTo>
                  <a:lnTo>
                    <a:pt x="1684" y="14089"/>
                  </a:lnTo>
                  <a:lnTo>
                    <a:pt x="2887" y="13268"/>
                  </a:lnTo>
                  <a:lnTo>
                    <a:pt x="4329" y="12245"/>
                  </a:lnTo>
                  <a:lnTo>
                    <a:pt x="5833" y="11183"/>
                  </a:lnTo>
                  <a:lnTo>
                    <a:pt x="7476" y="10041"/>
                  </a:lnTo>
                  <a:lnTo>
                    <a:pt x="9199" y="8879"/>
                  </a:lnTo>
                  <a:lnTo>
                    <a:pt x="10923" y="7736"/>
                  </a:lnTo>
                  <a:lnTo>
                    <a:pt x="12206" y="6935"/>
                  </a:lnTo>
                  <a:lnTo>
                    <a:pt x="13689" y="5993"/>
                  </a:lnTo>
                  <a:lnTo>
                    <a:pt x="14430" y="5552"/>
                  </a:lnTo>
                  <a:lnTo>
                    <a:pt x="15212" y="5091"/>
                  </a:lnTo>
                  <a:lnTo>
                    <a:pt x="15993" y="4670"/>
                  </a:lnTo>
                  <a:lnTo>
                    <a:pt x="16795" y="4269"/>
                  </a:lnTo>
                  <a:lnTo>
                    <a:pt x="17617" y="3888"/>
                  </a:lnTo>
                  <a:lnTo>
                    <a:pt x="18458" y="3528"/>
                  </a:lnTo>
                  <a:lnTo>
                    <a:pt x="18919" y="3347"/>
                  </a:lnTo>
                  <a:lnTo>
                    <a:pt x="19380" y="3187"/>
                  </a:lnTo>
                  <a:lnTo>
                    <a:pt x="19861" y="3027"/>
                  </a:lnTo>
                  <a:lnTo>
                    <a:pt x="20322" y="2886"/>
                  </a:lnTo>
                  <a:lnTo>
                    <a:pt x="21224" y="2646"/>
                  </a:lnTo>
                  <a:lnTo>
                    <a:pt x="22046" y="2465"/>
                  </a:lnTo>
                  <a:lnTo>
                    <a:pt x="22787" y="2325"/>
                  </a:lnTo>
                  <a:lnTo>
                    <a:pt x="23388" y="2225"/>
                  </a:lnTo>
                  <a:lnTo>
                    <a:pt x="24090" y="2125"/>
                  </a:lnTo>
                  <a:lnTo>
                    <a:pt x="24150" y="2125"/>
                  </a:lnTo>
                  <a:lnTo>
                    <a:pt x="24210" y="2085"/>
                  </a:lnTo>
                  <a:lnTo>
                    <a:pt x="24230" y="2045"/>
                  </a:lnTo>
                  <a:lnTo>
                    <a:pt x="24230" y="1984"/>
                  </a:lnTo>
                  <a:lnTo>
                    <a:pt x="24190" y="1944"/>
                  </a:lnTo>
                  <a:lnTo>
                    <a:pt x="24170" y="1924"/>
                  </a:lnTo>
                  <a:lnTo>
                    <a:pt x="24110" y="1864"/>
                  </a:lnTo>
                  <a:lnTo>
                    <a:pt x="23809" y="1564"/>
                  </a:lnTo>
                  <a:lnTo>
                    <a:pt x="23469" y="1283"/>
                  </a:lnTo>
                  <a:lnTo>
                    <a:pt x="23088" y="1022"/>
                  </a:lnTo>
                  <a:lnTo>
                    <a:pt x="22667" y="802"/>
                  </a:lnTo>
                  <a:lnTo>
                    <a:pt x="22226" y="602"/>
                  </a:lnTo>
                  <a:lnTo>
                    <a:pt x="21745" y="441"/>
                  </a:lnTo>
                  <a:lnTo>
                    <a:pt x="21224" y="301"/>
                  </a:lnTo>
                  <a:lnTo>
                    <a:pt x="20683" y="181"/>
                  </a:lnTo>
                  <a:lnTo>
                    <a:pt x="20142" y="81"/>
                  </a:lnTo>
                  <a:lnTo>
                    <a:pt x="19541" y="20"/>
                  </a:lnTo>
                  <a:lnTo>
                    <a:pt x="1891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220475" y="2536825"/>
              <a:ext cx="602775" cy="333225"/>
            </a:xfrm>
            <a:custGeom>
              <a:avLst/>
              <a:gdLst/>
              <a:ahLst/>
              <a:cxnLst/>
              <a:rect l="l" t="t" r="r" b="b"/>
              <a:pathLst>
                <a:path w="24111" h="13329" extrusionOk="0">
                  <a:moveTo>
                    <a:pt x="20683" y="1"/>
                  </a:moveTo>
                  <a:lnTo>
                    <a:pt x="19982" y="21"/>
                  </a:lnTo>
                  <a:lnTo>
                    <a:pt x="19240" y="101"/>
                  </a:lnTo>
                  <a:lnTo>
                    <a:pt x="18719" y="161"/>
                  </a:lnTo>
                  <a:lnTo>
                    <a:pt x="18178" y="241"/>
                  </a:lnTo>
                  <a:lnTo>
                    <a:pt x="17637" y="341"/>
                  </a:lnTo>
                  <a:lnTo>
                    <a:pt x="17096" y="482"/>
                  </a:lnTo>
                  <a:lnTo>
                    <a:pt x="16535" y="642"/>
                  </a:lnTo>
                  <a:lnTo>
                    <a:pt x="15974" y="802"/>
                  </a:lnTo>
                  <a:lnTo>
                    <a:pt x="15392" y="1003"/>
                  </a:lnTo>
                  <a:lnTo>
                    <a:pt x="14831" y="1223"/>
                  </a:lnTo>
                  <a:lnTo>
                    <a:pt x="14250" y="1464"/>
                  </a:lnTo>
                  <a:lnTo>
                    <a:pt x="13689" y="1724"/>
                  </a:lnTo>
                  <a:lnTo>
                    <a:pt x="13108" y="2005"/>
                  </a:lnTo>
                  <a:lnTo>
                    <a:pt x="12547" y="2305"/>
                  </a:lnTo>
                  <a:lnTo>
                    <a:pt x="11985" y="2626"/>
                  </a:lnTo>
                  <a:lnTo>
                    <a:pt x="11424" y="2947"/>
                  </a:lnTo>
                  <a:lnTo>
                    <a:pt x="10883" y="3287"/>
                  </a:lnTo>
                  <a:lnTo>
                    <a:pt x="10362" y="3668"/>
                  </a:lnTo>
                  <a:lnTo>
                    <a:pt x="9901" y="3969"/>
                  </a:lnTo>
                  <a:lnTo>
                    <a:pt x="9460" y="4289"/>
                  </a:lnTo>
                  <a:lnTo>
                    <a:pt x="8618" y="4971"/>
                  </a:lnTo>
                  <a:lnTo>
                    <a:pt x="7797" y="5652"/>
                  </a:lnTo>
                  <a:lnTo>
                    <a:pt x="7015" y="6354"/>
                  </a:lnTo>
                  <a:lnTo>
                    <a:pt x="6274" y="7055"/>
                  </a:lnTo>
                  <a:lnTo>
                    <a:pt x="5572" y="7757"/>
                  </a:lnTo>
                  <a:lnTo>
                    <a:pt x="4250" y="9079"/>
                  </a:lnTo>
                  <a:lnTo>
                    <a:pt x="3368" y="9981"/>
                  </a:lnTo>
                  <a:lnTo>
                    <a:pt x="2907" y="10462"/>
                  </a:lnTo>
                  <a:lnTo>
                    <a:pt x="2466" y="10903"/>
                  </a:lnTo>
                  <a:lnTo>
                    <a:pt x="1664" y="11685"/>
                  </a:lnTo>
                  <a:lnTo>
                    <a:pt x="983" y="12306"/>
                  </a:lnTo>
                  <a:lnTo>
                    <a:pt x="462" y="12767"/>
                  </a:lnTo>
                  <a:lnTo>
                    <a:pt x="161" y="13007"/>
                  </a:lnTo>
                  <a:lnTo>
                    <a:pt x="21" y="13148"/>
                  </a:lnTo>
                  <a:lnTo>
                    <a:pt x="1" y="13188"/>
                  </a:lnTo>
                  <a:lnTo>
                    <a:pt x="1" y="13228"/>
                  </a:lnTo>
                  <a:lnTo>
                    <a:pt x="1" y="13268"/>
                  </a:lnTo>
                  <a:lnTo>
                    <a:pt x="41" y="13308"/>
                  </a:lnTo>
                  <a:lnTo>
                    <a:pt x="61" y="13328"/>
                  </a:lnTo>
                  <a:lnTo>
                    <a:pt x="101" y="13328"/>
                  </a:lnTo>
                  <a:lnTo>
                    <a:pt x="141" y="13308"/>
                  </a:lnTo>
                  <a:lnTo>
                    <a:pt x="181" y="13288"/>
                  </a:lnTo>
                  <a:lnTo>
                    <a:pt x="321" y="13148"/>
                  </a:lnTo>
                  <a:lnTo>
                    <a:pt x="602" y="12927"/>
                  </a:lnTo>
                  <a:lnTo>
                    <a:pt x="1123" y="12466"/>
                  </a:lnTo>
                  <a:lnTo>
                    <a:pt x="1805" y="11845"/>
                  </a:lnTo>
                  <a:lnTo>
                    <a:pt x="2626" y="11063"/>
                  </a:lnTo>
                  <a:lnTo>
                    <a:pt x="3067" y="10622"/>
                  </a:lnTo>
                  <a:lnTo>
                    <a:pt x="3528" y="10141"/>
                  </a:lnTo>
                  <a:lnTo>
                    <a:pt x="4410" y="9240"/>
                  </a:lnTo>
                  <a:lnTo>
                    <a:pt x="5713" y="7917"/>
                  </a:lnTo>
                  <a:lnTo>
                    <a:pt x="6414" y="7215"/>
                  </a:lnTo>
                  <a:lnTo>
                    <a:pt x="7155" y="6514"/>
                  </a:lnTo>
                  <a:lnTo>
                    <a:pt x="7937" y="5813"/>
                  </a:lnTo>
                  <a:lnTo>
                    <a:pt x="8739" y="5131"/>
                  </a:lnTo>
                  <a:lnTo>
                    <a:pt x="9600" y="4470"/>
                  </a:lnTo>
                  <a:lnTo>
                    <a:pt x="10021" y="4149"/>
                  </a:lnTo>
                  <a:lnTo>
                    <a:pt x="10482" y="3829"/>
                  </a:lnTo>
                  <a:lnTo>
                    <a:pt x="11003" y="3468"/>
                  </a:lnTo>
                  <a:lnTo>
                    <a:pt x="11544" y="3127"/>
                  </a:lnTo>
                  <a:lnTo>
                    <a:pt x="12086" y="2806"/>
                  </a:lnTo>
                  <a:lnTo>
                    <a:pt x="12647" y="2486"/>
                  </a:lnTo>
                  <a:lnTo>
                    <a:pt x="13208" y="2205"/>
                  </a:lnTo>
                  <a:lnTo>
                    <a:pt x="13769" y="1925"/>
                  </a:lnTo>
                  <a:lnTo>
                    <a:pt x="14330" y="1664"/>
                  </a:lnTo>
                  <a:lnTo>
                    <a:pt x="14891" y="1424"/>
                  </a:lnTo>
                  <a:lnTo>
                    <a:pt x="15473" y="1203"/>
                  </a:lnTo>
                  <a:lnTo>
                    <a:pt x="16034" y="1023"/>
                  </a:lnTo>
                  <a:lnTo>
                    <a:pt x="16595" y="842"/>
                  </a:lnTo>
                  <a:lnTo>
                    <a:pt x="17136" y="682"/>
                  </a:lnTo>
                  <a:lnTo>
                    <a:pt x="17677" y="562"/>
                  </a:lnTo>
                  <a:lnTo>
                    <a:pt x="18218" y="442"/>
                  </a:lnTo>
                  <a:lnTo>
                    <a:pt x="18739" y="361"/>
                  </a:lnTo>
                  <a:lnTo>
                    <a:pt x="19260" y="301"/>
                  </a:lnTo>
                  <a:lnTo>
                    <a:pt x="19982" y="241"/>
                  </a:lnTo>
                  <a:lnTo>
                    <a:pt x="20683" y="221"/>
                  </a:lnTo>
                  <a:lnTo>
                    <a:pt x="21324" y="221"/>
                  </a:lnTo>
                  <a:lnTo>
                    <a:pt x="21926" y="241"/>
                  </a:lnTo>
                  <a:lnTo>
                    <a:pt x="22447" y="301"/>
                  </a:lnTo>
                  <a:lnTo>
                    <a:pt x="22908" y="361"/>
                  </a:lnTo>
                  <a:lnTo>
                    <a:pt x="23609" y="462"/>
                  </a:lnTo>
                  <a:lnTo>
                    <a:pt x="23970" y="522"/>
                  </a:lnTo>
                  <a:lnTo>
                    <a:pt x="24050" y="502"/>
                  </a:lnTo>
                  <a:lnTo>
                    <a:pt x="24090" y="462"/>
                  </a:lnTo>
                  <a:lnTo>
                    <a:pt x="24110" y="422"/>
                  </a:lnTo>
                  <a:lnTo>
                    <a:pt x="24110" y="361"/>
                  </a:lnTo>
                  <a:lnTo>
                    <a:pt x="24070" y="321"/>
                  </a:lnTo>
                  <a:lnTo>
                    <a:pt x="24050" y="301"/>
                  </a:lnTo>
                  <a:lnTo>
                    <a:pt x="24010" y="281"/>
                  </a:lnTo>
                  <a:lnTo>
                    <a:pt x="23970" y="301"/>
                  </a:lnTo>
                  <a:lnTo>
                    <a:pt x="23950" y="301"/>
                  </a:lnTo>
                  <a:lnTo>
                    <a:pt x="23649" y="261"/>
                  </a:lnTo>
                  <a:lnTo>
                    <a:pt x="22948" y="141"/>
                  </a:lnTo>
                  <a:lnTo>
                    <a:pt x="22467" y="81"/>
                  </a:lnTo>
                  <a:lnTo>
                    <a:pt x="21926" y="41"/>
                  </a:lnTo>
                  <a:lnTo>
                    <a:pt x="2132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975975" y="2425600"/>
              <a:ext cx="516600" cy="556175"/>
            </a:xfrm>
            <a:custGeom>
              <a:avLst/>
              <a:gdLst/>
              <a:ahLst/>
              <a:cxnLst/>
              <a:rect l="l" t="t" r="r" b="b"/>
              <a:pathLst>
                <a:path w="20664" h="22247" extrusionOk="0">
                  <a:moveTo>
                    <a:pt x="17857" y="221"/>
                  </a:moveTo>
                  <a:lnTo>
                    <a:pt x="18258" y="261"/>
                  </a:lnTo>
                  <a:lnTo>
                    <a:pt x="18659" y="321"/>
                  </a:lnTo>
                  <a:lnTo>
                    <a:pt x="19020" y="421"/>
                  </a:lnTo>
                  <a:lnTo>
                    <a:pt x="19380" y="542"/>
                  </a:lnTo>
                  <a:lnTo>
                    <a:pt x="19721" y="682"/>
                  </a:lnTo>
                  <a:lnTo>
                    <a:pt x="20022" y="842"/>
                  </a:lnTo>
                  <a:lnTo>
                    <a:pt x="20322" y="1023"/>
                  </a:lnTo>
                  <a:lnTo>
                    <a:pt x="19501" y="1444"/>
                  </a:lnTo>
                  <a:lnTo>
                    <a:pt x="18920" y="1744"/>
                  </a:lnTo>
                  <a:lnTo>
                    <a:pt x="18238" y="2145"/>
                  </a:lnTo>
                  <a:lnTo>
                    <a:pt x="17497" y="2586"/>
                  </a:lnTo>
                  <a:lnTo>
                    <a:pt x="16735" y="3087"/>
                  </a:lnTo>
                  <a:lnTo>
                    <a:pt x="15974" y="3648"/>
                  </a:lnTo>
                  <a:lnTo>
                    <a:pt x="15593" y="3949"/>
                  </a:lnTo>
                  <a:lnTo>
                    <a:pt x="15212" y="4269"/>
                  </a:lnTo>
                  <a:lnTo>
                    <a:pt x="14470" y="4891"/>
                  </a:lnTo>
                  <a:lnTo>
                    <a:pt x="13769" y="5552"/>
                  </a:lnTo>
                  <a:lnTo>
                    <a:pt x="13088" y="6233"/>
                  </a:lnTo>
                  <a:lnTo>
                    <a:pt x="12426" y="6915"/>
                  </a:lnTo>
                  <a:lnTo>
                    <a:pt x="11805" y="7616"/>
                  </a:lnTo>
                  <a:lnTo>
                    <a:pt x="11184" y="8338"/>
                  </a:lnTo>
                  <a:lnTo>
                    <a:pt x="10001" y="9761"/>
                  </a:lnTo>
                  <a:lnTo>
                    <a:pt x="8859" y="11143"/>
                  </a:lnTo>
                  <a:lnTo>
                    <a:pt x="7576" y="12727"/>
                  </a:lnTo>
                  <a:lnTo>
                    <a:pt x="6314" y="14330"/>
                  </a:lnTo>
                  <a:lnTo>
                    <a:pt x="3909" y="17456"/>
                  </a:lnTo>
                  <a:lnTo>
                    <a:pt x="2646" y="19100"/>
                  </a:lnTo>
                  <a:lnTo>
                    <a:pt x="1584" y="20483"/>
                  </a:lnTo>
                  <a:lnTo>
                    <a:pt x="1143" y="21024"/>
                  </a:lnTo>
                  <a:lnTo>
                    <a:pt x="762" y="21465"/>
                  </a:lnTo>
                  <a:lnTo>
                    <a:pt x="462" y="21805"/>
                  </a:lnTo>
                  <a:lnTo>
                    <a:pt x="221" y="22006"/>
                  </a:lnTo>
                  <a:lnTo>
                    <a:pt x="321" y="21705"/>
                  </a:lnTo>
                  <a:lnTo>
                    <a:pt x="502" y="21244"/>
                  </a:lnTo>
                  <a:lnTo>
                    <a:pt x="883" y="20162"/>
                  </a:lnTo>
                  <a:lnTo>
                    <a:pt x="1123" y="19460"/>
                  </a:lnTo>
                  <a:lnTo>
                    <a:pt x="1384" y="18619"/>
                  </a:lnTo>
                  <a:lnTo>
                    <a:pt x="1704" y="17637"/>
                  </a:lnTo>
                  <a:lnTo>
                    <a:pt x="2045" y="16595"/>
                  </a:lnTo>
                  <a:lnTo>
                    <a:pt x="2446" y="15452"/>
                  </a:lnTo>
                  <a:lnTo>
                    <a:pt x="2907" y="14210"/>
                  </a:lnTo>
                  <a:lnTo>
                    <a:pt x="3428" y="12887"/>
                  </a:lnTo>
                  <a:lnTo>
                    <a:pt x="3728" y="12206"/>
                  </a:lnTo>
                  <a:lnTo>
                    <a:pt x="4049" y="11504"/>
                  </a:lnTo>
                  <a:lnTo>
                    <a:pt x="4390" y="10783"/>
                  </a:lnTo>
                  <a:lnTo>
                    <a:pt x="4751" y="10061"/>
                  </a:lnTo>
                  <a:lnTo>
                    <a:pt x="5131" y="9320"/>
                  </a:lnTo>
                  <a:lnTo>
                    <a:pt x="5552" y="8578"/>
                  </a:lnTo>
                  <a:lnTo>
                    <a:pt x="5993" y="7817"/>
                  </a:lnTo>
                  <a:lnTo>
                    <a:pt x="6474" y="7075"/>
                  </a:lnTo>
                  <a:lnTo>
                    <a:pt x="6755" y="6654"/>
                  </a:lnTo>
                  <a:lnTo>
                    <a:pt x="7015" y="6273"/>
                  </a:lnTo>
                  <a:lnTo>
                    <a:pt x="7316" y="5893"/>
                  </a:lnTo>
                  <a:lnTo>
                    <a:pt x="7596" y="5512"/>
                  </a:lnTo>
                  <a:lnTo>
                    <a:pt x="7897" y="5151"/>
                  </a:lnTo>
                  <a:lnTo>
                    <a:pt x="8218" y="4810"/>
                  </a:lnTo>
                  <a:lnTo>
                    <a:pt x="8518" y="4490"/>
                  </a:lnTo>
                  <a:lnTo>
                    <a:pt x="8839" y="4169"/>
                  </a:lnTo>
                  <a:lnTo>
                    <a:pt x="9180" y="3848"/>
                  </a:lnTo>
                  <a:lnTo>
                    <a:pt x="9500" y="3568"/>
                  </a:lnTo>
                  <a:lnTo>
                    <a:pt x="10162" y="3007"/>
                  </a:lnTo>
                  <a:lnTo>
                    <a:pt x="10843" y="2526"/>
                  </a:lnTo>
                  <a:lnTo>
                    <a:pt x="11524" y="2065"/>
                  </a:lnTo>
                  <a:lnTo>
                    <a:pt x="12206" y="1664"/>
                  </a:lnTo>
                  <a:lnTo>
                    <a:pt x="12887" y="1323"/>
                  </a:lnTo>
                  <a:lnTo>
                    <a:pt x="13569" y="1023"/>
                  </a:lnTo>
                  <a:lnTo>
                    <a:pt x="14230" y="762"/>
                  </a:lnTo>
                  <a:lnTo>
                    <a:pt x="14871" y="562"/>
                  </a:lnTo>
                  <a:lnTo>
                    <a:pt x="15493" y="421"/>
                  </a:lnTo>
                  <a:lnTo>
                    <a:pt x="16094" y="321"/>
                  </a:lnTo>
                  <a:lnTo>
                    <a:pt x="16655" y="261"/>
                  </a:lnTo>
                  <a:lnTo>
                    <a:pt x="17056" y="221"/>
                  </a:lnTo>
                  <a:close/>
                  <a:moveTo>
                    <a:pt x="17216" y="1"/>
                  </a:moveTo>
                  <a:lnTo>
                    <a:pt x="16635" y="41"/>
                  </a:lnTo>
                  <a:lnTo>
                    <a:pt x="16054" y="101"/>
                  </a:lnTo>
                  <a:lnTo>
                    <a:pt x="15452" y="201"/>
                  </a:lnTo>
                  <a:lnTo>
                    <a:pt x="14831" y="361"/>
                  </a:lnTo>
                  <a:lnTo>
                    <a:pt x="14170" y="562"/>
                  </a:lnTo>
                  <a:lnTo>
                    <a:pt x="13488" y="822"/>
                  </a:lnTo>
                  <a:lnTo>
                    <a:pt x="12807" y="1123"/>
                  </a:lnTo>
                  <a:lnTo>
                    <a:pt x="12126" y="1484"/>
                  </a:lnTo>
                  <a:lnTo>
                    <a:pt x="11424" y="1884"/>
                  </a:lnTo>
                  <a:lnTo>
                    <a:pt x="10723" y="2345"/>
                  </a:lnTo>
                  <a:lnTo>
                    <a:pt x="10041" y="2846"/>
                  </a:lnTo>
                  <a:lnTo>
                    <a:pt x="9701" y="3107"/>
                  </a:lnTo>
                  <a:lnTo>
                    <a:pt x="9360" y="3388"/>
                  </a:lnTo>
                  <a:lnTo>
                    <a:pt x="9039" y="3688"/>
                  </a:lnTo>
                  <a:lnTo>
                    <a:pt x="8699" y="4009"/>
                  </a:lnTo>
                  <a:lnTo>
                    <a:pt x="8378" y="4329"/>
                  </a:lnTo>
                  <a:lnTo>
                    <a:pt x="8057" y="4670"/>
                  </a:lnTo>
                  <a:lnTo>
                    <a:pt x="7757" y="5011"/>
                  </a:lnTo>
                  <a:lnTo>
                    <a:pt x="7436" y="5372"/>
                  </a:lnTo>
                  <a:lnTo>
                    <a:pt x="7135" y="5752"/>
                  </a:lnTo>
                  <a:lnTo>
                    <a:pt x="6855" y="6133"/>
                  </a:lnTo>
                  <a:lnTo>
                    <a:pt x="6574" y="6534"/>
                  </a:lnTo>
                  <a:lnTo>
                    <a:pt x="6294" y="6955"/>
                  </a:lnTo>
                  <a:lnTo>
                    <a:pt x="5813" y="7716"/>
                  </a:lnTo>
                  <a:lnTo>
                    <a:pt x="5372" y="8458"/>
                  </a:lnTo>
                  <a:lnTo>
                    <a:pt x="4951" y="9219"/>
                  </a:lnTo>
                  <a:lnTo>
                    <a:pt x="4570" y="9961"/>
                  </a:lnTo>
                  <a:lnTo>
                    <a:pt x="4189" y="10682"/>
                  </a:lnTo>
                  <a:lnTo>
                    <a:pt x="3849" y="11404"/>
                  </a:lnTo>
                  <a:lnTo>
                    <a:pt x="3528" y="12105"/>
                  </a:lnTo>
                  <a:lnTo>
                    <a:pt x="3247" y="12807"/>
                  </a:lnTo>
                  <a:lnTo>
                    <a:pt x="2706" y="14130"/>
                  </a:lnTo>
                  <a:lnTo>
                    <a:pt x="2245" y="15372"/>
                  </a:lnTo>
                  <a:lnTo>
                    <a:pt x="1845" y="16534"/>
                  </a:lnTo>
                  <a:lnTo>
                    <a:pt x="1504" y="17577"/>
                  </a:lnTo>
                  <a:lnTo>
                    <a:pt x="1183" y="18559"/>
                  </a:lnTo>
                  <a:lnTo>
                    <a:pt x="923" y="19380"/>
                  </a:lnTo>
                  <a:lnTo>
                    <a:pt x="682" y="20102"/>
                  </a:lnTo>
                  <a:lnTo>
                    <a:pt x="301" y="21164"/>
                  </a:lnTo>
                  <a:lnTo>
                    <a:pt x="121" y="21625"/>
                  </a:lnTo>
                  <a:lnTo>
                    <a:pt x="41" y="21926"/>
                  </a:lnTo>
                  <a:lnTo>
                    <a:pt x="21" y="22026"/>
                  </a:lnTo>
                  <a:lnTo>
                    <a:pt x="1" y="22106"/>
                  </a:lnTo>
                  <a:lnTo>
                    <a:pt x="21" y="22166"/>
                  </a:lnTo>
                  <a:lnTo>
                    <a:pt x="61" y="22206"/>
                  </a:lnTo>
                  <a:lnTo>
                    <a:pt x="121" y="22246"/>
                  </a:lnTo>
                  <a:lnTo>
                    <a:pt x="161" y="22246"/>
                  </a:lnTo>
                  <a:lnTo>
                    <a:pt x="241" y="22226"/>
                  </a:lnTo>
                  <a:lnTo>
                    <a:pt x="301" y="22206"/>
                  </a:lnTo>
                  <a:lnTo>
                    <a:pt x="422" y="22126"/>
                  </a:lnTo>
                  <a:lnTo>
                    <a:pt x="542" y="22026"/>
                  </a:lnTo>
                  <a:lnTo>
                    <a:pt x="843" y="21705"/>
                  </a:lnTo>
                  <a:lnTo>
                    <a:pt x="1223" y="21264"/>
                  </a:lnTo>
                  <a:lnTo>
                    <a:pt x="1664" y="20703"/>
                  </a:lnTo>
                  <a:lnTo>
                    <a:pt x="2766" y="19300"/>
                  </a:lnTo>
                  <a:lnTo>
                    <a:pt x="4089" y="17577"/>
                  </a:lnTo>
                  <a:lnTo>
                    <a:pt x="6474" y="14470"/>
                  </a:lnTo>
                  <a:lnTo>
                    <a:pt x="7737" y="12867"/>
                  </a:lnTo>
                  <a:lnTo>
                    <a:pt x="9019" y="11264"/>
                  </a:lnTo>
                  <a:lnTo>
                    <a:pt x="10162" y="9901"/>
                  </a:lnTo>
                  <a:lnTo>
                    <a:pt x="11344" y="8478"/>
                  </a:lnTo>
                  <a:lnTo>
                    <a:pt x="11965" y="7777"/>
                  </a:lnTo>
                  <a:lnTo>
                    <a:pt x="12587" y="7075"/>
                  </a:lnTo>
                  <a:lnTo>
                    <a:pt x="13248" y="6374"/>
                  </a:lnTo>
                  <a:lnTo>
                    <a:pt x="13909" y="5712"/>
                  </a:lnTo>
                  <a:lnTo>
                    <a:pt x="14611" y="5051"/>
                  </a:lnTo>
                  <a:lnTo>
                    <a:pt x="15352" y="4430"/>
                  </a:lnTo>
                  <a:lnTo>
                    <a:pt x="15753" y="4089"/>
                  </a:lnTo>
                  <a:lnTo>
                    <a:pt x="16154" y="3768"/>
                  </a:lnTo>
                  <a:lnTo>
                    <a:pt x="16575" y="3468"/>
                  </a:lnTo>
                  <a:lnTo>
                    <a:pt x="16996" y="3167"/>
                  </a:lnTo>
                  <a:lnTo>
                    <a:pt x="17817" y="2646"/>
                  </a:lnTo>
                  <a:lnTo>
                    <a:pt x="18579" y="2185"/>
                  </a:lnTo>
                  <a:lnTo>
                    <a:pt x="19280" y="1804"/>
                  </a:lnTo>
                  <a:lnTo>
                    <a:pt x="19861" y="1504"/>
                  </a:lnTo>
                  <a:lnTo>
                    <a:pt x="20563" y="1163"/>
                  </a:lnTo>
                  <a:lnTo>
                    <a:pt x="20603" y="1143"/>
                  </a:lnTo>
                  <a:lnTo>
                    <a:pt x="20643" y="1103"/>
                  </a:lnTo>
                  <a:lnTo>
                    <a:pt x="20663" y="1043"/>
                  </a:lnTo>
                  <a:lnTo>
                    <a:pt x="20663" y="1003"/>
                  </a:lnTo>
                  <a:lnTo>
                    <a:pt x="20623" y="942"/>
                  </a:lnTo>
                  <a:lnTo>
                    <a:pt x="20563" y="922"/>
                  </a:lnTo>
                  <a:lnTo>
                    <a:pt x="20503" y="902"/>
                  </a:lnTo>
                  <a:lnTo>
                    <a:pt x="20322" y="762"/>
                  </a:lnTo>
                  <a:lnTo>
                    <a:pt x="20122" y="642"/>
                  </a:lnTo>
                  <a:lnTo>
                    <a:pt x="19922" y="542"/>
                  </a:lnTo>
                  <a:lnTo>
                    <a:pt x="19701" y="441"/>
                  </a:lnTo>
                  <a:lnTo>
                    <a:pt x="19260" y="261"/>
                  </a:lnTo>
                  <a:lnTo>
                    <a:pt x="18779" y="141"/>
                  </a:lnTo>
                  <a:lnTo>
                    <a:pt x="18298" y="61"/>
                  </a:lnTo>
                  <a:lnTo>
                    <a:pt x="17757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79500" y="2448650"/>
              <a:ext cx="513075" cy="532625"/>
            </a:xfrm>
            <a:custGeom>
              <a:avLst/>
              <a:gdLst/>
              <a:ahLst/>
              <a:cxnLst/>
              <a:rect l="l" t="t" r="r" b="b"/>
              <a:pathLst>
                <a:path w="20523" h="21305" extrusionOk="0">
                  <a:moveTo>
                    <a:pt x="20442" y="0"/>
                  </a:moveTo>
                  <a:lnTo>
                    <a:pt x="20402" y="20"/>
                  </a:lnTo>
                  <a:lnTo>
                    <a:pt x="20362" y="20"/>
                  </a:lnTo>
                  <a:lnTo>
                    <a:pt x="20342" y="41"/>
                  </a:lnTo>
                  <a:lnTo>
                    <a:pt x="20021" y="81"/>
                  </a:lnTo>
                  <a:lnTo>
                    <a:pt x="19280" y="181"/>
                  </a:lnTo>
                  <a:lnTo>
                    <a:pt x="18799" y="261"/>
                  </a:lnTo>
                  <a:lnTo>
                    <a:pt x="18257" y="361"/>
                  </a:lnTo>
                  <a:lnTo>
                    <a:pt x="17636" y="522"/>
                  </a:lnTo>
                  <a:lnTo>
                    <a:pt x="16995" y="702"/>
                  </a:lnTo>
                  <a:lnTo>
                    <a:pt x="16314" y="942"/>
                  </a:lnTo>
                  <a:lnTo>
                    <a:pt x="15592" y="1243"/>
                  </a:lnTo>
                  <a:lnTo>
                    <a:pt x="15091" y="1463"/>
                  </a:lnTo>
                  <a:lnTo>
                    <a:pt x="14590" y="1704"/>
                  </a:lnTo>
                  <a:lnTo>
                    <a:pt x="14069" y="1985"/>
                  </a:lnTo>
                  <a:lnTo>
                    <a:pt x="13548" y="2305"/>
                  </a:lnTo>
                  <a:lnTo>
                    <a:pt x="13047" y="2646"/>
                  </a:lnTo>
                  <a:lnTo>
                    <a:pt x="12526" y="3007"/>
                  </a:lnTo>
                  <a:lnTo>
                    <a:pt x="12025" y="3387"/>
                  </a:lnTo>
                  <a:lnTo>
                    <a:pt x="11504" y="3788"/>
                  </a:lnTo>
                  <a:lnTo>
                    <a:pt x="11003" y="4229"/>
                  </a:lnTo>
                  <a:lnTo>
                    <a:pt x="10502" y="4670"/>
                  </a:lnTo>
                  <a:lnTo>
                    <a:pt x="10021" y="5151"/>
                  </a:lnTo>
                  <a:lnTo>
                    <a:pt x="9540" y="5652"/>
                  </a:lnTo>
                  <a:lnTo>
                    <a:pt x="9059" y="6153"/>
                  </a:lnTo>
                  <a:lnTo>
                    <a:pt x="8598" y="6674"/>
                  </a:lnTo>
                  <a:lnTo>
                    <a:pt x="8157" y="7215"/>
                  </a:lnTo>
                  <a:lnTo>
                    <a:pt x="7716" y="7776"/>
                  </a:lnTo>
                  <a:lnTo>
                    <a:pt x="7355" y="8237"/>
                  </a:lnTo>
                  <a:lnTo>
                    <a:pt x="7014" y="8718"/>
                  </a:lnTo>
                  <a:lnTo>
                    <a:pt x="6353" y="9680"/>
                  </a:lnTo>
                  <a:lnTo>
                    <a:pt x="5752" y="10682"/>
                  </a:lnTo>
                  <a:lnTo>
                    <a:pt x="5171" y="11664"/>
                  </a:lnTo>
                  <a:lnTo>
                    <a:pt x="4630" y="12646"/>
                  </a:lnTo>
                  <a:lnTo>
                    <a:pt x="4109" y="13588"/>
                  </a:lnTo>
                  <a:lnTo>
                    <a:pt x="3187" y="15412"/>
                  </a:lnTo>
                  <a:lnTo>
                    <a:pt x="2505" y="16735"/>
                  </a:lnTo>
                  <a:lnTo>
                    <a:pt x="2185" y="17396"/>
                  </a:lnTo>
                  <a:lnTo>
                    <a:pt x="1864" y="18017"/>
                  </a:lnTo>
                  <a:lnTo>
                    <a:pt x="1243" y="19100"/>
                  </a:lnTo>
                  <a:lnTo>
                    <a:pt x="742" y="19961"/>
                  </a:lnTo>
                  <a:lnTo>
                    <a:pt x="321" y="20623"/>
                  </a:lnTo>
                  <a:lnTo>
                    <a:pt x="120" y="20963"/>
                  </a:lnTo>
                  <a:lnTo>
                    <a:pt x="20" y="21164"/>
                  </a:lnTo>
                  <a:lnTo>
                    <a:pt x="0" y="21204"/>
                  </a:lnTo>
                  <a:lnTo>
                    <a:pt x="20" y="21244"/>
                  </a:lnTo>
                  <a:lnTo>
                    <a:pt x="40" y="21264"/>
                  </a:lnTo>
                  <a:lnTo>
                    <a:pt x="60" y="21304"/>
                  </a:lnTo>
                  <a:lnTo>
                    <a:pt x="100" y="21304"/>
                  </a:lnTo>
                  <a:lnTo>
                    <a:pt x="160" y="21284"/>
                  </a:lnTo>
                  <a:lnTo>
                    <a:pt x="201" y="21244"/>
                  </a:lnTo>
                  <a:lnTo>
                    <a:pt x="321" y="21064"/>
                  </a:lnTo>
                  <a:lnTo>
                    <a:pt x="521" y="20743"/>
                  </a:lnTo>
                  <a:lnTo>
                    <a:pt x="922" y="20082"/>
                  </a:lnTo>
                  <a:lnTo>
                    <a:pt x="1443" y="19200"/>
                  </a:lnTo>
                  <a:lnTo>
                    <a:pt x="2044" y="18118"/>
                  </a:lnTo>
                  <a:lnTo>
                    <a:pt x="2365" y="17496"/>
                  </a:lnTo>
                  <a:lnTo>
                    <a:pt x="2706" y="16815"/>
                  </a:lnTo>
                  <a:lnTo>
                    <a:pt x="3367" y="15512"/>
                  </a:lnTo>
                  <a:lnTo>
                    <a:pt x="4289" y="13709"/>
                  </a:lnTo>
                  <a:lnTo>
                    <a:pt x="4810" y="12747"/>
                  </a:lnTo>
                  <a:lnTo>
                    <a:pt x="5351" y="11765"/>
                  </a:lnTo>
                  <a:lnTo>
                    <a:pt x="5932" y="10783"/>
                  </a:lnTo>
                  <a:lnTo>
                    <a:pt x="6533" y="9801"/>
                  </a:lnTo>
                  <a:lnTo>
                    <a:pt x="7195" y="8839"/>
                  </a:lnTo>
                  <a:lnTo>
                    <a:pt x="7536" y="8378"/>
                  </a:lnTo>
                  <a:lnTo>
                    <a:pt x="7896" y="7897"/>
                  </a:lnTo>
                  <a:lnTo>
                    <a:pt x="8317" y="7356"/>
                  </a:lnTo>
                  <a:lnTo>
                    <a:pt x="8758" y="6814"/>
                  </a:lnTo>
                  <a:lnTo>
                    <a:pt x="9219" y="6293"/>
                  </a:lnTo>
                  <a:lnTo>
                    <a:pt x="9680" y="5792"/>
                  </a:lnTo>
                  <a:lnTo>
                    <a:pt x="10161" y="5311"/>
                  </a:lnTo>
                  <a:lnTo>
                    <a:pt x="10642" y="4830"/>
                  </a:lnTo>
                  <a:lnTo>
                    <a:pt x="11143" y="4389"/>
                  </a:lnTo>
                  <a:lnTo>
                    <a:pt x="11644" y="3969"/>
                  </a:lnTo>
                  <a:lnTo>
                    <a:pt x="12145" y="3548"/>
                  </a:lnTo>
                  <a:lnTo>
                    <a:pt x="12646" y="3167"/>
                  </a:lnTo>
                  <a:lnTo>
                    <a:pt x="13147" y="2826"/>
                  </a:lnTo>
                  <a:lnTo>
                    <a:pt x="13668" y="2486"/>
                  </a:lnTo>
                  <a:lnTo>
                    <a:pt x="14169" y="2185"/>
                  </a:lnTo>
                  <a:lnTo>
                    <a:pt x="14670" y="1904"/>
                  </a:lnTo>
                  <a:lnTo>
                    <a:pt x="15171" y="1664"/>
                  </a:lnTo>
                  <a:lnTo>
                    <a:pt x="15672" y="1443"/>
                  </a:lnTo>
                  <a:lnTo>
                    <a:pt x="16374" y="1143"/>
                  </a:lnTo>
                  <a:lnTo>
                    <a:pt x="17055" y="902"/>
                  </a:lnTo>
                  <a:lnTo>
                    <a:pt x="17696" y="722"/>
                  </a:lnTo>
                  <a:lnTo>
                    <a:pt x="18298" y="582"/>
                  </a:lnTo>
                  <a:lnTo>
                    <a:pt x="18839" y="461"/>
                  </a:lnTo>
                  <a:lnTo>
                    <a:pt x="19320" y="381"/>
                  </a:lnTo>
                  <a:lnTo>
                    <a:pt x="20041" y="301"/>
                  </a:lnTo>
                  <a:lnTo>
                    <a:pt x="20402" y="241"/>
                  </a:lnTo>
                  <a:lnTo>
                    <a:pt x="20482" y="221"/>
                  </a:lnTo>
                  <a:lnTo>
                    <a:pt x="20522" y="161"/>
                  </a:lnTo>
                  <a:lnTo>
                    <a:pt x="20522" y="101"/>
                  </a:lnTo>
                  <a:lnTo>
                    <a:pt x="20502" y="61"/>
                  </a:lnTo>
                  <a:lnTo>
                    <a:pt x="20482" y="20"/>
                  </a:lnTo>
                  <a:lnTo>
                    <a:pt x="2044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139875" y="3078950"/>
              <a:ext cx="154825" cy="549150"/>
            </a:xfrm>
            <a:custGeom>
              <a:avLst/>
              <a:gdLst/>
              <a:ahLst/>
              <a:cxnLst/>
              <a:rect l="l" t="t" r="r" b="b"/>
              <a:pathLst>
                <a:path w="6193" h="21966" extrusionOk="0">
                  <a:moveTo>
                    <a:pt x="421" y="501"/>
                  </a:moveTo>
                  <a:lnTo>
                    <a:pt x="641" y="782"/>
                  </a:lnTo>
                  <a:lnTo>
                    <a:pt x="922" y="1143"/>
                  </a:lnTo>
                  <a:lnTo>
                    <a:pt x="1223" y="1583"/>
                  </a:lnTo>
                  <a:lnTo>
                    <a:pt x="1543" y="2104"/>
                  </a:lnTo>
                  <a:lnTo>
                    <a:pt x="1884" y="2686"/>
                  </a:lnTo>
                  <a:lnTo>
                    <a:pt x="2245" y="3307"/>
                  </a:lnTo>
                  <a:lnTo>
                    <a:pt x="2626" y="3988"/>
                  </a:lnTo>
                  <a:lnTo>
                    <a:pt x="2986" y="4710"/>
                  </a:lnTo>
                  <a:lnTo>
                    <a:pt x="3347" y="5471"/>
                  </a:lnTo>
                  <a:lnTo>
                    <a:pt x="3708" y="6273"/>
                  </a:lnTo>
                  <a:lnTo>
                    <a:pt x="4028" y="7075"/>
                  </a:lnTo>
                  <a:lnTo>
                    <a:pt x="4349" y="7916"/>
                  </a:lnTo>
                  <a:lnTo>
                    <a:pt x="4630" y="8758"/>
                  </a:lnTo>
                  <a:lnTo>
                    <a:pt x="4870" y="9600"/>
                  </a:lnTo>
                  <a:lnTo>
                    <a:pt x="5071" y="10442"/>
                  </a:lnTo>
                  <a:lnTo>
                    <a:pt x="5151" y="10842"/>
                  </a:lnTo>
                  <a:lnTo>
                    <a:pt x="5211" y="11263"/>
                  </a:lnTo>
                  <a:lnTo>
                    <a:pt x="5371" y="12085"/>
                  </a:lnTo>
                  <a:lnTo>
                    <a:pt x="5491" y="12867"/>
                  </a:lnTo>
                  <a:lnTo>
                    <a:pt x="5592" y="13668"/>
                  </a:lnTo>
                  <a:lnTo>
                    <a:pt x="5672" y="14430"/>
                  </a:lnTo>
                  <a:lnTo>
                    <a:pt x="5732" y="15211"/>
                  </a:lnTo>
                  <a:lnTo>
                    <a:pt x="5772" y="15953"/>
                  </a:lnTo>
                  <a:lnTo>
                    <a:pt x="5832" y="17456"/>
                  </a:lnTo>
                  <a:lnTo>
                    <a:pt x="5852" y="17977"/>
                  </a:lnTo>
                  <a:lnTo>
                    <a:pt x="5912" y="20121"/>
                  </a:lnTo>
                  <a:lnTo>
                    <a:pt x="5952" y="21584"/>
                  </a:lnTo>
                  <a:lnTo>
                    <a:pt x="5952" y="21584"/>
                  </a:lnTo>
                  <a:lnTo>
                    <a:pt x="5792" y="21344"/>
                  </a:lnTo>
                  <a:lnTo>
                    <a:pt x="5572" y="21023"/>
                  </a:lnTo>
                  <a:lnTo>
                    <a:pt x="5451" y="20803"/>
                  </a:lnTo>
                  <a:lnTo>
                    <a:pt x="5331" y="20562"/>
                  </a:lnTo>
                  <a:lnTo>
                    <a:pt x="5211" y="20262"/>
                  </a:lnTo>
                  <a:lnTo>
                    <a:pt x="5091" y="19941"/>
                  </a:lnTo>
                  <a:lnTo>
                    <a:pt x="4870" y="19340"/>
                  </a:lnTo>
                  <a:lnTo>
                    <a:pt x="4670" y="18638"/>
                  </a:lnTo>
                  <a:lnTo>
                    <a:pt x="4469" y="17817"/>
                  </a:lnTo>
                  <a:lnTo>
                    <a:pt x="4289" y="16915"/>
                  </a:lnTo>
                  <a:lnTo>
                    <a:pt x="4109" y="15893"/>
                  </a:lnTo>
                  <a:lnTo>
                    <a:pt x="3948" y="14791"/>
                  </a:lnTo>
                  <a:lnTo>
                    <a:pt x="3788" y="13588"/>
                  </a:lnTo>
                  <a:lnTo>
                    <a:pt x="3648" y="12305"/>
                  </a:lnTo>
                  <a:lnTo>
                    <a:pt x="3487" y="11023"/>
                  </a:lnTo>
                  <a:lnTo>
                    <a:pt x="3287" y="9760"/>
                  </a:lnTo>
                  <a:lnTo>
                    <a:pt x="3066" y="8498"/>
                  </a:lnTo>
                  <a:lnTo>
                    <a:pt x="2806" y="7255"/>
                  </a:lnTo>
                  <a:lnTo>
                    <a:pt x="2525" y="6093"/>
                  </a:lnTo>
                  <a:lnTo>
                    <a:pt x="2225" y="4970"/>
                  </a:lnTo>
                  <a:lnTo>
                    <a:pt x="1904" y="3948"/>
                  </a:lnTo>
                  <a:lnTo>
                    <a:pt x="1724" y="3467"/>
                  </a:lnTo>
                  <a:lnTo>
                    <a:pt x="1563" y="3006"/>
                  </a:lnTo>
                  <a:lnTo>
                    <a:pt x="1223" y="2185"/>
                  </a:lnTo>
                  <a:lnTo>
                    <a:pt x="902" y="1483"/>
                  </a:lnTo>
                  <a:lnTo>
                    <a:pt x="641" y="922"/>
                  </a:lnTo>
                  <a:lnTo>
                    <a:pt x="421" y="501"/>
                  </a:lnTo>
                  <a:close/>
                  <a:moveTo>
                    <a:pt x="100" y="0"/>
                  </a:moveTo>
                  <a:lnTo>
                    <a:pt x="40" y="4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20" y="181"/>
                  </a:lnTo>
                  <a:lnTo>
                    <a:pt x="80" y="321"/>
                  </a:lnTo>
                  <a:lnTo>
                    <a:pt x="201" y="541"/>
                  </a:lnTo>
                  <a:lnTo>
                    <a:pt x="401" y="962"/>
                  </a:lnTo>
                  <a:lnTo>
                    <a:pt x="682" y="1523"/>
                  </a:lnTo>
                  <a:lnTo>
                    <a:pt x="1002" y="2225"/>
                  </a:lnTo>
                  <a:lnTo>
                    <a:pt x="1363" y="3087"/>
                  </a:lnTo>
                  <a:lnTo>
                    <a:pt x="1523" y="3547"/>
                  </a:lnTo>
                  <a:lnTo>
                    <a:pt x="1704" y="4008"/>
                  </a:lnTo>
                  <a:lnTo>
                    <a:pt x="2024" y="5031"/>
                  </a:lnTo>
                  <a:lnTo>
                    <a:pt x="2325" y="6153"/>
                  </a:lnTo>
                  <a:lnTo>
                    <a:pt x="2605" y="7315"/>
                  </a:lnTo>
                  <a:lnTo>
                    <a:pt x="2866" y="8538"/>
                  </a:lnTo>
                  <a:lnTo>
                    <a:pt x="3086" y="9780"/>
                  </a:lnTo>
                  <a:lnTo>
                    <a:pt x="3267" y="11063"/>
                  </a:lnTo>
                  <a:lnTo>
                    <a:pt x="3427" y="12325"/>
                  </a:lnTo>
                  <a:lnTo>
                    <a:pt x="3567" y="13628"/>
                  </a:lnTo>
                  <a:lnTo>
                    <a:pt x="3728" y="14851"/>
                  </a:lnTo>
                  <a:lnTo>
                    <a:pt x="3888" y="15953"/>
                  </a:lnTo>
                  <a:lnTo>
                    <a:pt x="4068" y="16975"/>
                  </a:lnTo>
                  <a:lnTo>
                    <a:pt x="4269" y="17877"/>
                  </a:lnTo>
                  <a:lnTo>
                    <a:pt x="4449" y="18699"/>
                  </a:lnTo>
                  <a:lnTo>
                    <a:pt x="4670" y="19400"/>
                  </a:lnTo>
                  <a:lnTo>
                    <a:pt x="4890" y="20021"/>
                  </a:lnTo>
                  <a:lnTo>
                    <a:pt x="5050" y="20442"/>
                  </a:lnTo>
                  <a:lnTo>
                    <a:pt x="5211" y="20823"/>
                  </a:lnTo>
                  <a:lnTo>
                    <a:pt x="5371" y="21124"/>
                  </a:lnTo>
                  <a:lnTo>
                    <a:pt x="5531" y="21364"/>
                  </a:lnTo>
                  <a:lnTo>
                    <a:pt x="5672" y="21564"/>
                  </a:lnTo>
                  <a:lnTo>
                    <a:pt x="5792" y="21705"/>
                  </a:lnTo>
                  <a:lnTo>
                    <a:pt x="5952" y="21885"/>
                  </a:lnTo>
                  <a:lnTo>
                    <a:pt x="5972" y="21905"/>
                  </a:lnTo>
                  <a:lnTo>
                    <a:pt x="6012" y="21965"/>
                  </a:lnTo>
                  <a:lnTo>
                    <a:pt x="6153" y="21965"/>
                  </a:lnTo>
                  <a:lnTo>
                    <a:pt x="6173" y="21945"/>
                  </a:lnTo>
                  <a:lnTo>
                    <a:pt x="6173" y="21905"/>
                  </a:lnTo>
                  <a:lnTo>
                    <a:pt x="6193" y="21865"/>
                  </a:lnTo>
                  <a:lnTo>
                    <a:pt x="6173" y="21825"/>
                  </a:lnTo>
                  <a:lnTo>
                    <a:pt x="6173" y="21584"/>
                  </a:lnTo>
                  <a:lnTo>
                    <a:pt x="6133" y="20121"/>
                  </a:lnTo>
                  <a:lnTo>
                    <a:pt x="6053" y="17977"/>
                  </a:lnTo>
                  <a:lnTo>
                    <a:pt x="6053" y="17456"/>
                  </a:lnTo>
                  <a:lnTo>
                    <a:pt x="5972" y="15953"/>
                  </a:lnTo>
                  <a:lnTo>
                    <a:pt x="5932" y="15191"/>
                  </a:lnTo>
                  <a:lnTo>
                    <a:pt x="5892" y="14410"/>
                  </a:lnTo>
                  <a:lnTo>
                    <a:pt x="5812" y="13628"/>
                  </a:lnTo>
                  <a:lnTo>
                    <a:pt x="5712" y="12847"/>
                  </a:lnTo>
                  <a:lnTo>
                    <a:pt x="5592" y="12045"/>
                  </a:lnTo>
                  <a:lnTo>
                    <a:pt x="5431" y="11223"/>
                  </a:lnTo>
                  <a:lnTo>
                    <a:pt x="5351" y="10762"/>
                  </a:lnTo>
                  <a:lnTo>
                    <a:pt x="5251" y="10301"/>
                  </a:lnTo>
                  <a:lnTo>
                    <a:pt x="5151" y="9840"/>
                  </a:lnTo>
                  <a:lnTo>
                    <a:pt x="5030" y="9359"/>
                  </a:lnTo>
                  <a:lnTo>
                    <a:pt x="4750" y="8417"/>
                  </a:lnTo>
                  <a:lnTo>
                    <a:pt x="4409" y="7496"/>
                  </a:lnTo>
                  <a:lnTo>
                    <a:pt x="4048" y="6574"/>
                  </a:lnTo>
                  <a:lnTo>
                    <a:pt x="3668" y="5672"/>
                  </a:lnTo>
                  <a:lnTo>
                    <a:pt x="3267" y="4810"/>
                  </a:lnTo>
                  <a:lnTo>
                    <a:pt x="2846" y="4008"/>
                  </a:lnTo>
                  <a:lnTo>
                    <a:pt x="2445" y="3227"/>
                  </a:lnTo>
                  <a:lnTo>
                    <a:pt x="2044" y="2525"/>
                  </a:lnTo>
                  <a:lnTo>
                    <a:pt x="1643" y="1884"/>
                  </a:lnTo>
                  <a:lnTo>
                    <a:pt x="1283" y="1323"/>
                  </a:lnTo>
                  <a:lnTo>
                    <a:pt x="962" y="862"/>
                  </a:lnTo>
                  <a:lnTo>
                    <a:pt x="661" y="481"/>
                  </a:lnTo>
                  <a:lnTo>
                    <a:pt x="441" y="221"/>
                  </a:lnTo>
                  <a:lnTo>
                    <a:pt x="341" y="120"/>
                  </a:lnTo>
                  <a:lnTo>
                    <a:pt x="261" y="60"/>
                  </a:lnTo>
                  <a:lnTo>
                    <a:pt x="221" y="40"/>
                  </a:lnTo>
                  <a:lnTo>
                    <a:pt x="160" y="2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141875" y="3079950"/>
              <a:ext cx="152825" cy="548150"/>
            </a:xfrm>
            <a:custGeom>
              <a:avLst/>
              <a:gdLst/>
              <a:ahLst/>
              <a:cxnLst/>
              <a:rect l="l" t="t" r="r" b="b"/>
              <a:pathLst>
                <a:path w="6113" h="21926" extrusionOk="0">
                  <a:moveTo>
                    <a:pt x="100" y="0"/>
                  </a:moveTo>
                  <a:lnTo>
                    <a:pt x="60" y="20"/>
                  </a:lnTo>
                  <a:lnTo>
                    <a:pt x="20" y="40"/>
                  </a:lnTo>
                  <a:lnTo>
                    <a:pt x="0" y="80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181" y="401"/>
                  </a:lnTo>
                  <a:lnTo>
                    <a:pt x="541" y="942"/>
                  </a:lnTo>
                  <a:lnTo>
                    <a:pt x="782" y="1323"/>
                  </a:lnTo>
                  <a:lnTo>
                    <a:pt x="1042" y="1764"/>
                  </a:lnTo>
                  <a:lnTo>
                    <a:pt x="1323" y="2285"/>
                  </a:lnTo>
                  <a:lnTo>
                    <a:pt x="1624" y="2866"/>
                  </a:lnTo>
                  <a:lnTo>
                    <a:pt x="1924" y="3487"/>
                  </a:lnTo>
                  <a:lnTo>
                    <a:pt x="2225" y="4169"/>
                  </a:lnTo>
                  <a:lnTo>
                    <a:pt x="2546" y="4950"/>
                  </a:lnTo>
                  <a:lnTo>
                    <a:pt x="2846" y="5812"/>
                  </a:lnTo>
                  <a:lnTo>
                    <a:pt x="3127" y="6714"/>
                  </a:lnTo>
                  <a:lnTo>
                    <a:pt x="3407" y="7696"/>
                  </a:lnTo>
                  <a:lnTo>
                    <a:pt x="3648" y="8718"/>
                  </a:lnTo>
                  <a:lnTo>
                    <a:pt x="3888" y="9800"/>
                  </a:lnTo>
                  <a:lnTo>
                    <a:pt x="4109" y="10923"/>
                  </a:lnTo>
                  <a:lnTo>
                    <a:pt x="4289" y="12065"/>
                  </a:lnTo>
                  <a:lnTo>
                    <a:pt x="4449" y="13027"/>
                  </a:lnTo>
                  <a:lnTo>
                    <a:pt x="4570" y="13949"/>
                  </a:lnTo>
                  <a:lnTo>
                    <a:pt x="4790" y="15692"/>
                  </a:lnTo>
                  <a:lnTo>
                    <a:pt x="5031" y="17416"/>
                  </a:lnTo>
                  <a:lnTo>
                    <a:pt x="5131" y="18198"/>
                  </a:lnTo>
                  <a:lnTo>
                    <a:pt x="5251" y="18919"/>
                  </a:lnTo>
                  <a:lnTo>
                    <a:pt x="5411" y="19741"/>
                  </a:lnTo>
                  <a:lnTo>
                    <a:pt x="5572" y="20442"/>
                  </a:lnTo>
                  <a:lnTo>
                    <a:pt x="5812" y="21484"/>
                  </a:lnTo>
                  <a:lnTo>
                    <a:pt x="5892" y="21805"/>
                  </a:lnTo>
                  <a:lnTo>
                    <a:pt x="5892" y="21845"/>
                  </a:lnTo>
                  <a:lnTo>
                    <a:pt x="5912" y="21885"/>
                  </a:lnTo>
                  <a:lnTo>
                    <a:pt x="5932" y="21905"/>
                  </a:lnTo>
                  <a:lnTo>
                    <a:pt x="5973" y="21925"/>
                  </a:lnTo>
                  <a:lnTo>
                    <a:pt x="6033" y="21925"/>
                  </a:lnTo>
                  <a:lnTo>
                    <a:pt x="6073" y="21905"/>
                  </a:lnTo>
                  <a:lnTo>
                    <a:pt x="6113" y="21865"/>
                  </a:lnTo>
                  <a:lnTo>
                    <a:pt x="6113" y="21805"/>
                  </a:lnTo>
                  <a:lnTo>
                    <a:pt x="6013" y="21424"/>
                  </a:lnTo>
                  <a:lnTo>
                    <a:pt x="5772" y="20402"/>
                  </a:lnTo>
                  <a:lnTo>
                    <a:pt x="5612" y="19701"/>
                  </a:lnTo>
                  <a:lnTo>
                    <a:pt x="5471" y="18879"/>
                  </a:lnTo>
                  <a:lnTo>
                    <a:pt x="5351" y="18158"/>
                  </a:lnTo>
                  <a:lnTo>
                    <a:pt x="5231" y="17396"/>
                  </a:lnTo>
                  <a:lnTo>
                    <a:pt x="5011" y="15652"/>
                  </a:lnTo>
                  <a:lnTo>
                    <a:pt x="4790" y="13929"/>
                  </a:lnTo>
                  <a:lnTo>
                    <a:pt x="4650" y="12987"/>
                  </a:lnTo>
                  <a:lnTo>
                    <a:pt x="4510" y="12025"/>
                  </a:lnTo>
                  <a:lnTo>
                    <a:pt x="4309" y="10883"/>
                  </a:lnTo>
                  <a:lnTo>
                    <a:pt x="4089" y="9760"/>
                  </a:lnTo>
                  <a:lnTo>
                    <a:pt x="3868" y="8678"/>
                  </a:lnTo>
                  <a:lnTo>
                    <a:pt x="3608" y="7636"/>
                  </a:lnTo>
                  <a:lnTo>
                    <a:pt x="3327" y="6654"/>
                  </a:lnTo>
                  <a:lnTo>
                    <a:pt x="3047" y="5732"/>
                  </a:lnTo>
                  <a:lnTo>
                    <a:pt x="2746" y="4870"/>
                  </a:lnTo>
                  <a:lnTo>
                    <a:pt x="2425" y="4089"/>
                  </a:lnTo>
                  <a:lnTo>
                    <a:pt x="2125" y="3407"/>
                  </a:lnTo>
                  <a:lnTo>
                    <a:pt x="1824" y="2766"/>
                  </a:lnTo>
                  <a:lnTo>
                    <a:pt x="1523" y="2185"/>
                  </a:lnTo>
                  <a:lnTo>
                    <a:pt x="1223" y="1664"/>
                  </a:lnTo>
                  <a:lnTo>
                    <a:pt x="962" y="1203"/>
                  </a:lnTo>
                  <a:lnTo>
                    <a:pt x="722" y="822"/>
                  </a:lnTo>
                  <a:lnTo>
                    <a:pt x="341" y="281"/>
                  </a:lnTo>
                  <a:lnTo>
                    <a:pt x="201" y="60"/>
                  </a:lnTo>
                  <a:lnTo>
                    <a:pt x="181" y="2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939950" y="2938650"/>
              <a:ext cx="257050" cy="525600"/>
            </a:xfrm>
            <a:custGeom>
              <a:avLst/>
              <a:gdLst/>
              <a:ahLst/>
              <a:cxnLst/>
              <a:rect l="l" t="t" r="r" b="b"/>
              <a:pathLst>
                <a:path w="10282" h="21024" extrusionOk="0">
                  <a:moveTo>
                    <a:pt x="422" y="361"/>
                  </a:moveTo>
                  <a:lnTo>
                    <a:pt x="702" y="562"/>
                  </a:lnTo>
                  <a:lnTo>
                    <a:pt x="1043" y="862"/>
                  </a:lnTo>
                  <a:lnTo>
                    <a:pt x="1444" y="1223"/>
                  </a:lnTo>
                  <a:lnTo>
                    <a:pt x="1865" y="1644"/>
                  </a:lnTo>
                  <a:lnTo>
                    <a:pt x="2346" y="2145"/>
                  </a:lnTo>
                  <a:lnTo>
                    <a:pt x="2847" y="2706"/>
                  </a:lnTo>
                  <a:lnTo>
                    <a:pt x="3368" y="3307"/>
                  </a:lnTo>
                  <a:lnTo>
                    <a:pt x="3909" y="3969"/>
                  </a:lnTo>
                  <a:lnTo>
                    <a:pt x="4450" y="4650"/>
                  </a:lnTo>
                  <a:lnTo>
                    <a:pt x="4971" y="5372"/>
                  </a:lnTo>
                  <a:lnTo>
                    <a:pt x="5492" y="6133"/>
                  </a:lnTo>
                  <a:lnTo>
                    <a:pt x="5973" y="6915"/>
                  </a:lnTo>
                  <a:lnTo>
                    <a:pt x="6434" y="7716"/>
                  </a:lnTo>
                  <a:lnTo>
                    <a:pt x="6855" y="8518"/>
                  </a:lnTo>
                  <a:lnTo>
                    <a:pt x="7055" y="8939"/>
                  </a:lnTo>
                  <a:lnTo>
                    <a:pt x="7236" y="9340"/>
                  </a:lnTo>
                  <a:lnTo>
                    <a:pt x="7396" y="9741"/>
                  </a:lnTo>
                  <a:lnTo>
                    <a:pt x="7556" y="10162"/>
                  </a:lnTo>
                  <a:lnTo>
                    <a:pt x="7897" y="11023"/>
                  </a:lnTo>
                  <a:lnTo>
                    <a:pt x="8198" y="11905"/>
                  </a:lnTo>
                  <a:lnTo>
                    <a:pt x="8458" y="12767"/>
                  </a:lnTo>
                  <a:lnTo>
                    <a:pt x="8679" y="13629"/>
                  </a:lnTo>
                  <a:lnTo>
                    <a:pt x="8899" y="14490"/>
                  </a:lnTo>
                  <a:lnTo>
                    <a:pt x="9079" y="15332"/>
                  </a:lnTo>
                  <a:lnTo>
                    <a:pt x="9400" y="16955"/>
                  </a:lnTo>
                  <a:lnTo>
                    <a:pt x="9801" y="19300"/>
                  </a:lnTo>
                  <a:lnTo>
                    <a:pt x="10041" y="20743"/>
                  </a:lnTo>
                  <a:lnTo>
                    <a:pt x="9821" y="20623"/>
                  </a:lnTo>
                  <a:lnTo>
                    <a:pt x="9681" y="20523"/>
                  </a:lnTo>
                  <a:lnTo>
                    <a:pt x="9540" y="20403"/>
                  </a:lnTo>
                  <a:lnTo>
                    <a:pt x="9380" y="20242"/>
                  </a:lnTo>
                  <a:lnTo>
                    <a:pt x="9200" y="20042"/>
                  </a:lnTo>
                  <a:lnTo>
                    <a:pt x="9019" y="19801"/>
                  </a:lnTo>
                  <a:lnTo>
                    <a:pt x="8839" y="19501"/>
                  </a:lnTo>
                  <a:lnTo>
                    <a:pt x="8699" y="19280"/>
                  </a:lnTo>
                  <a:lnTo>
                    <a:pt x="8558" y="19020"/>
                  </a:lnTo>
                  <a:lnTo>
                    <a:pt x="8258" y="18418"/>
                  </a:lnTo>
                  <a:lnTo>
                    <a:pt x="7957" y="17697"/>
                  </a:lnTo>
                  <a:lnTo>
                    <a:pt x="7636" y="16855"/>
                  </a:lnTo>
                  <a:lnTo>
                    <a:pt x="7296" y="15873"/>
                  </a:lnTo>
                  <a:lnTo>
                    <a:pt x="6935" y="14751"/>
                  </a:lnTo>
                  <a:lnTo>
                    <a:pt x="6554" y="13488"/>
                  </a:lnTo>
                  <a:lnTo>
                    <a:pt x="6153" y="12065"/>
                  </a:lnTo>
                  <a:lnTo>
                    <a:pt x="5773" y="10783"/>
                  </a:lnTo>
                  <a:lnTo>
                    <a:pt x="5332" y="9480"/>
                  </a:lnTo>
                  <a:lnTo>
                    <a:pt x="4871" y="8218"/>
                  </a:lnTo>
                  <a:lnTo>
                    <a:pt x="4370" y="6995"/>
                  </a:lnTo>
                  <a:lnTo>
                    <a:pt x="3829" y="5813"/>
                  </a:lnTo>
                  <a:lnTo>
                    <a:pt x="3287" y="4710"/>
                  </a:lnTo>
                  <a:lnTo>
                    <a:pt x="3027" y="4189"/>
                  </a:lnTo>
                  <a:lnTo>
                    <a:pt x="2746" y="3708"/>
                  </a:lnTo>
                  <a:lnTo>
                    <a:pt x="2466" y="3227"/>
                  </a:lnTo>
                  <a:lnTo>
                    <a:pt x="2185" y="2786"/>
                  </a:lnTo>
                  <a:lnTo>
                    <a:pt x="1905" y="2345"/>
                  </a:lnTo>
                  <a:lnTo>
                    <a:pt x="1644" y="1965"/>
                  </a:lnTo>
                  <a:lnTo>
                    <a:pt x="1163" y="1303"/>
                  </a:lnTo>
                  <a:lnTo>
                    <a:pt x="762" y="782"/>
                  </a:lnTo>
                  <a:lnTo>
                    <a:pt x="462" y="401"/>
                  </a:lnTo>
                  <a:lnTo>
                    <a:pt x="422" y="361"/>
                  </a:lnTo>
                  <a:close/>
                  <a:moveTo>
                    <a:pt x="81" y="1"/>
                  </a:moveTo>
                  <a:lnTo>
                    <a:pt x="2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201"/>
                  </a:lnTo>
                  <a:lnTo>
                    <a:pt x="121" y="341"/>
                  </a:lnTo>
                  <a:lnTo>
                    <a:pt x="281" y="542"/>
                  </a:lnTo>
                  <a:lnTo>
                    <a:pt x="602" y="903"/>
                  </a:lnTo>
                  <a:lnTo>
                    <a:pt x="1003" y="1424"/>
                  </a:lnTo>
                  <a:lnTo>
                    <a:pt x="1464" y="2085"/>
                  </a:lnTo>
                  <a:lnTo>
                    <a:pt x="1724" y="2466"/>
                  </a:lnTo>
                  <a:lnTo>
                    <a:pt x="2005" y="2907"/>
                  </a:lnTo>
                  <a:lnTo>
                    <a:pt x="2285" y="3348"/>
                  </a:lnTo>
                  <a:lnTo>
                    <a:pt x="2566" y="3808"/>
                  </a:lnTo>
                  <a:lnTo>
                    <a:pt x="2827" y="4310"/>
                  </a:lnTo>
                  <a:lnTo>
                    <a:pt x="3107" y="4811"/>
                  </a:lnTo>
                  <a:lnTo>
                    <a:pt x="3648" y="5913"/>
                  </a:lnTo>
                  <a:lnTo>
                    <a:pt x="4169" y="7075"/>
                  </a:lnTo>
                  <a:lnTo>
                    <a:pt x="4670" y="8298"/>
                  </a:lnTo>
                  <a:lnTo>
                    <a:pt x="5131" y="9560"/>
                  </a:lnTo>
                  <a:lnTo>
                    <a:pt x="5552" y="10843"/>
                  </a:lnTo>
                  <a:lnTo>
                    <a:pt x="5933" y="12126"/>
                  </a:lnTo>
                  <a:lnTo>
                    <a:pt x="6354" y="13548"/>
                  </a:lnTo>
                  <a:lnTo>
                    <a:pt x="6735" y="14831"/>
                  </a:lnTo>
                  <a:lnTo>
                    <a:pt x="7095" y="15953"/>
                  </a:lnTo>
                  <a:lnTo>
                    <a:pt x="7436" y="16935"/>
                  </a:lnTo>
                  <a:lnTo>
                    <a:pt x="7757" y="17797"/>
                  </a:lnTo>
                  <a:lnTo>
                    <a:pt x="8077" y="18519"/>
                  </a:lnTo>
                  <a:lnTo>
                    <a:pt x="8358" y="19120"/>
                  </a:lnTo>
                  <a:lnTo>
                    <a:pt x="8518" y="19380"/>
                  </a:lnTo>
                  <a:lnTo>
                    <a:pt x="8658" y="19621"/>
                  </a:lnTo>
                  <a:lnTo>
                    <a:pt x="8899" y="19982"/>
                  </a:lnTo>
                  <a:lnTo>
                    <a:pt x="9119" y="20282"/>
                  </a:lnTo>
                  <a:lnTo>
                    <a:pt x="9340" y="20503"/>
                  </a:lnTo>
                  <a:lnTo>
                    <a:pt x="9540" y="20683"/>
                  </a:lnTo>
                  <a:lnTo>
                    <a:pt x="9721" y="20803"/>
                  </a:lnTo>
                  <a:lnTo>
                    <a:pt x="9861" y="20904"/>
                  </a:lnTo>
                  <a:lnTo>
                    <a:pt x="10081" y="20984"/>
                  </a:lnTo>
                  <a:lnTo>
                    <a:pt x="10101" y="21004"/>
                  </a:lnTo>
                  <a:lnTo>
                    <a:pt x="10142" y="21024"/>
                  </a:lnTo>
                  <a:lnTo>
                    <a:pt x="10222" y="21024"/>
                  </a:lnTo>
                  <a:lnTo>
                    <a:pt x="10262" y="20984"/>
                  </a:lnTo>
                  <a:lnTo>
                    <a:pt x="10282" y="20944"/>
                  </a:lnTo>
                  <a:lnTo>
                    <a:pt x="10282" y="20884"/>
                  </a:lnTo>
                  <a:lnTo>
                    <a:pt x="10262" y="20843"/>
                  </a:lnTo>
                  <a:lnTo>
                    <a:pt x="10222" y="20483"/>
                  </a:lnTo>
                  <a:lnTo>
                    <a:pt x="10101" y="19781"/>
                  </a:lnTo>
                  <a:lnTo>
                    <a:pt x="9600" y="16935"/>
                  </a:lnTo>
                  <a:lnTo>
                    <a:pt x="9280" y="15292"/>
                  </a:lnTo>
                  <a:lnTo>
                    <a:pt x="9099" y="14450"/>
                  </a:lnTo>
                  <a:lnTo>
                    <a:pt x="8899" y="13589"/>
                  </a:lnTo>
                  <a:lnTo>
                    <a:pt x="8658" y="12707"/>
                  </a:lnTo>
                  <a:lnTo>
                    <a:pt x="8398" y="11825"/>
                  </a:lnTo>
                  <a:lnTo>
                    <a:pt x="8097" y="10943"/>
                  </a:lnTo>
                  <a:lnTo>
                    <a:pt x="7757" y="10081"/>
                  </a:lnTo>
                  <a:lnTo>
                    <a:pt x="7576" y="9620"/>
                  </a:lnTo>
                  <a:lnTo>
                    <a:pt x="7396" y="9159"/>
                  </a:lnTo>
                  <a:lnTo>
                    <a:pt x="7195" y="8719"/>
                  </a:lnTo>
                  <a:lnTo>
                    <a:pt x="6975" y="8258"/>
                  </a:lnTo>
                  <a:lnTo>
                    <a:pt x="6755" y="7817"/>
                  </a:lnTo>
                  <a:lnTo>
                    <a:pt x="6494" y="7376"/>
                  </a:lnTo>
                  <a:lnTo>
                    <a:pt x="5993" y="6514"/>
                  </a:lnTo>
                  <a:lnTo>
                    <a:pt x="5432" y="5652"/>
                  </a:lnTo>
                  <a:lnTo>
                    <a:pt x="4871" y="4851"/>
                  </a:lnTo>
                  <a:lnTo>
                    <a:pt x="4290" y="4069"/>
                  </a:lnTo>
                  <a:lnTo>
                    <a:pt x="3688" y="3348"/>
                  </a:lnTo>
                  <a:lnTo>
                    <a:pt x="3127" y="2666"/>
                  </a:lnTo>
                  <a:lnTo>
                    <a:pt x="2566" y="2065"/>
                  </a:lnTo>
                  <a:lnTo>
                    <a:pt x="2045" y="1504"/>
                  </a:lnTo>
                  <a:lnTo>
                    <a:pt x="1544" y="1043"/>
                  </a:lnTo>
                  <a:lnTo>
                    <a:pt x="1123" y="642"/>
                  </a:lnTo>
                  <a:lnTo>
                    <a:pt x="742" y="341"/>
                  </a:lnTo>
                  <a:lnTo>
                    <a:pt x="442" y="121"/>
                  </a:lnTo>
                  <a:lnTo>
                    <a:pt x="341" y="61"/>
                  </a:lnTo>
                  <a:lnTo>
                    <a:pt x="241" y="2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942450" y="2939150"/>
              <a:ext cx="254550" cy="525100"/>
            </a:xfrm>
            <a:custGeom>
              <a:avLst/>
              <a:gdLst/>
              <a:ahLst/>
              <a:cxnLst/>
              <a:rect l="l" t="t" r="r" b="b"/>
              <a:pathLst>
                <a:path w="10182" h="21004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221" y="381"/>
                  </a:lnTo>
                  <a:lnTo>
                    <a:pt x="702" y="842"/>
                  </a:lnTo>
                  <a:lnTo>
                    <a:pt x="1023" y="1163"/>
                  </a:lnTo>
                  <a:lnTo>
                    <a:pt x="1404" y="1564"/>
                  </a:lnTo>
                  <a:lnTo>
                    <a:pt x="1785" y="2005"/>
                  </a:lnTo>
                  <a:lnTo>
                    <a:pt x="2205" y="2526"/>
                  </a:lnTo>
                  <a:lnTo>
                    <a:pt x="2646" y="3107"/>
                  </a:lnTo>
                  <a:lnTo>
                    <a:pt x="3087" y="3728"/>
                  </a:lnTo>
                  <a:lnTo>
                    <a:pt x="3408" y="4209"/>
                  </a:lnTo>
                  <a:lnTo>
                    <a:pt x="3729" y="4730"/>
                  </a:lnTo>
                  <a:lnTo>
                    <a:pt x="4029" y="5231"/>
                  </a:lnTo>
                  <a:lnTo>
                    <a:pt x="4330" y="5753"/>
                  </a:lnTo>
                  <a:lnTo>
                    <a:pt x="4590" y="6294"/>
                  </a:lnTo>
                  <a:lnTo>
                    <a:pt x="4871" y="6815"/>
                  </a:lnTo>
                  <a:lnTo>
                    <a:pt x="5352" y="7877"/>
                  </a:lnTo>
                  <a:lnTo>
                    <a:pt x="5793" y="8879"/>
                  </a:lnTo>
                  <a:lnTo>
                    <a:pt x="6174" y="9841"/>
                  </a:lnTo>
                  <a:lnTo>
                    <a:pt x="6494" y="10683"/>
                  </a:lnTo>
                  <a:lnTo>
                    <a:pt x="6755" y="11424"/>
                  </a:lnTo>
                  <a:lnTo>
                    <a:pt x="7116" y="12506"/>
                  </a:lnTo>
                  <a:lnTo>
                    <a:pt x="7456" y="13549"/>
                  </a:lnTo>
                  <a:lnTo>
                    <a:pt x="8037" y="15513"/>
                  </a:lnTo>
                  <a:lnTo>
                    <a:pt x="8478" y="16976"/>
                  </a:lnTo>
                  <a:lnTo>
                    <a:pt x="8699" y="17617"/>
                  </a:lnTo>
                  <a:lnTo>
                    <a:pt x="8899" y="18218"/>
                  </a:lnTo>
                  <a:lnTo>
                    <a:pt x="9180" y="19000"/>
                  </a:lnTo>
                  <a:lnTo>
                    <a:pt x="9440" y="19681"/>
                  </a:lnTo>
                  <a:lnTo>
                    <a:pt x="9661" y="20202"/>
                  </a:lnTo>
                  <a:lnTo>
                    <a:pt x="9841" y="20603"/>
                  </a:lnTo>
                  <a:lnTo>
                    <a:pt x="9961" y="20904"/>
                  </a:lnTo>
                  <a:lnTo>
                    <a:pt x="9981" y="20924"/>
                  </a:lnTo>
                  <a:lnTo>
                    <a:pt x="10001" y="20984"/>
                  </a:lnTo>
                  <a:lnTo>
                    <a:pt x="10082" y="21004"/>
                  </a:lnTo>
                  <a:lnTo>
                    <a:pt x="10102" y="21004"/>
                  </a:lnTo>
                  <a:lnTo>
                    <a:pt x="10142" y="20984"/>
                  </a:lnTo>
                  <a:lnTo>
                    <a:pt x="10182" y="20944"/>
                  </a:lnTo>
                  <a:lnTo>
                    <a:pt x="10182" y="20904"/>
                  </a:lnTo>
                  <a:lnTo>
                    <a:pt x="10182" y="20843"/>
                  </a:lnTo>
                  <a:lnTo>
                    <a:pt x="10042" y="20523"/>
                  </a:lnTo>
                  <a:lnTo>
                    <a:pt x="9861" y="20122"/>
                  </a:lnTo>
                  <a:lnTo>
                    <a:pt x="9641" y="19581"/>
                  </a:lnTo>
                  <a:lnTo>
                    <a:pt x="9380" y="18940"/>
                  </a:lnTo>
                  <a:lnTo>
                    <a:pt x="9100" y="18158"/>
                  </a:lnTo>
                  <a:lnTo>
                    <a:pt x="8899" y="17557"/>
                  </a:lnTo>
                  <a:lnTo>
                    <a:pt x="8699" y="16915"/>
                  </a:lnTo>
                  <a:lnTo>
                    <a:pt x="8258" y="15452"/>
                  </a:lnTo>
                  <a:lnTo>
                    <a:pt x="7657" y="13488"/>
                  </a:lnTo>
                  <a:lnTo>
                    <a:pt x="7336" y="12446"/>
                  </a:lnTo>
                  <a:lnTo>
                    <a:pt x="6955" y="11364"/>
                  </a:lnTo>
                  <a:lnTo>
                    <a:pt x="6695" y="10623"/>
                  </a:lnTo>
                  <a:lnTo>
                    <a:pt x="6374" y="9761"/>
                  </a:lnTo>
                  <a:lnTo>
                    <a:pt x="5993" y="8799"/>
                  </a:lnTo>
                  <a:lnTo>
                    <a:pt x="5552" y="7777"/>
                  </a:lnTo>
                  <a:lnTo>
                    <a:pt x="5051" y="6714"/>
                  </a:lnTo>
                  <a:lnTo>
                    <a:pt x="4791" y="6193"/>
                  </a:lnTo>
                  <a:lnTo>
                    <a:pt x="4510" y="5652"/>
                  </a:lnTo>
                  <a:lnTo>
                    <a:pt x="4210" y="5131"/>
                  </a:lnTo>
                  <a:lnTo>
                    <a:pt x="3909" y="4610"/>
                  </a:lnTo>
                  <a:lnTo>
                    <a:pt x="3588" y="4109"/>
                  </a:lnTo>
                  <a:lnTo>
                    <a:pt x="3268" y="3608"/>
                  </a:lnTo>
                  <a:lnTo>
                    <a:pt x="2827" y="2967"/>
                  </a:lnTo>
                  <a:lnTo>
                    <a:pt x="2386" y="2386"/>
                  </a:lnTo>
                  <a:lnTo>
                    <a:pt x="1965" y="1885"/>
                  </a:lnTo>
                  <a:lnTo>
                    <a:pt x="1564" y="1424"/>
                  </a:lnTo>
                  <a:lnTo>
                    <a:pt x="1183" y="1023"/>
                  </a:lnTo>
                  <a:lnTo>
                    <a:pt x="863" y="682"/>
                  </a:lnTo>
                  <a:lnTo>
                    <a:pt x="382" y="221"/>
                  </a:lnTo>
                  <a:lnTo>
                    <a:pt x="181" y="4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1500" y="2851975"/>
              <a:ext cx="360750" cy="488025"/>
            </a:xfrm>
            <a:custGeom>
              <a:avLst/>
              <a:gdLst/>
              <a:ahLst/>
              <a:cxnLst/>
              <a:rect l="l" t="t" r="r" b="b"/>
              <a:pathLst>
                <a:path w="14430" h="19521" extrusionOk="0">
                  <a:moveTo>
                    <a:pt x="401" y="261"/>
                  </a:moveTo>
                  <a:lnTo>
                    <a:pt x="701" y="381"/>
                  </a:lnTo>
                  <a:lnTo>
                    <a:pt x="1102" y="582"/>
                  </a:lnTo>
                  <a:lnTo>
                    <a:pt x="1563" y="842"/>
                  </a:lnTo>
                  <a:lnTo>
                    <a:pt x="2104" y="1163"/>
                  </a:lnTo>
                  <a:lnTo>
                    <a:pt x="2686" y="1564"/>
                  </a:lnTo>
                  <a:lnTo>
                    <a:pt x="3307" y="2005"/>
                  </a:lnTo>
                  <a:lnTo>
                    <a:pt x="3968" y="2506"/>
                  </a:lnTo>
                  <a:lnTo>
                    <a:pt x="4650" y="3047"/>
                  </a:lnTo>
                  <a:lnTo>
                    <a:pt x="5331" y="3628"/>
                  </a:lnTo>
                  <a:lnTo>
                    <a:pt x="6032" y="4269"/>
                  </a:lnTo>
                  <a:lnTo>
                    <a:pt x="6734" y="4931"/>
                  </a:lnTo>
                  <a:lnTo>
                    <a:pt x="7395" y="5632"/>
                  </a:lnTo>
                  <a:lnTo>
                    <a:pt x="8037" y="6354"/>
                  </a:lnTo>
                  <a:lnTo>
                    <a:pt x="8357" y="6734"/>
                  </a:lnTo>
                  <a:lnTo>
                    <a:pt x="8638" y="7115"/>
                  </a:lnTo>
                  <a:lnTo>
                    <a:pt x="8938" y="7496"/>
                  </a:lnTo>
                  <a:lnTo>
                    <a:pt x="9199" y="7877"/>
                  </a:lnTo>
                  <a:lnTo>
                    <a:pt x="9459" y="8278"/>
                  </a:lnTo>
                  <a:lnTo>
                    <a:pt x="9700" y="8678"/>
                  </a:lnTo>
                  <a:lnTo>
                    <a:pt x="10201" y="9480"/>
                  </a:lnTo>
                  <a:lnTo>
                    <a:pt x="10682" y="10302"/>
                  </a:lnTo>
                  <a:lnTo>
                    <a:pt x="11103" y="11143"/>
                  </a:lnTo>
                  <a:lnTo>
                    <a:pt x="11504" y="11985"/>
                  </a:lnTo>
                  <a:lnTo>
                    <a:pt x="11864" y="12827"/>
                  </a:lnTo>
                  <a:lnTo>
                    <a:pt x="12225" y="13689"/>
                  </a:lnTo>
                  <a:lnTo>
                    <a:pt x="12546" y="14550"/>
                  </a:lnTo>
                  <a:lnTo>
                    <a:pt x="12886" y="15432"/>
                  </a:lnTo>
                  <a:lnTo>
                    <a:pt x="13327" y="16715"/>
                  </a:lnTo>
                  <a:lnTo>
                    <a:pt x="13708" y="17857"/>
                  </a:lnTo>
                  <a:lnTo>
                    <a:pt x="14189" y="19300"/>
                  </a:lnTo>
                  <a:lnTo>
                    <a:pt x="14089" y="19300"/>
                  </a:lnTo>
                  <a:lnTo>
                    <a:pt x="13949" y="19280"/>
                  </a:lnTo>
                  <a:lnTo>
                    <a:pt x="13808" y="19240"/>
                  </a:lnTo>
                  <a:lnTo>
                    <a:pt x="13628" y="19180"/>
                  </a:lnTo>
                  <a:lnTo>
                    <a:pt x="13448" y="19080"/>
                  </a:lnTo>
                  <a:lnTo>
                    <a:pt x="13227" y="18939"/>
                  </a:lnTo>
                  <a:lnTo>
                    <a:pt x="13007" y="18759"/>
                  </a:lnTo>
                  <a:lnTo>
                    <a:pt x="12766" y="18499"/>
                  </a:lnTo>
                  <a:lnTo>
                    <a:pt x="12586" y="18298"/>
                  </a:lnTo>
                  <a:lnTo>
                    <a:pt x="12385" y="18058"/>
                  </a:lnTo>
                  <a:lnTo>
                    <a:pt x="12185" y="17797"/>
                  </a:lnTo>
                  <a:lnTo>
                    <a:pt x="11985" y="17496"/>
                  </a:lnTo>
                  <a:lnTo>
                    <a:pt x="11524" y="16795"/>
                  </a:lnTo>
                  <a:lnTo>
                    <a:pt x="11043" y="15953"/>
                  </a:lnTo>
                  <a:lnTo>
                    <a:pt x="10542" y="14991"/>
                  </a:lnTo>
                  <a:lnTo>
                    <a:pt x="9980" y="13909"/>
                  </a:lnTo>
                  <a:lnTo>
                    <a:pt x="9399" y="12707"/>
                  </a:lnTo>
                  <a:lnTo>
                    <a:pt x="8758" y="11404"/>
                  </a:lnTo>
                  <a:lnTo>
                    <a:pt x="8397" y="10642"/>
                  </a:lnTo>
                  <a:lnTo>
                    <a:pt x="8016" y="9901"/>
                  </a:lnTo>
                  <a:lnTo>
                    <a:pt x="7616" y="9199"/>
                  </a:lnTo>
                  <a:lnTo>
                    <a:pt x="7235" y="8518"/>
                  </a:lnTo>
                  <a:lnTo>
                    <a:pt x="6834" y="7857"/>
                  </a:lnTo>
                  <a:lnTo>
                    <a:pt x="6433" y="7215"/>
                  </a:lnTo>
                  <a:lnTo>
                    <a:pt x="6032" y="6594"/>
                  </a:lnTo>
                  <a:lnTo>
                    <a:pt x="5652" y="6013"/>
                  </a:lnTo>
                  <a:lnTo>
                    <a:pt x="5251" y="5472"/>
                  </a:lnTo>
                  <a:lnTo>
                    <a:pt x="4870" y="4931"/>
                  </a:lnTo>
                  <a:lnTo>
                    <a:pt x="4129" y="3969"/>
                  </a:lnTo>
                  <a:lnTo>
                    <a:pt x="3427" y="3147"/>
                  </a:lnTo>
                  <a:lnTo>
                    <a:pt x="2806" y="2446"/>
                  </a:lnTo>
                  <a:lnTo>
                    <a:pt x="2425" y="2065"/>
                  </a:lnTo>
                  <a:lnTo>
                    <a:pt x="2064" y="1704"/>
                  </a:lnTo>
                  <a:lnTo>
                    <a:pt x="1443" y="1123"/>
                  </a:lnTo>
                  <a:lnTo>
                    <a:pt x="922" y="682"/>
                  </a:lnTo>
                  <a:lnTo>
                    <a:pt x="541" y="361"/>
                  </a:lnTo>
                  <a:lnTo>
                    <a:pt x="401" y="261"/>
                  </a:lnTo>
                  <a:close/>
                  <a:moveTo>
                    <a:pt x="221" y="1"/>
                  </a:moveTo>
                  <a:lnTo>
                    <a:pt x="120" y="21"/>
                  </a:lnTo>
                  <a:lnTo>
                    <a:pt x="60" y="41"/>
                  </a:lnTo>
                  <a:lnTo>
                    <a:pt x="20" y="81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60" y="241"/>
                  </a:lnTo>
                  <a:lnTo>
                    <a:pt x="180" y="361"/>
                  </a:lnTo>
                  <a:lnTo>
                    <a:pt x="401" y="542"/>
                  </a:lnTo>
                  <a:lnTo>
                    <a:pt x="782" y="842"/>
                  </a:lnTo>
                  <a:lnTo>
                    <a:pt x="1303" y="1283"/>
                  </a:lnTo>
                  <a:lnTo>
                    <a:pt x="1924" y="1864"/>
                  </a:lnTo>
                  <a:lnTo>
                    <a:pt x="2265" y="2205"/>
                  </a:lnTo>
                  <a:lnTo>
                    <a:pt x="2645" y="2606"/>
                  </a:lnTo>
                  <a:lnTo>
                    <a:pt x="3267" y="3287"/>
                  </a:lnTo>
                  <a:lnTo>
                    <a:pt x="3968" y="4109"/>
                  </a:lnTo>
                  <a:lnTo>
                    <a:pt x="4710" y="5071"/>
                  </a:lnTo>
                  <a:lnTo>
                    <a:pt x="5090" y="5592"/>
                  </a:lnTo>
                  <a:lnTo>
                    <a:pt x="5471" y="6133"/>
                  </a:lnTo>
                  <a:lnTo>
                    <a:pt x="5872" y="6714"/>
                  </a:lnTo>
                  <a:lnTo>
                    <a:pt x="6253" y="7336"/>
                  </a:lnTo>
                  <a:lnTo>
                    <a:pt x="6654" y="7957"/>
                  </a:lnTo>
                  <a:lnTo>
                    <a:pt x="7054" y="8618"/>
                  </a:lnTo>
                  <a:lnTo>
                    <a:pt x="7435" y="9300"/>
                  </a:lnTo>
                  <a:lnTo>
                    <a:pt x="7816" y="10001"/>
                  </a:lnTo>
                  <a:lnTo>
                    <a:pt x="8197" y="10743"/>
                  </a:lnTo>
                  <a:lnTo>
                    <a:pt x="8578" y="11484"/>
                  </a:lnTo>
                  <a:lnTo>
                    <a:pt x="9199" y="12807"/>
                  </a:lnTo>
                  <a:lnTo>
                    <a:pt x="9800" y="14009"/>
                  </a:lnTo>
                  <a:lnTo>
                    <a:pt x="10361" y="15112"/>
                  </a:lnTo>
                  <a:lnTo>
                    <a:pt x="10882" y="16074"/>
                  </a:lnTo>
                  <a:lnTo>
                    <a:pt x="11363" y="16915"/>
                  </a:lnTo>
                  <a:lnTo>
                    <a:pt x="11804" y="17617"/>
                  </a:lnTo>
                  <a:lnTo>
                    <a:pt x="12025" y="17937"/>
                  </a:lnTo>
                  <a:lnTo>
                    <a:pt x="12225" y="18198"/>
                  </a:lnTo>
                  <a:lnTo>
                    <a:pt x="12425" y="18438"/>
                  </a:lnTo>
                  <a:lnTo>
                    <a:pt x="12626" y="18659"/>
                  </a:lnTo>
                  <a:lnTo>
                    <a:pt x="12906" y="18959"/>
                  </a:lnTo>
                  <a:lnTo>
                    <a:pt x="13187" y="19180"/>
                  </a:lnTo>
                  <a:lnTo>
                    <a:pt x="13448" y="19320"/>
                  </a:lnTo>
                  <a:lnTo>
                    <a:pt x="13668" y="19420"/>
                  </a:lnTo>
                  <a:lnTo>
                    <a:pt x="13868" y="19481"/>
                  </a:lnTo>
                  <a:lnTo>
                    <a:pt x="14049" y="19521"/>
                  </a:lnTo>
                  <a:lnTo>
                    <a:pt x="14369" y="19521"/>
                  </a:lnTo>
                  <a:lnTo>
                    <a:pt x="14410" y="19501"/>
                  </a:lnTo>
                  <a:lnTo>
                    <a:pt x="14430" y="19460"/>
                  </a:lnTo>
                  <a:lnTo>
                    <a:pt x="14430" y="19400"/>
                  </a:lnTo>
                  <a:lnTo>
                    <a:pt x="14410" y="19360"/>
                  </a:lnTo>
                  <a:lnTo>
                    <a:pt x="14410" y="19340"/>
                  </a:lnTo>
                  <a:lnTo>
                    <a:pt x="14289" y="18959"/>
                  </a:lnTo>
                  <a:lnTo>
                    <a:pt x="14049" y="18158"/>
                  </a:lnTo>
                  <a:lnTo>
                    <a:pt x="13628" y="16935"/>
                  </a:lnTo>
                  <a:lnTo>
                    <a:pt x="13087" y="15352"/>
                  </a:lnTo>
                  <a:lnTo>
                    <a:pt x="12746" y="14470"/>
                  </a:lnTo>
                  <a:lnTo>
                    <a:pt x="12405" y="13608"/>
                  </a:lnTo>
                  <a:lnTo>
                    <a:pt x="12065" y="12747"/>
                  </a:lnTo>
                  <a:lnTo>
                    <a:pt x="11684" y="11885"/>
                  </a:lnTo>
                  <a:lnTo>
                    <a:pt x="11303" y="11043"/>
                  </a:lnTo>
                  <a:lnTo>
                    <a:pt x="10862" y="10201"/>
                  </a:lnTo>
                  <a:lnTo>
                    <a:pt x="10401" y="9380"/>
                  </a:lnTo>
                  <a:lnTo>
                    <a:pt x="9880" y="8558"/>
                  </a:lnTo>
                  <a:lnTo>
                    <a:pt x="9620" y="8137"/>
                  </a:lnTo>
                  <a:lnTo>
                    <a:pt x="9339" y="7696"/>
                  </a:lnTo>
                  <a:lnTo>
                    <a:pt x="9039" y="7275"/>
                  </a:lnTo>
                  <a:lnTo>
                    <a:pt x="8718" y="6855"/>
                  </a:lnTo>
                  <a:lnTo>
                    <a:pt x="8397" y="6454"/>
                  </a:lnTo>
                  <a:lnTo>
                    <a:pt x="8057" y="6053"/>
                  </a:lnTo>
                  <a:lnTo>
                    <a:pt x="7716" y="5652"/>
                  </a:lnTo>
                  <a:lnTo>
                    <a:pt x="7355" y="5271"/>
                  </a:lnTo>
                  <a:lnTo>
                    <a:pt x="6634" y="4510"/>
                  </a:lnTo>
                  <a:lnTo>
                    <a:pt x="5892" y="3808"/>
                  </a:lnTo>
                  <a:lnTo>
                    <a:pt x="5131" y="3167"/>
                  </a:lnTo>
                  <a:lnTo>
                    <a:pt x="4389" y="2546"/>
                  </a:lnTo>
                  <a:lnTo>
                    <a:pt x="3668" y="2005"/>
                  </a:lnTo>
                  <a:lnTo>
                    <a:pt x="2986" y="1504"/>
                  </a:lnTo>
                  <a:lnTo>
                    <a:pt x="2345" y="1083"/>
                  </a:lnTo>
                  <a:lnTo>
                    <a:pt x="1764" y="702"/>
                  </a:lnTo>
                  <a:lnTo>
                    <a:pt x="1243" y="421"/>
                  </a:lnTo>
                  <a:lnTo>
                    <a:pt x="802" y="201"/>
                  </a:lnTo>
                  <a:lnTo>
                    <a:pt x="461" y="61"/>
                  </a:lnTo>
                  <a:lnTo>
                    <a:pt x="321" y="21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14000" y="2851975"/>
              <a:ext cx="358750" cy="488025"/>
            </a:xfrm>
            <a:custGeom>
              <a:avLst/>
              <a:gdLst/>
              <a:ahLst/>
              <a:cxnLst/>
              <a:rect l="l" t="t" r="r" b="b"/>
              <a:pathLst>
                <a:path w="14350" h="19521" extrusionOk="0">
                  <a:moveTo>
                    <a:pt x="8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81"/>
                  </a:lnTo>
                  <a:lnTo>
                    <a:pt x="0" y="121"/>
                  </a:lnTo>
                  <a:lnTo>
                    <a:pt x="0" y="161"/>
                  </a:lnTo>
                  <a:lnTo>
                    <a:pt x="40" y="201"/>
                  </a:lnTo>
                  <a:lnTo>
                    <a:pt x="301" y="361"/>
                  </a:lnTo>
                  <a:lnTo>
                    <a:pt x="902" y="742"/>
                  </a:lnTo>
                  <a:lnTo>
                    <a:pt x="1303" y="1003"/>
                  </a:lnTo>
                  <a:lnTo>
                    <a:pt x="1744" y="1323"/>
                  </a:lnTo>
                  <a:lnTo>
                    <a:pt x="2245" y="1684"/>
                  </a:lnTo>
                  <a:lnTo>
                    <a:pt x="2766" y="2105"/>
                  </a:lnTo>
                  <a:lnTo>
                    <a:pt x="3327" y="2606"/>
                  </a:lnTo>
                  <a:lnTo>
                    <a:pt x="3888" y="3147"/>
                  </a:lnTo>
                  <a:lnTo>
                    <a:pt x="4229" y="3468"/>
                  </a:lnTo>
                  <a:lnTo>
                    <a:pt x="4550" y="3808"/>
                  </a:lnTo>
                  <a:lnTo>
                    <a:pt x="5231" y="4570"/>
                  </a:lnTo>
                  <a:lnTo>
                    <a:pt x="5912" y="5392"/>
                  </a:lnTo>
                  <a:lnTo>
                    <a:pt x="6574" y="6293"/>
                  </a:lnTo>
                  <a:lnTo>
                    <a:pt x="7255" y="7235"/>
                  </a:lnTo>
                  <a:lnTo>
                    <a:pt x="7916" y="8237"/>
                  </a:lnTo>
                  <a:lnTo>
                    <a:pt x="8578" y="9300"/>
                  </a:lnTo>
                  <a:lnTo>
                    <a:pt x="9199" y="10382"/>
                  </a:lnTo>
                  <a:lnTo>
                    <a:pt x="9820" y="11504"/>
                  </a:lnTo>
                  <a:lnTo>
                    <a:pt x="10402" y="12586"/>
                  </a:lnTo>
                  <a:lnTo>
                    <a:pt x="10923" y="13629"/>
                  </a:lnTo>
                  <a:lnTo>
                    <a:pt x="11404" y="14611"/>
                  </a:lnTo>
                  <a:lnTo>
                    <a:pt x="12045" y="15913"/>
                  </a:lnTo>
                  <a:lnTo>
                    <a:pt x="12346" y="16474"/>
                  </a:lnTo>
                  <a:lnTo>
                    <a:pt x="12626" y="16995"/>
                  </a:lnTo>
                  <a:lnTo>
                    <a:pt x="13027" y="17737"/>
                  </a:lnTo>
                  <a:lnTo>
                    <a:pt x="13388" y="18338"/>
                  </a:lnTo>
                  <a:lnTo>
                    <a:pt x="13708" y="18819"/>
                  </a:lnTo>
                  <a:lnTo>
                    <a:pt x="13949" y="19180"/>
                  </a:lnTo>
                  <a:lnTo>
                    <a:pt x="14129" y="19420"/>
                  </a:lnTo>
                  <a:lnTo>
                    <a:pt x="14149" y="19481"/>
                  </a:lnTo>
                  <a:lnTo>
                    <a:pt x="14189" y="19521"/>
                  </a:lnTo>
                  <a:lnTo>
                    <a:pt x="14269" y="19521"/>
                  </a:lnTo>
                  <a:lnTo>
                    <a:pt x="14310" y="19501"/>
                  </a:lnTo>
                  <a:lnTo>
                    <a:pt x="14350" y="19440"/>
                  </a:lnTo>
                  <a:lnTo>
                    <a:pt x="14350" y="19420"/>
                  </a:lnTo>
                  <a:lnTo>
                    <a:pt x="14330" y="19360"/>
                  </a:lnTo>
                  <a:lnTo>
                    <a:pt x="14269" y="19260"/>
                  </a:lnTo>
                  <a:lnTo>
                    <a:pt x="14129" y="19060"/>
                  </a:lnTo>
                  <a:lnTo>
                    <a:pt x="13889" y="18699"/>
                  </a:lnTo>
                  <a:lnTo>
                    <a:pt x="13588" y="18238"/>
                  </a:lnTo>
                  <a:lnTo>
                    <a:pt x="13207" y="17637"/>
                  </a:lnTo>
                  <a:lnTo>
                    <a:pt x="12806" y="16895"/>
                  </a:lnTo>
                  <a:lnTo>
                    <a:pt x="12526" y="16374"/>
                  </a:lnTo>
                  <a:lnTo>
                    <a:pt x="12225" y="15813"/>
                  </a:lnTo>
                  <a:lnTo>
                    <a:pt x="11604" y="14530"/>
                  </a:lnTo>
                  <a:lnTo>
                    <a:pt x="11103" y="13528"/>
                  </a:lnTo>
                  <a:lnTo>
                    <a:pt x="10582" y="12486"/>
                  </a:lnTo>
                  <a:lnTo>
                    <a:pt x="10021" y="11404"/>
                  </a:lnTo>
                  <a:lnTo>
                    <a:pt x="9399" y="10282"/>
                  </a:lnTo>
                  <a:lnTo>
                    <a:pt x="8758" y="9179"/>
                  </a:lnTo>
                  <a:lnTo>
                    <a:pt x="8097" y="8137"/>
                  </a:lnTo>
                  <a:lnTo>
                    <a:pt x="7435" y="7115"/>
                  </a:lnTo>
                  <a:lnTo>
                    <a:pt x="6754" y="6153"/>
                  </a:lnTo>
                  <a:lnTo>
                    <a:pt x="6073" y="5251"/>
                  </a:lnTo>
                  <a:lnTo>
                    <a:pt x="5391" y="4430"/>
                  </a:lnTo>
                  <a:lnTo>
                    <a:pt x="4710" y="3668"/>
                  </a:lnTo>
                  <a:lnTo>
                    <a:pt x="4369" y="3327"/>
                  </a:lnTo>
                  <a:lnTo>
                    <a:pt x="4049" y="2987"/>
                  </a:lnTo>
                  <a:lnTo>
                    <a:pt x="3467" y="2446"/>
                  </a:lnTo>
                  <a:lnTo>
                    <a:pt x="2906" y="1945"/>
                  </a:lnTo>
                  <a:lnTo>
                    <a:pt x="2365" y="1524"/>
                  </a:lnTo>
                  <a:lnTo>
                    <a:pt x="1884" y="1143"/>
                  </a:lnTo>
                  <a:lnTo>
                    <a:pt x="1423" y="822"/>
                  </a:lnTo>
                  <a:lnTo>
                    <a:pt x="1022" y="562"/>
                  </a:lnTo>
                  <a:lnTo>
                    <a:pt x="421" y="181"/>
                  </a:lnTo>
                  <a:lnTo>
                    <a:pt x="161" y="2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467000" y="2824925"/>
              <a:ext cx="462950" cy="434400"/>
            </a:xfrm>
            <a:custGeom>
              <a:avLst/>
              <a:gdLst/>
              <a:ahLst/>
              <a:cxnLst/>
              <a:rect l="l" t="t" r="r" b="b"/>
              <a:pathLst>
                <a:path w="18518" h="17376" extrusionOk="0">
                  <a:moveTo>
                    <a:pt x="381" y="221"/>
                  </a:moveTo>
                  <a:lnTo>
                    <a:pt x="681" y="261"/>
                  </a:lnTo>
                  <a:lnTo>
                    <a:pt x="1082" y="361"/>
                  </a:lnTo>
                  <a:lnTo>
                    <a:pt x="1583" y="501"/>
                  </a:lnTo>
                  <a:lnTo>
                    <a:pt x="2164" y="702"/>
                  </a:lnTo>
                  <a:lnTo>
                    <a:pt x="2826" y="942"/>
                  </a:lnTo>
                  <a:lnTo>
                    <a:pt x="3547" y="1223"/>
                  </a:lnTo>
                  <a:lnTo>
                    <a:pt x="4329" y="1584"/>
                  </a:lnTo>
                  <a:lnTo>
                    <a:pt x="5131" y="1964"/>
                  </a:lnTo>
                  <a:lnTo>
                    <a:pt x="5972" y="2405"/>
                  </a:lnTo>
                  <a:lnTo>
                    <a:pt x="6814" y="2886"/>
                  </a:lnTo>
                  <a:lnTo>
                    <a:pt x="7676" y="3427"/>
                  </a:lnTo>
                  <a:lnTo>
                    <a:pt x="8517" y="4009"/>
                  </a:lnTo>
                  <a:lnTo>
                    <a:pt x="8938" y="4309"/>
                  </a:lnTo>
                  <a:lnTo>
                    <a:pt x="9339" y="4630"/>
                  </a:lnTo>
                  <a:lnTo>
                    <a:pt x="9760" y="4950"/>
                  </a:lnTo>
                  <a:lnTo>
                    <a:pt x="10141" y="5291"/>
                  </a:lnTo>
                  <a:lnTo>
                    <a:pt x="10522" y="5632"/>
                  </a:lnTo>
                  <a:lnTo>
                    <a:pt x="10902" y="6013"/>
                  </a:lnTo>
                  <a:lnTo>
                    <a:pt x="11263" y="6373"/>
                  </a:lnTo>
                  <a:lnTo>
                    <a:pt x="11604" y="6754"/>
                  </a:lnTo>
                  <a:lnTo>
                    <a:pt x="11965" y="7135"/>
                  </a:lnTo>
                  <a:lnTo>
                    <a:pt x="12325" y="7516"/>
                  </a:lnTo>
                  <a:lnTo>
                    <a:pt x="12646" y="7917"/>
                  </a:lnTo>
                  <a:lnTo>
                    <a:pt x="12987" y="8317"/>
                  </a:lnTo>
                  <a:lnTo>
                    <a:pt x="13608" y="9119"/>
                  </a:lnTo>
                  <a:lnTo>
                    <a:pt x="14189" y="9941"/>
                  </a:lnTo>
                  <a:lnTo>
                    <a:pt x="14730" y="10782"/>
                  </a:lnTo>
                  <a:lnTo>
                    <a:pt x="15251" y="11604"/>
                  </a:lnTo>
                  <a:lnTo>
                    <a:pt x="15752" y="12426"/>
                  </a:lnTo>
                  <a:lnTo>
                    <a:pt x="16213" y="13207"/>
                  </a:lnTo>
                  <a:lnTo>
                    <a:pt x="16935" y="14510"/>
                  </a:lnTo>
                  <a:lnTo>
                    <a:pt x="17536" y="15652"/>
                  </a:lnTo>
                  <a:lnTo>
                    <a:pt x="18277" y="17075"/>
                  </a:lnTo>
                  <a:lnTo>
                    <a:pt x="18177" y="17115"/>
                  </a:lnTo>
                  <a:lnTo>
                    <a:pt x="18057" y="17156"/>
                  </a:lnTo>
                  <a:lnTo>
                    <a:pt x="17917" y="17176"/>
                  </a:lnTo>
                  <a:lnTo>
                    <a:pt x="17736" y="17176"/>
                  </a:lnTo>
                  <a:lnTo>
                    <a:pt x="17536" y="17135"/>
                  </a:lnTo>
                  <a:lnTo>
                    <a:pt x="17315" y="17055"/>
                  </a:lnTo>
                  <a:lnTo>
                    <a:pt x="17055" y="16935"/>
                  </a:lnTo>
                  <a:lnTo>
                    <a:pt x="16774" y="16735"/>
                  </a:lnTo>
                  <a:lnTo>
                    <a:pt x="16554" y="16574"/>
                  </a:lnTo>
                  <a:lnTo>
                    <a:pt x="16313" y="16394"/>
                  </a:lnTo>
                  <a:lnTo>
                    <a:pt x="16073" y="16153"/>
                  </a:lnTo>
                  <a:lnTo>
                    <a:pt x="15812" y="15893"/>
                  </a:lnTo>
                  <a:lnTo>
                    <a:pt x="15231" y="15252"/>
                  </a:lnTo>
                  <a:lnTo>
                    <a:pt x="14610" y="14490"/>
                  </a:lnTo>
                  <a:lnTo>
                    <a:pt x="13909" y="13588"/>
                  </a:lnTo>
                  <a:lnTo>
                    <a:pt x="13127" y="12566"/>
                  </a:lnTo>
                  <a:lnTo>
                    <a:pt x="11383" y="10161"/>
                  </a:lnTo>
                  <a:lnTo>
                    <a:pt x="10862" y="9440"/>
                  </a:lnTo>
                  <a:lnTo>
                    <a:pt x="10321" y="8738"/>
                  </a:lnTo>
                  <a:lnTo>
                    <a:pt x="9780" y="8077"/>
                  </a:lnTo>
                  <a:lnTo>
                    <a:pt x="9239" y="7436"/>
                  </a:lnTo>
                  <a:lnTo>
                    <a:pt x="8698" y="6814"/>
                  </a:lnTo>
                  <a:lnTo>
                    <a:pt x="8157" y="6233"/>
                  </a:lnTo>
                  <a:lnTo>
                    <a:pt x="7616" y="5672"/>
                  </a:lnTo>
                  <a:lnTo>
                    <a:pt x="7075" y="5131"/>
                  </a:lnTo>
                  <a:lnTo>
                    <a:pt x="6553" y="4630"/>
                  </a:lnTo>
                  <a:lnTo>
                    <a:pt x="6052" y="4169"/>
                  </a:lnTo>
                  <a:lnTo>
                    <a:pt x="5551" y="3728"/>
                  </a:lnTo>
                  <a:lnTo>
                    <a:pt x="5070" y="3307"/>
                  </a:lnTo>
                  <a:lnTo>
                    <a:pt x="4609" y="2926"/>
                  </a:lnTo>
                  <a:lnTo>
                    <a:pt x="4169" y="2586"/>
                  </a:lnTo>
                  <a:lnTo>
                    <a:pt x="3768" y="2265"/>
                  </a:lnTo>
                  <a:lnTo>
                    <a:pt x="3367" y="1984"/>
                  </a:lnTo>
                  <a:lnTo>
                    <a:pt x="2906" y="1664"/>
                  </a:lnTo>
                  <a:lnTo>
                    <a:pt x="2465" y="1383"/>
                  </a:lnTo>
                  <a:lnTo>
                    <a:pt x="1683" y="902"/>
                  </a:lnTo>
                  <a:lnTo>
                    <a:pt x="1062" y="561"/>
                  </a:lnTo>
                  <a:lnTo>
                    <a:pt x="581" y="321"/>
                  </a:lnTo>
                  <a:lnTo>
                    <a:pt x="381" y="221"/>
                  </a:lnTo>
                  <a:close/>
                  <a:moveTo>
                    <a:pt x="281" y="0"/>
                  </a:moveTo>
                  <a:lnTo>
                    <a:pt x="180" y="20"/>
                  </a:lnTo>
                  <a:lnTo>
                    <a:pt x="80" y="60"/>
                  </a:lnTo>
                  <a:lnTo>
                    <a:pt x="40" y="80"/>
                  </a:lnTo>
                  <a:lnTo>
                    <a:pt x="0" y="141"/>
                  </a:lnTo>
                  <a:lnTo>
                    <a:pt x="0" y="201"/>
                  </a:lnTo>
                  <a:lnTo>
                    <a:pt x="20" y="221"/>
                  </a:lnTo>
                  <a:lnTo>
                    <a:pt x="100" y="301"/>
                  </a:lnTo>
                  <a:lnTo>
                    <a:pt x="241" y="401"/>
                  </a:lnTo>
                  <a:lnTo>
                    <a:pt x="501" y="521"/>
                  </a:lnTo>
                  <a:lnTo>
                    <a:pt x="962" y="762"/>
                  </a:lnTo>
                  <a:lnTo>
                    <a:pt x="1583" y="1103"/>
                  </a:lnTo>
                  <a:lnTo>
                    <a:pt x="2345" y="1564"/>
                  </a:lnTo>
                  <a:lnTo>
                    <a:pt x="2786" y="1844"/>
                  </a:lnTo>
                  <a:lnTo>
                    <a:pt x="3247" y="2165"/>
                  </a:lnTo>
                  <a:lnTo>
                    <a:pt x="3627" y="2445"/>
                  </a:lnTo>
                  <a:lnTo>
                    <a:pt x="4048" y="2746"/>
                  </a:lnTo>
                  <a:lnTo>
                    <a:pt x="4489" y="3107"/>
                  </a:lnTo>
                  <a:lnTo>
                    <a:pt x="4950" y="3467"/>
                  </a:lnTo>
                  <a:lnTo>
                    <a:pt x="5431" y="3888"/>
                  </a:lnTo>
                  <a:lnTo>
                    <a:pt x="5912" y="4329"/>
                  </a:lnTo>
                  <a:lnTo>
                    <a:pt x="6413" y="4790"/>
                  </a:lnTo>
                  <a:lnTo>
                    <a:pt x="6934" y="5291"/>
                  </a:lnTo>
                  <a:lnTo>
                    <a:pt x="7455" y="5832"/>
                  </a:lnTo>
                  <a:lnTo>
                    <a:pt x="7996" y="6373"/>
                  </a:lnTo>
                  <a:lnTo>
                    <a:pt x="8538" y="6975"/>
                  </a:lnTo>
                  <a:lnTo>
                    <a:pt x="9079" y="7576"/>
                  </a:lnTo>
                  <a:lnTo>
                    <a:pt x="9620" y="8217"/>
                  </a:lnTo>
                  <a:lnTo>
                    <a:pt x="10161" y="8879"/>
                  </a:lnTo>
                  <a:lnTo>
                    <a:pt x="10682" y="9580"/>
                  </a:lnTo>
                  <a:lnTo>
                    <a:pt x="11223" y="10281"/>
                  </a:lnTo>
                  <a:lnTo>
                    <a:pt x="13007" y="12746"/>
                  </a:lnTo>
                  <a:lnTo>
                    <a:pt x="13788" y="13769"/>
                  </a:lnTo>
                  <a:lnTo>
                    <a:pt x="14470" y="14670"/>
                  </a:lnTo>
                  <a:lnTo>
                    <a:pt x="15111" y="15432"/>
                  </a:lnTo>
                  <a:lnTo>
                    <a:pt x="15672" y="16073"/>
                  </a:lnTo>
                  <a:lnTo>
                    <a:pt x="15933" y="16334"/>
                  </a:lnTo>
                  <a:lnTo>
                    <a:pt x="16193" y="16554"/>
                  </a:lnTo>
                  <a:lnTo>
                    <a:pt x="16434" y="16755"/>
                  </a:lnTo>
                  <a:lnTo>
                    <a:pt x="16654" y="16915"/>
                  </a:lnTo>
                  <a:lnTo>
                    <a:pt x="16955" y="17115"/>
                  </a:lnTo>
                  <a:lnTo>
                    <a:pt x="17115" y="17196"/>
                  </a:lnTo>
                  <a:lnTo>
                    <a:pt x="17255" y="17276"/>
                  </a:lnTo>
                  <a:lnTo>
                    <a:pt x="17396" y="17316"/>
                  </a:lnTo>
                  <a:lnTo>
                    <a:pt x="17556" y="17356"/>
                  </a:lnTo>
                  <a:lnTo>
                    <a:pt x="17696" y="17376"/>
                  </a:lnTo>
                  <a:lnTo>
                    <a:pt x="17977" y="17376"/>
                  </a:lnTo>
                  <a:lnTo>
                    <a:pt x="18117" y="17356"/>
                  </a:lnTo>
                  <a:lnTo>
                    <a:pt x="18257" y="17316"/>
                  </a:lnTo>
                  <a:lnTo>
                    <a:pt x="18398" y="17256"/>
                  </a:lnTo>
                  <a:lnTo>
                    <a:pt x="18418" y="17256"/>
                  </a:lnTo>
                  <a:lnTo>
                    <a:pt x="18478" y="17236"/>
                  </a:lnTo>
                  <a:lnTo>
                    <a:pt x="18518" y="17216"/>
                  </a:lnTo>
                  <a:lnTo>
                    <a:pt x="18518" y="17156"/>
                  </a:lnTo>
                  <a:lnTo>
                    <a:pt x="18518" y="17095"/>
                  </a:lnTo>
                  <a:lnTo>
                    <a:pt x="18498" y="17055"/>
                  </a:lnTo>
                  <a:lnTo>
                    <a:pt x="18318" y="16675"/>
                  </a:lnTo>
                  <a:lnTo>
                    <a:pt x="17897" y="15893"/>
                  </a:lnTo>
                  <a:lnTo>
                    <a:pt x="17255" y="14650"/>
                  </a:lnTo>
                  <a:lnTo>
                    <a:pt x="16394" y="13107"/>
                  </a:lnTo>
                  <a:lnTo>
                    <a:pt x="15933" y="12306"/>
                  </a:lnTo>
                  <a:lnTo>
                    <a:pt x="15432" y="11484"/>
                  </a:lnTo>
                  <a:lnTo>
                    <a:pt x="14911" y="10662"/>
                  </a:lnTo>
                  <a:lnTo>
                    <a:pt x="14369" y="9820"/>
                  </a:lnTo>
                  <a:lnTo>
                    <a:pt x="13768" y="8999"/>
                  </a:lnTo>
                  <a:lnTo>
                    <a:pt x="13147" y="8177"/>
                  </a:lnTo>
                  <a:lnTo>
                    <a:pt x="12826" y="7776"/>
                  </a:lnTo>
                  <a:lnTo>
                    <a:pt x="12486" y="7375"/>
                  </a:lnTo>
                  <a:lnTo>
                    <a:pt x="12125" y="6995"/>
                  </a:lnTo>
                  <a:lnTo>
                    <a:pt x="11764" y="6614"/>
                  </a:lnTo>
                  <a:lnTo>
                    <a:pt x="11403" y="6213"/>
                  </a:lnTo>
                  <a:lnTo>
                    <a:pt x="11043" y="5832"/>
                  </a:lnTo>
                  <a:lnTo>
                    <a:pt x="10662" y="5472"/>
                  </a:lnTo>
                  <a:lnTo>
                    <a:pt x="10261" y="5111"/>
                  </a:lnTo>
                  <a:lnTo>
                    <a:pt x="9840" y="4750"/>
                  </a:lnTo>
                  <a:lnTo>
                    <a:pt x="9419" y="4409"/>
                  </a:lnTo>
                  <a:lnTo>
                    <a:pt x="8978" y="4089"/>
                  </a:lnTo>
                  <a:lnTo>
                    <a:pt x="8538" y="3768"/>
                  </a:lnTo>
                  <a:lnTo>
                    <a:pt x="8097" y="3467"/>
                  </a:lnTo>
                  <a:lnTo>
                    <a:pt x="7636" y="3167"/>
                  </a:lnTo>
                  <a:lnTo>
                    <a:pt x="6734" y="2606"/>
                  </a:lnTo>
                  <a:lnTo>
                    <a:pt x="5832" y="2105"/>
                  </a:lnTo>
                  <a:lnTo>
                    <a:pt x="4950" y="1644"/>
                  </a:lnTo>
                  <a:lnTo>
                    <a:pt x="4108" y="1243"/>
                  </a:lnTo>
                  <a:lnTo>
                    <a:pt x="3307" y="902"/>
                  </a:lnTo>
                  <a:lnTo>
                    <a:pt x="2545" y="602"/>
                  </a:lnTo>
                  <a:lnTo>
                    <a:pt x="1884" y="361"/>
                  </a:lnTo>
                  <a:lnTo>
                    <a:pt x="1283" y="181"/>
                  </a:lnTo>
                  <a:lnTo>
                    <a:pt x="802" y="60"/>
                  </a:lnTo>
                  <a:lnTo>
                    <a:pt x="421" y="2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469000" y="2825425"/>
              <a:ext cx="461450" cy="430900"/>
            </a:xfrm>
            <a:custGeom>
              <a:avLst/>
              <a:gdLst/>
              <a:ahLst/>
              <a:cxnLst/>
              <a:rect l="l" t="t" r="r" b="b"/>
              <a:pathLst>
                <a:path w="18458" h="17236" extrusionOk="0"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0" y="181"/>
                  </a:lnTo>
                  <a:lnTo>
                    <a:pt x="60" y="201"/>
                  </a:lnTo>
                  <a:lnTo>
                    <a:pt x="381" y="321"/>
                  </a:lnTo>
                  <a:lnTo>
                    <a:pt x="1062" y="541"/>
                  </a:lnTo>
                  <a:lnTo>
                    <a:pt x="1523" y="722"/>
                  </a:lnTo>
                  <a:lnTo>
                    <a:pt x="2044" y="942"/>
                  </a:lnTo>
                  <a:lnTo>
                    <a:pt x="2626" y="1203"/>
                  </a:lnTo>
                  <a:lnTo>
                    <a:pt x="3247" y="1523"/>
                  </a:lnTo>
                  <a:lnTo>
                    <a:pt x="3908" y="1904"/>
                  </a:lnTo>
                  <a:lnTo>
                    <a:pt x="4610" y="2345"/>
                  </a:lnTo>
                  <a:lnTo>
                    <a:pt x="5030" y="2626"/>
                  </a:lnTo>
                  <a:lnTo>
                    <a:pt x="5431" y="2906"/>
                  </a:lnTo>
                  <a:lnTo>
                    <a:pt x="5872" y="3207"/>
                  </a:lnTo>
                  <a:lnTo>
                    <a:pt x="6293" y="3548"/>
                  </a:lnTo>
                  <a:lnTo>
                    <a:pt x="7155" y="4269"/>
                  </a:lnTo>
                  <a:lnTo>
                    <a:pt x="8057" y="5051"/>
                  </a:lnTo>
                  <a:lnTo>
                    <a:pt x="8938" y="5892"/>
                  </a:lnTo>
                  <a:lnTo>
                    <a:pt x="9820" y="6814"/>
                  </a:lnTo>
                  <a:lnTo>
                    <a:pt x="10702" y="7776"/>
                  </a:lnTo>
                  <a:lnTo>
                    <a:pt x="11564" y="8778"/>
                  </a:lnTo>
                  <a:lnTo>
                    <a:pt x="12466" y="9881"/>
                  </a:lnTo>
                  <a:lnTo>
                    <a:pt x="13307" y="10963"/>
                  </a:lnTo>
                  <a:lnTo>
                    <a:pt x="14069" y="11985"/>
                  </a:lnTo>
                  <a:lnTo>
                    <a:pt x="14790" y="12967"/>
                  </a:lnTo>
                  <a:lnTo>
                    <a:pt x="15592" y="14069"/>
                  </a:lnTo>
                  <a:lnTo>
                    <a:pt x="15973" y="14550"/>
                  </a:lnTo>
                  <a:lnTo>
                    <a:pt x="16314" y="15011"/>
                  </a:lnTo>
                  <a:lnTo>
                    <a:pt x="16855" y="15673"/>
                  </a:lnTo>
                  <a:lnTo>
                    <a:pt x="17336" y="16214"/>
                  </a:lnTo>
                  <a:lnTo>
                    <a:pt x="17716" y="16635"/>
                  </a:lnTo>
                  <a:lnTo>
                    <a:pt x="18017" y="16935"/>
                  </a:lnTo>
                  <a:lnTo>
                    <a:pt x="18238" y="17156"/>
                  </a:lnTo>
                  <a:lnTo>
                    <a:pt x="18258" y="17196"/>
                  </a:lnTo>
                  <a:lnTo>
                    <a:pt x="18278" y="17216"/>
                  </a:lnTo>
                  <a:lnTo>
                    <a:pt x="18338" y="17236"/>
                  </a:lnTo>
                  <a:lnTo>
                    <a:pt x="18398" y="17216"/>
                  </a:lnTo>
                  <a:lnTo>
                    <a:pt x="18438" y="17176"/>
                  </a:lnTo>
                  <a:lnTo>
                    <a:pt x="18458" y="17115"/>
                  </a:lnTo>
                  <a:lnTo>
                    <a:pt x="18418" y="17035"/>
                  </a:lnTo>
                  <a:lnTo>
                    <a:pt x="18338" y="16935"/>
                  </a:lnTo>
                  <a:lnTo>
                    <a:pt x="18177" y="16775"/>
                  </a:lnTo>
                  <a:lnTo>
                    <a:pt x="17877" y="16494"/>
                  </a:lnTo>
                  <a:lnTo>
                    <a:pt x="17496" y="16073"/>
                  </a:lnTo>
                  <a:lnTo>
                    <a:pt x="17015" y="15532"/>
                  </a:lnTo>
                  <a:lnTo>
                    <a:pt x="16494" y="14871"/>
                  </a:lnTo>
                  <a:lnTo>
                    <a:pt x="15772" y="13949"/>
                  </a:lnTo>
                  <a:lnTo>
                    <a:pt x="14951" y="12827"/>
                  </a:lnTo>
                  <a:lnTo>
                    <a:pt x="14249" y="11865"/>
                  </a:lnTo>
                  <a:lnTo>
                    <a:pt x="13468" y="10823"/>
                  </a:lnTo>
                  <a:lnTo>
                    <a:pt x="12646" y="9760"/>
                  </a:lnTo>
                  <a:lnTo>
                    <a:pt x="11724" y="8638"/>
                  </a:lnTo>
                  <a:lnTo>
                    <a:pt x="10862" y="7636"/>
                  </a:lnTo>
                  <a:lnTo>
                    <a:pt x="9981" y="6654"/>
                  </a:lnTo>
                  <a:lnTo>
                    <a:pt x="9079" y="5752"/>
                  </a:lnTo>
                  <a:lnTo>
                    <a:pt x="8197" y="4890"/>
                  </a:lnTo>
                  <a:lnTo>
                    <a:pt x="7295" y="4089"/>
                  </a:lnTo>
                  <a:lnTo>
                    <a:pt x="6413" y="3367"/>
                  </a:lnTo>
                  <a:lnTo>
                    <a:pt x="5992" y="3047"/>
                  </a:lnTo>
                  <a:lnTo>
                    <a:pt x="5572" y="2726"/>
                  </a:lnTo>
                  <a:lnTo>
                    <a:pt x="5151" y="2445"/>
                  </a:lnTo>
                  <a:lnTo>
                    <a:pt x="4730" y="2165"/>
                  </a:lnTo>
                  <a:lnTo>
                    <a:pt x="4028" y="1724"/>
                  </a:lnTo>
                  <a:lnTo>
                    <a:pt x="3347" y="1343"/>
                  </a:lnTo>
                  <a:lnTo>
                    <a:pt x="2726" y="1022"/>
                  </a:lnTo>
                  <a:lnTo>
                    <a:pt x="2125" y="742"/>
                  </a:lnTo>
                  <a:lnTo>
                    <a:pt x="1603" y="521"/>
                  </a:lnTo>
                  <a:lnTo>
                    <a:pt x="1143" y="341"/>
                  </a:lnTo>
                  <a:lnTo>
                    <a:pt x="441" y="10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218475" y="2862000"/>
              <a:ext cx="560675" cy="361275"/>
            </a:xfrm>
            <a:custGeom>
              <a:avLst/>
              <a:gdLst/>
              <a:ahLst/>
              <a:cxnLst/>
              <a:rect l="l" t="t" r="r" b="b"/>
              <a:pathLst>
                <a:path w="22427" h="14451" extrusionOk="0">
                  <a:moveTo>
                    <a:pt x="1063" y="181"/>
                  </a:moveTo>
                  <a:lnTo>
                    <a:pt x="1604" y="201"/>
                  </a:lnTo>
                  <a:lnTo>
                    <a:pt x="2245" y="241"/>
                  </a:lnTo>
                  <a:lnTo>
                    <a:pt x="2967" y="341"/>
                  </a:lnTo>
                  <a:lnTo>
                    <a:pt x="3768" y="461"/>
                  </a:lnTo>
                  <a:lnTo>
                    <a:pt x="4650" y="642"/>
                  </a:lnTo>
                  <a:lnTo>
                    <a:pt x="5552" y="862"/>
                  </a:lnTo>
                  <a:lnTo>
                    <a:pt x="6514" y="1123"/>
                  </a:lnTo>
                  <a:lnTo>
                    <a:pt x="7496" y="1423"/>
                  </a:lnTo>
                  <a:lnTo>
                    <a:pt x="8498" y="1784"/>
                  </a:lnTo>
                  <a:lnTo>
                    <a:pt x="8999" y="1984"/>
                  </a:lnTo>
                  <a:lnTo>
                    <a:pt x="9500" y="2185"/>
                  </a:lnTo>
                  <a:lnTo>
                    <a:pt x="9981" y="2425"/>
                  </a:lnTo>
                  <a:lnTo>
                    <a:pt x="10482" y="2646"/>
                  </a:lnTo>
                  <a:lnTo>
                    <a:pt x="10963" y="2906"/>
                  </a:lnTo>
                  <a:lnTo>
                    <a:pt x="11444" y="3167"/>
                  </a:lnTo>
                  <a:lnTo>
                    <a:pt x="11905" y="3447"/>
                  </a:lnTo>
                  <a:lnTo>
                    <a:pt x="12366" y="3748"/>
                  </a:lnTo>
                  <a:lnTo>
                    <a:pt x="12807" y="4049"/>
                  </a:lnTo>
                  <a:lnTo>
                    <a:pt x="13228" y="4369"/>
                  </a:lnTo>
                  <a:lnTo>
                    <a:pt x="13669" y="4690"/>
                  </a:lnTo>
                  <a:lnTo>
                    <a:pt x="14110" y="4991"/>
                  </a:lnTo>
                  <a:lnTo>
                    <a:pt x="14510" y="5331"/>
                  </a:lnTo>
                  <a:lnTo>
                    <a:pt x="14931" y="5672"/>
                  </a:lnTo>
                  <a:lnTo>
                    <a:pt x="15733" y="6373"/>
                  </a:lnTo>
                  <a:lnTo>
                    <a:pt x="16494" y="7115"/>
                  </a:lnTo>
                  <a:lnTo>
                    <a:pt x="17236" y="7877"/>
                  </a:lnTo>
                  <a:lnTo>
                    <a:pt x="17937" y="8638"/>
                  </a:lnTo>
                  <a:lnTo>
                    <a:pt x="18639" y="9420"/>
                  </a:lnTo>
                  <a:lnTo>
                    <a:pt x="19300" y="10221"/>
                  </a:lnTo>
                  <a:lnTo>
                    <a:pt x="20322" y="11484"/>
                  </a:lnTo>
                  <a:lnTo>
                    <a:pt x="21184" y="12586"/>
                  </a:lnTo>
                  <a:lnTo>
                    <a:pt x="21825" y="13428"/>
                  </a:lnTo>
                  <a:lnTo>
                    <a:pt x="22186" y="13909"/>
                  </a:lnTo>
                  <a:lnTo>
                    <a:pt x="22106" y="13989"/>
                  </a:lnTo>
                  <a:lnTo>
                    <a:pt x="22006" y="14069"/>
                  </a:lnTo>
                  <a:lnTo>
                    <a:pt x="21885" y="14129"/>
                  </a:lnTo>
                  <a:lnTo>
                    <a:pt x="21725" y="14189"/>
                  </a:lnTo>
                  <a:lnTo>
                    <a:pt x="21525" y="14230"/>
                  </a:lnTo>
                  <a:lnTo>
                    <a:pt x="21304" y="14230"/>
                  </a:lnTo>
                  <a:lnTo>
                    <a:pt x="21164" y="14210"/>
                  </a:lnTo>
                  <a:lnTo>
                    <a:pt x="21024" y="14169"/>
                  </a:lnTo>
                  <a:lnTo>
                    <a:pt x="20883" y="14109"/>
                  </a:lnTo>
                  <a:lnTo>
                    <a:pt x="20703" y="14029"/>
                  </a:lnTo>
                  <a:lnTo>
                    <a:pt x="20483" y="13929"/>
                  </a:lnTo>
                  <a:lnTo>
                    <a:pt x="20242" y="13809"/>
                  </a:lnTo>
                  <a:lnTo>
                    <a:pt x="19982" y="13628"/>
                  </a:lnTo>
                  <a:lnTo>
                    <a:pt x="19681" y="13428"/>
                  </a:lnTo>
                  <a:lnTo>
                    <a:pt x="19040" y="12947"/>
                  </a:lnTo>
                  <a:lnTo>
                    <a:pt x="18318" y="12326"/>
                  </a:lnTo>
                  <a:lnTo>
                    <a:pt x="17476" y="11584"/>
                  </a:lnTo>
                  <a:lnTo>
                    <a:pt x="16535" y="10722"/>
                  </a:lnTo>
                  <a:lnTo>
                    <a:pt x="14330" y="8618"/>
                  </a:lnTo>
                  <a:lnTo>
                    <a:pt x="13969" y="8277"/>
                  </a:lnTo>
                  <a:lnTo>
                    <a:pt x="13268" y="7636"/>
                  </a:lnTo>
                  <a:lnTo>
                    <a:pt x="12566" y="7015"/>
                  </a:lnTo>
                  <a:lnTo>
                    <a:pt x="11865" y="6434"/>
                  </a:lnTo>
                  <a:lnTo>
                    <a:pt x="11164" y="5872"/>
                  </a:lnTo>
                  <a:lnTo>
                    <a:pt x="10482" y="5331"/>
                  </a:lnTo>
                  <a:lnTo>
                    <a:pt x="9781" y="4830"/>
                  </a:lnTo>
                  <a:lnTo>
                    <a:pt x="9119" y="4369"/>
                  </a:lnTo>
                  <a:lnTo>
                    <a:pt x="8438" y="3908"/>
                  </a:lnTo>
                  <a:lnTo>
                    <a:pt x="7797" y="3508"/>
                  </a:lnTo>
                  <a:lnTo>
                    <a:pt x="7155" y="3107"/>
                  </a:lnTo>
                  <a:lnTo>
                    <a:pt x="6554" y="2766"/>
                  </a:lnTo>
                  <a:lnTo>
                    <a:pt x="5973" y="2425"/>
                  </a:lnTo>
                  <a:lnTo>
                    <a:pt x="5392" y="2145"/>
                  </a:lnTo>
                  <a:lnTo>
                    <a:pt x="4871" y="1864"/>
                  </a:lnTo>
                  <a:lnTo>
                    <a:pt x="4350" y="1644"/>
                  </a:lnTo>
                  <a:lnTo>
                    <a:pt x="3889" y="1443"/>
                  </a:lnTo>
                  <a:lnTo>
                    <a:pt x="3327" y="1203"/>
                  </a:lnTo>
                  <a:lnTo>
                    <a:pt x="2806" y="1002"/>
                  </a:lnTo>
                  <a:lnTo>
                    <a:pt x="2325" y="842"/>
                  </a:lnTo>
                  <a:lnTo>
                    <a:pt x="1905" y="702"/>
                  </a:lnTo>
                  <a:lnTo>
                    <a:pt x="1183" y="481"/>
                  </a:lnTo>
                  <a:lnTo>
                    <a:pt x="642" y="341"/>
                  </a:lnTo>
                  <a:lnTo>
                    <a:pt x="321" y="261"/>
                  </a:lnTo>
                  <a:lnTo>
                    <a:pt x="462" y="241"/>
                  </a:lnTo>
                  <a:lnTo>
                    <a:pt x="622" y="201"/>
                  </a:lnTo>
                  <a:lnTo>
                    <a:pt x="1063" y="181"/>
                  </a:lnTo>
                  <a:close/>
                  <a:moveTo>
                    <a:pt x="782" y="0"/>
                  </a:moveTo>
                  <a:lnTo>
                    <a:pt x="562" y="20"/>
                  </a:lnTo>
                  <a:lnTo>
                    <a:pt x="381" y="40"/>
                  </a:lnTo>
                  <a:lnTo>
                    <a:pt x="241" y="81"/>
                  </a:lnTo>
                  <a:lnTo>
                    <a:pt x="141" y="121"/>
                  </a:lnTo>
                  <a:lnTo>
                    <a:pt x="61" y="181"/>
                  </a:lnTo>
                  <a:lnTo>
                    <a:pt x="21" y="221"/>
                  </a:lnTo>
                  <a:lnTo>
                    <a:pt x="1" y="301"/>
                  </a:lnTo>
                  <a:lnTo>
                    <a:pt x="21" y="341"/>
                  </a:lnTo>
                  <a:lnTo>
                    <a:pt x="41" y="361"/>
                  </a:lnTo>
                  <a:lnTo>
                    <a:pt x="141" y="421"/>
                  </a:lnTo>
                  <a:lnTo>
                    <a:pt x="321" y="481"/>
                  </a:lnTo>
                  <a:lnTo>
                    <a:pt x="602" y="562"/>
                  </a:lnTo>
                  <a:lnTo>
                    <a:pt x="1123" y="682"/>
                  </a:lnTo>
                  <a:lnTo>
                    <a:pt x="1844" y="902"/>
                  </a:lnTo>
                  <a:lnTo>
                    <a:pt x="2265" y="1043"/>
                  </a:lnTo>
                  <a:lnTo>
                    <a:pt x="2726" y="1203"/>
                  </a:lnTo>
                  <a:lnTo>
                    <a:pt x="3247" y="1403"/>
                  </a:lnTo>
                  <a:lnTo>
                    <a:pt x="3808" y="1624"/>
                  </a:lnTo>
                  <a:lnTo>
                    <a:pt x="4269" y="1824"/>
                  </a:lnTo>
                  <a:lnTo>
                    <a:pt x="4770" y="2065"/>
                  </a:lnTo>
                  <a:lnTo>
                    <a:pt x="5312" y="2325"/>
                  </a:lnTo>
                  <a:lnTo>
                    <a:pt x="5873" y="2626"/>
                  </a:lnTo>
                  <a:lnTo>
                    <a:pt x="6454" y="2946"/>
                  </a:lnTo>
                  <a:lnTo>
                    <a:pt x="7055" y="3307"/>
                  </a:lnTo>
                  <a:lnTo>
                    <a:pt x="7696" y="3688"/>
                  </a:lnTo>
                  <a:lnTo>
                    <a:pt x="8338" y="4089"/>
                  </a:lnTo>
                  <a:lnTo>
                    <a:pt x="8999" y="4530"/>
                  </a:lnTo>
                  <a:lnTo>
                    <a:pt x="9660" y="5011"/>
                  </a:lnTo>
                  <a:lnTo>
                    <a:pt x="10342" y="5512"/>
                  </a:lnTo>
                  <a:lnTo>
                    <a:pt x="11043" y="6033"/>
                  </a:lnTo>
                  <a:lnTo>
                    <a:pt x="11745" y="6594"/>
                  </a:lnTo>
                  <a:lnTo>
                    <a:pt x="12426" y="7175"/>
                  </a:lnTo>
                  <a:lnTo>
                    <a:pt x="13128" y="7796"/>
                  </a:lnTo>
                  <a:lnTo>
                    <a:pt x="13829" y="8438"/>
                  </a:lnTo>
                  <a:lnTo>
                    <a:pt x="14190" y="8778"/>
                  </a:lnTo>
                  <a:lnTo>
                    <a:pt x="16414" y="10883"/>
                  </a:lnTo>
                  <a:lnTo>
                    <a:pt x="17356" y="11744"/>
                  </a:lnTo>
                  <a:lnTo>
                    <a:pt x="18198" y="12506"/>
                  </a:lnTo>
                  <a:lnTo>
                    <a:pt x="18939" y="13127"/>
                  </a:lnTo>
                  <a:lnTo>
                    <a:pt x="19581" y="13628"/>
                  </a:lnTo>
                  <a:lnTo>
                    <a:pt x="19881" y="13829"/>
                  </a:lnTo>
                  <a:lnTo>
                    <a:pt x="20142" y="13989"/>
                  </a:lnTo>
                  <a:lnTo>
                    <a:pt x="20402" y="14129"/>
                  </a:lnTo>
                  <a:lnTo>
                    <a:pt x="20623" y="14230"/>
                  </a:lnTo>
                  <a:lnTo>
                    <a:pt x="20843" y="14330"/>
                  </a:lnTo>
                  <a:lnTo>
                    <a:pt x="21064" y="14390"/>
                  </a:lnTo>
                  <a:lnTo>
                    <a:pt x="21264" y="14430"/>
                  </a:lnTo>
                  <a:lnTo>
                    <a:pt x="21445" y="14450"/>
                  </a:lnTo>
                  <a:lnTo>
                    <a:pt x="21585" y="14450"/>
                  </a:lnTo>
                  <a:lnTo>
                    <a:pt x="21705" y="14430"/>
                  </a:lnTo>
                  <a:lnTo>
                    <a:pt x="21825" y="14390"/>
                  </a:lnTo>
                  <a:lnTo>
                    <a:pt x="21926" y="14350"/>
                  </a:lnTo>
                  <a:lnTo>
                    <a:pt x="22046" y="14290"/>
                  </a:lnTo>
                  <a:lnTo>
                    <a:pt x="22146" y="14230"/>
                  </a:lnTo>
                  <a:lnTo>
                    <a:pt x="22246" y="14149"/>
                  </a:lnTo>
                  <a:lnTo>
                    <a:pt x="22346" y="14049"/>
                  </a:lnTo>
                  <a:lnTo>
                    <a:pt x="22387" y="14009"/>
                  </a:lnTo>
                  <a:lnTo>
                    <a:pt x="22427" y="13989"/>
                  </a:lnTo>
                  <a:lnTo>
                    <a:pt x="22427" y="13929"/>
                  </a:lnTo>
                  <a:lnTo>
                    <a:pt x="22427" y="13889"/>
                  </a:lnTo>
                  <a:lnTo>
                    <a:pt x="22387" y="13849"/>
                  </a:lnTo>
                  <a:lnTo>
                    <a:pt x="22146" y="13488"/>
                  </a:lnTo>
                  <a:lnTo>
                    <a:pt x="21565" y="12706"/>
                  </a:lnTo>
                  <a:lnTo>
                    <a:pt x="20663" y="11544"/>
                  </a:lnTo>
                  <a:lnTo>
                    <a:pt x="20082" y="10843"/>
                  </a:lnTo>
                  <a:lnTo>
                    <a:pt x="19461" y="10081"/>
                  </a:lnTo>
                  <a:lnTo>
                    <a:pt x="18799" y="9279"/>
                  </a:lnTo>
                  <a:lnTo>
                    <a:pt x="18098" y="8498"/>
                  </a:lnTo>
                  <a:lnTo>
                    <a:pt x="17376" y="7716"/>
                  </a:lnTo>
                  <a:lnTo>
                    <a:pt x="16635" y="6955"/>
                  </a:lnTo>
                  <a:lnTo>
                    <a:pt x="15873" y="6213"/>
                  </a:lnTo>
                  <a:lnTo>
                    <a:pt x="15072" y="5512"/>
                  </a:lnTo>
                  <a:lnTo>
                    <a:pt x="14651" y="5171"/>
                  </a:lnTo>
                  <a:lnTo>
                    <a:pt x="14230" y="4830"/>
                  </a:lnTo>
                  <a:lnTo>
                    <a:pt x="13809" y="4510"/>
                  </a:lnTo>
                  <a:lnTo>
                    <a:pt x="13368" y="4209"/>
                  </a:lnTo>
                  <a:lnTo>
                    <a:pt x="12907" y="3868"/>
                  </a:lnTo>
                  <a:lnTo>
                    <a:pt x="12446" y="3548"/>
                  </a:lnTo>
                  <a:lnTo>
                    <a:pt x="11965" y="3247"/>
                  </a:lnTo>
                  <a:lnTo>
                    <a:pt x="11484" y="2946"/>
                  </a:lnTo>
                  <a:lnTo>
                    <a:pt x="10983" y="2686"/>
                  </a:lnTo>
                  <a:lnTo>
                    <a:pt x="10482" y="2425"/>
                  </a:lnTo>
                  <a:lnTo>
                    <a:pt x="9961" y="2185"/>
                  </a:lnTo>
                  <a:lnTo>
                    <a:pt x="9440" y="1944"/>
                  </a:lnTo>
                  <a:lnTo>
                    <a:pt x="8919" y="1724"/>
                  </a:lnTo>
                  <a:lnTo>
                    <a:pt x="8398" y="1523"/>
                  </a:lnTo>
                  <a:lnTo>
                    <a:pt x="7877" y="1343"/>
                  </a:lnTo>
                  <a:lnTo>
                    <a:pt x="7356" y="1163"/>
                  </a:lnTo>
                  <a:lnTo>
                    <a:pt x="6334" y="862"/>
                  </a:lnTo>
                  <a:lnTo>
                    <a:pt x="5332" y="602"/>
                  </a:lnTo>
                  <a:lnTo>
                    <a:pt x="4390" y="381"/>
                  </a:lnTo>
                  <a:lnTo>
                    <a:pt x="3488" y="221"/>
                  </a:lnTo>
                  <a:lnTo>
                    <a:pt x="2666" y="101"/>
                  </a:lnTo>
                  <a:lnTo>
                    <a:pt x="1925" y="20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20475" y="2864500"/>
              <a:ext cx="558675" cy="348750"/>
            </a:xfrm>
            <a:custGeom>
              <a:avLst/>
              <a:gdLst/>
              <a:ahLst/>
              <a:cxnLst/>
              <a:rect l="l" t="t" r="r" b="b"/>
              <a:pathLst>
                <a:path w="22347" h="13950" extrusionOk="0">
                  <a:moveTo>
                    <a:pt x="81" y="1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1" y="81"/>
                  </a:lnTo>
                  <a:lnTo>
                    <a:pt x="1" y="141"/>
                  </a:lnTo>
                  <a:lnTo>
                    <a:pt x="21" y="161"/>
                  </a:lnTo>
                  <a:lnTo>
                    <a:pt x="41" y="201"/>
                  </a:lnTo>
                  <a:lnTo>
                    <a:pt x="81" y="221"/>
                  </a:lnTo>
                  <a:lnTo>
                    <a:pt x="422" y="261"/>
                  </a:lnTo>
                  <a:lnTo>
                    <a:pt x="1183" y="341"/>
                  </a:lnTo>
                  <a:lnTo>
                    <a:pt x="1684" y="401"/>
                  </a:lnTo>
                  <a:lnTo>
                    <a:pt x="2265" y="502"/>
                  </a:lnTo>
                  <a:lnTo>
                    <a:pt x="2907" y="642"/>
                  </a:lnTo>
                  <a:lnTo>
                    <a:pt x="3628" y="822"/>
                  </a:lnTo>
                  <a:lnTo>
                    <a:pt x="4390" y="1063"/>
                  </a:lnTo>
                  <a:lnTo>
                    <a:pt x="5212" y="1363"/>
                  </a:lnTo>
                  <a:lnTo>
                    <a:pt x="5692" y="1544"/>
                  </a:lnTo>
                  <a:lnTo>
                    <a:pt x="6173" y="1744"/>
                  </a:lnTo>
                  <a:lnTo>
                    <a:pt x="6675" y="1965"/>
                  </a:lnTo>
                  <a:lnTo>
                    <a:pt x="7196" y="2225"/>
                  </a:lnTo>
                  <a:lnTo>
                    <a:pt x="7717" y="2486"/>
                  </a:lnTo>
                  <a:lnTo>
                    <a:pt x="8258" y="2786"/>
                  </a:lnTo>
                  <a:lnTo>
                    <a:pt x="8799" y="3087"/>
                  </a:lnTo>
                  <a:lnTo>
                    <a:pt x="9340" y="3408"/>
                  </a:lnTo>
                  <a:lnTo>
                    <a:pt x="9901" y="3748"/>
                  </a:lnTo>
                  <a:lnTo>
                    <a:pt x="10462" y="4109"/>
                  </a:lnTo>
                  <a:lnTo>
                    <a:pt x="11565" y="4871"/>
                  </a:lnTo>
                  <a:lnTo>
                    <a:pt x="12667" y="5692"/>
                  </a:lnTo>
                  <a:lnTo>
                    <a:pt x="13208" y="6113"/>
                  </a:lnTo>
                  <a:lnTo>
                    <a:pt x="13749" y="6554"/>
                  </a:lnTo>
                  <a:lnTo>
                    <a:pt x="14370" y="7055"/>
                  </a:lnTo>
                  <a:lnTo>
                    <a:pt x="14971" y="7576"/>
                  </a:lnTo>
                  <a:lnTo>
                    <a:pt x="16094" y="8578"/>
                  </a:lnTo>
                  <a:lnTo>
                    <a:pt x="17136" y="9540"/>
                  </a:lnTo>
                  <a:lnTo>
                    <a:pt x="18058" y="10422"/>
                  </a:lnTo>
                  <a:lnTo>
                    <a:pt x="19020" y="11324"/>
                  </a:lnTo>
                  <a:lnTo>
                    <a:pt x="19841" y="12085"/>
                  </a:lnTo>
                  <a:lnTo>
                    <a:pt x="20523" y="12667"/>
                  </a:lnTo>
                  <a:lnTo>
                    <a:pt x="21084" y="13128"/>
                  </a:lnTo>
                  <a:lnTo>
                    <a:pt x="21545" y="13468"/>
                  </a:lnTo>
                  <a:lnTo>
                    <a:pt x="21906" y="13709"/>
                  </a:lnTo>
                  <a:lnTo>
                    <a:pt x="22146" y="13869"/>
                  </a:lnTo>
                  <a:lnTo>
                    <a:pt x="22186" y="13929"/>
                  </a:lnTo>
                  <a:lnTo>
                    <a:pt x="22226" y="13949"/>
                  </a:lnTo>
                  <a:lnTo>
                    <a:pt x="22246" y="13949"/>
                  </a:lnTo>
                  <a:lnTo>
                    <a:pt x="22286" y="13929"/>
                  </a:lnTo>
                  <a:lnTo>
                    <a:pt x="22307" y="13929"/>
                  </a:lnTo>
                  <a:lnTo>
                    <a:pt x="22327" y="13889"/>
                  </a:lnTo>
                  <a:lnTo>
                    <a:pt x="22347" y="13849"/>
                  </a:lnTo>
                  <a:lnTo>
                    <a:pt x="22347" y="13789"/>
                  </a:lnTo>
                  <a:lnTo>
                    <a:pt x="22307" y="13729"/>
                  </a:lnTo>
                  <a:lnTo>
                    <a:pt x="22206" y="13649"/>
                  </a:lnTo>
                  <a:lnTo>
                    <a:pt x="22026" y="13528"/>
                  </a:lnTo>
                  <a:lnTo>
                    <a:pt x="21685" y="13288"/>
                  </a:lnTo>
                  <a:lnTo>
                    <a:pt x="21224" y="12947"/>
                  </a:lnTo>
                  <a:lnTo>
                    <a:pt x="20643" y="12506"/>
                  </a:lnTo>
                  <a:lnTo>
                    <a:pt x="20002" y="11925"/>
                  </a:lnTo>
                  <a:lnTo>
                    <a:pt x="19160" y="11163"/>
                  </a:lnTo>
                  <a:lnTo>
                    <a:pt x="18218" y="10262"/>
                  </a:lnTo>
                  <a:lnTo>
                    <a:pt x="17276" y="9380"/>
                  </a:lnTo>
                  <a:lnTo>
                    <a:pt x="16234" y="8418"/>
                  </a:lnTo>
                  <a:lnTo>
                    <a:pt x="15112" y="7416"/>
                  </a:lnTo>
                  <a:lnTo>
                    <a:pt x="14511" y="6895"/>
                  </a:lnTo>
                  <a:lnTo>
                    <a:pt x="13889" y="6394"/>
                  </a:lnTo>
                  <a:lnTo>
                    <a:pt x="13348" y="5953"/>
                  </a:lnTo>
                  <a:lnTo>
                    <a:pt x="12787" y="5512"/>
                  </a:lnTo>
                  <a:lnTo>
                    <a:pt x="12246" y="5111"/>
                  </a:lnTo>
                  <a:lnTo>
                    <a:pt x="11685" y="4690"/>
                  </a:lnTo>
                  <a:lnTo>
                    <a:pt x="10562" y="3929"/>
                  </a:lnTo>
                  <a:lnTo>
                    <a:pt x="10001" y="3568"/>
                  </a:lnTo>
                  <a:lnTo>
                    <a:pt x="9460" y="3227"/>
                  </a:lnTo>
                  <a:lnTo>
                    <a:pt x="8899" y="2907"/>
                  </a:lnTo>
                  <a:lnTo>
                    <a:pt x="8358" y="2586"/>
                  </a:lnTo>
                  <a:lnTo>
                    <a:pt x="7817" y="2305"/>
                  </a:lnTo>
                  <a:lnTo>
                    <a:pt x="7296" y="2025"/>
                  </a:lnTo>
                  <a:lnTo>
                    <a:pt x="6775" y="1764"/>
                  </a:lnTo>
                  <a:lnTo>
                    <a:pt x="6254" y="1544"/>
                  </a:lnTo>
                  <a:lnTo>
                    <a:pt x="5773" y="1343"/>
                  </a:lnTo>
                  <a:lnTo>
                    <a:pt x="5292" y="1163"/>
                  </a:lnTo>
                  <a:lnTo>
                    <a:pt x="4470" y="862"/>
                  </a:lnTo>
                  <a:lnTo>
                    <a:pt x="3688" y="622"/>
                  </a:lnTo>
                  <a:lnTo>
                    <a:pt x="2967" y="421"/>
                  </a:lnTo>
                  <a:lnTo>
                    <a:pt x="2306" y="281"/>
                  </a:lnTo>
                  <a:lnTo>
                    <a:pt x="1724" y="181"/>
                  </a:lnTo>
                  <a:lnTo>
                    <a:pt x="1203" y="121"/>
                  </a:lnTo>
                  <a:lnTo>
                    <a:pt x="442" y="4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977975" y="2954675"/>
              <a:ext cx="651375" cy="275600"/>
            </a:xfrm>
            <a:custGeom>
              <a:avLst/>
              <a:gdLst/>
              <a:ahLst/>
              <a:cxnLst/>
              <a:rect l="l" t="t" r="r" b="b"/>
              <a:pathLst>
                <a:path w="26055" h="11024" extrusionOk="0">
                  <a:moveTo>
                    <a:pt x="5793" y="221"/>
                  </a:moveTo>
                  <a:lnTo>
                    <a:pt x="6855" y="262"/>
                  </a:lnTo>
                  <a:lnTo>
                    <a:pt x="7937" y="322"/>
                  </a:lnTo>
                  <a:lnTo>
                    <a:pt x="8498" y="382"/>
                  </a:lnTo>
                  <a:lnTo>
                    <a:pt x="9060" y="462"/>
                  </a:lnTo>
                  <a:lnTo>
                    <a:pt x="9621" y="542"/>
                  </a:lnTo>
                  <a:lnTo>
                    <a:pt x="10202" y="642"/>
                  </a:lnTo>
                  <a:lnTo>
                    <a:pt x="10763" y="743"/>
                  </a:lnTo>
                  <a:lnTo>
                    <a:pt x="11324" y="883"/>
                  </a:lnTo>
                  <a:lnTo>
                    <a:pt x="11885" y="1023"/>
                  </a:lnTo>
                  <a:lnTo>
                    <a:pt x="12426" y="1183"/>
                  </a:lnTo>
                  <a:lnTo>
                    <a:pt x="12968" y="1364"/>
                  </a:lnTo>
                  <a:lnTo>
                    <a:pt x="13509" y="1564"/>
                  </a:lnTo>
                  <a:lnTo>
                    <a:pt x="14030" y="1785"/>
                  </a:lnTo>
                  <a:lnTo>
                    <a:pt x="14551" y="2025"/>
                  </a:lnTo>
                  <a:lnTo>
                    <a:pt x="15072" y="2246"/>
                  </a:lnTo>
                  <a:lnTo>
                    <a:pt x="15593" y="2506"/>
                  </a:lnTo>
                  <a:lnTo>
                    <a:pt x="16114" y="2747"/>
                  </a:lnTo>
                  <a:lnTo>
                    <a:pt x="16635" y="3027"/>
                  </a:lnTo>
                  <a:lnTo>
                    <a:pt x="17136" y="3308"/>
                  </a:lnTo>
                  <a:lnTo>
                    <a:pt x="17617" y="3608"/>
                  </a:lnTo>
                  <a:lnTo>
                    <a:pt x="18579" y="4230"/>
                  </a:lnTo>
                  <a:lnTo>
                    <a:pt x="19521" y="4871"/>
                  </a:lnTo>
                  <a:lnTo>
                    <a:pt x="20403" y="5532"/>
                  </a:lnTo>
                  <a:lnTo>
                    <a:pt x="21265" y="6194"/>
                  </a:lnTo>
                  <a:lnTo>
                    <a:pt x="22086" y="6855"/>
                  </a:lnTo>
                  <a:lnTo>
                    <a:pt x="22768" y="7416"/>
                  </a:lnTo>
                  <a:lnTo>
                    <a:pt x="23409" y="7977"/>
                  </a:lnTo>
                  <a:lnTo>
                    <a:pt x="24531" y="8979"/>
                  </a:lnTo>
                  <a:lnTo>
                    <a:pt x="25353" y="9741"/>
                  </a:lnTo>
                  <a:lnTo>
                    <a:pt x="25794" y="10182"/>
                  </a:lnTo>
                  <a:lnTo>
                    <a:pt x="25754" y="10282"/>
                  </a:lnTo>
                  <a:lnTo>
                    <a:pt x="25694" y="10402"/>
                  </a:lnTo>
                  <a:lnTo>
                    <a:pt x="25593" y="10523"/>
                  </a:lnTo>
                  <a:lnTo>
                    <a:pt x="25473" y="10643"/>
                  </a:lnTo>
                  <a:lnTo>
                    <a:pt x="25393" y="10703"/>
                  </a:lnTo>
                  <a:lnTo>
                    <a:pt x="25293" y="10743"/>
                  </a:lnTo>
                  <a:lnTo>
                    <a:pt x="25193" y="10783"/>
                  </a:lnTo>
                  <a:lnTo>
                    <a:pt x="25092" y="10803"/>
                  </a:lnTo>
                  <a:lnTo>
                    <a:pt x="24952" y="10823"/>
                  </a:lnTo>
                  <a:lnTo>
                    <a:pt x="24812" y="10803"/>
                  </a:lnTo>
                  <a:lnTo>
                    <a:pt x="24651" y="10803"/>
                  </a:lnTo>
                  <a:lnTo>
                    <a:pt x="24471" y="10763"/>
                  </a:lnTo>
                  <a:lnTo>
                    <a:pt x="24271" y="10723"/>
                  </a:lnTo>
                  <a:lnTo>
                    <a:pt x="24030" y="10643"/>
                  </a:lnTo>
                  <a:lnTo>
                    <a:pt x="23770" y="10563"/>
                  </a:lnTo>
                  <a:lnTo>
                    <a:pt x="23489" y="10442"/>
                  </a:lnTo>
                  <a:lnTo>
                    <a:pt x="22868" y="10142"/>
                  </a:lnTo>
                  <a:lnTo>
                    <a:pt x="22126" y="9741"/>
                  </a:lnTo>
                  <a:lnTo>
                    <a:pt x="21285" y="9240"/>
                  </a:lnTo>
                  <a:lnTo>
                    <a:pt x="20343" y="8659"/>
                  </a:lnTo>
                  <a:lnTo>
                    <a:pt x="18098" y="7256"/>
                  </a:lnTo>
                  <a:lnTo>
                    <a:pt x="16435" y="6214"/>
                  </a:lnTo>
                  <a:lnTo>
                    <a:pt x="15573" y="5693"/>
                  </a:lnTo>
                  <a:lnTo>
                    <a:pt x="14711" y="5192"/>
                  </a:lnTo>
                  <a:lnTo>
                    <a:pt x="13849" y="4731"/>
                  </a:lnTo>
                  <a:lnTo>
                    <a:pt x="12988" y="4290"/>
                  </a:lnTo>
                  <a:lnTo>
                    <a:pt x="12146" y="3889"/>
                  </a:lnTo>
                  <a:lnTo>
                    <a:pt x="11304" y="3528"/>
                  </a:lnTo>
                  <a:lnTo>
                    <a:pt x="10502" y="3167"/>
                  </a:lnTo>
                  <a:lnTo>
                    <a:pt x="9701" y="2867"/>
                  </a:lnTo>
                  <a:lnTo>
                    <a:pt x="8919" y="2566"/>
                  </a:lnTo>
                  <a:lnTo>
                    <a:pt x="8178" y="2326"/>
                  </a:lnTo>
                  <a:lnTo>
                    <a:pt x="7456" y="2085"/>
                  </a:lnTo>
                  <a:lnTo>
                    <a:pt x="6755" y="1885"/>
                  </a:lnTo>
                  <a:lnTo>
                    <a:pt x="6093" y="1704"/>
                  </a:lnTo>
                  <a:lnTo>
                    <a:pt x="5472" y="1564"/>
                  </a:lnTo>
                  <a:lnTo>
                    <a:pt x="4891" y="1424"/>
                  </a:lnTo>
                  <a:lnTo>
                    <a:pt x="4330" y="1324"/>
                  </a:lnTo>
                  <a:lnTo>
                    <a:pt x="3689" y="1223"/>
                  </a:lnTo>
                  <a:lnTo>
                    <a:pt x="3107" y="1143"/>
                  </a:lnTo>
                  <a:lnTo>
                    <a:pt x="2566" y="1083"/>
                  </a:lnTo>
                  <a:lnTo>
                    <a:pt x="2085" y="1043"/>
                  </a:lnTo>
                  <a:lnTo>
                    <a:pt x="1284" y="1003"/>
                  </a:lnTo>
                  <a:lnTo>
                    <a:pt x="682" y="1003"/>
                  </a:lnTo>
                  <a:lnTo>
                    <a:pt x="302" y="983"/>
                  </a:lnTo>
                  <a:lnTo>
                    <a:pt x="402" y="923"/>
                  </a:lnTo>
                  <a:lnTo>
                    <a:pt x="562" y="843"/>
                  </a:lnTo>
                  <a:lnTo>
                    <a:pt x="763" y="783"/>
                  </a:lnTo>
                  <a:lnTo>
                    <a:pt x="983" y="702"/>
                  </a:lnTo>
                  <a:lnTo>
                    <a:pt x="1524" y="582"/>
                  </a:lnTo>
                  <a:lnTo>
                    <a:pt x="2205" y="462"/>
                  </a:lnTo>
                  <a:lnTo>
                    <a:pt x="2967" y="362"/>
                  </a:lnTo>
                  <a:lnTo>
                    <a:pt x="3829" y="282"/>
                  </a:lnTo>
                  <a:lnTo>
                    <a:pt x="4771" y="241"/>
                  </a:lnTo>
                  <a:lnTo>
                    <a:pt x="5793" y="221"/>
                  </a:lnTo>
                  <a:close/>
                  <a:moveTo>
                    <a:pt x="5552" y="1"/>
                  </a:moveTo>
                  <a:lnTo>
                    <a:pt x="4530" y="21"/>
                  </a:lnTo>
                  <a:lnTo>
                    <a:pt x="3568" y="81"/>
                  </a:lnTo>
                  <a:lnTo>
                    <a:pt x="2686" y="181"/>
                  </a:lnTo>
                  <a:lnTo>
                    <a:pt x="1925" y="282"/>
                  </a:lnTo>
                  <a:lnTo>
                    <a:pt x="1264" y="422"/>
                  </a:lnTo>
                  <a:lnTo>
                    <a:pt x="722" y="582"/>
                  </a:lnTo>
                  <a:lnTo>
                    <a:pt x="522" y="642"/>
                  </a:lnTo>
                  <a:lnTo>
                    <a:pt x="342" y="722"/>
                  </a:lnTo>
                  <a:lnTo>
                    <a:pt x="201" y="803"/>
                  </a:lnTo>
                  <a:lnTo>
                    <a:pt x="101" y="883"/>
                  </a:lnTo>
                  <a:lnTo>
                    <a:pt x="41" y="963"/>
                  </a:lnTo>
                  <a:lnTo>
                    <a:pt x="1" y="1023"/>
                  </a:lnTo>
                  <a:lnTo>
                    <a:pt x="21" y="1083"/>
                  </a:lnTo>
                  <a:lnTo>
                    <a:pt x="41" y="1123"/>
                  </a:lnTo>
                  <a:lnTo>
                    <a:pt x="81" y="1163"/>
                  </a:lnTo>
                  <a:lnTo>
                    <a:pt x="121" y="1183"/>
                  </a:lnTo>
                  <a:lnTo>
                    <a:pt x="201" y="1203"/>
                  </a:lnTo>
                  <a:lnTo>
                    <a:pt x="682" y="1203"/>
                  </a:lnTo>
                  <a:lnTo>
                    <a:pt x="1284" y="1223"/>
                  </a:lnTo>
                  <a:lnTo>
                    <a:pt x="2085" y="1264"/>
                  </a:lnTo>
                  <a:lnTo>
                    <a:pt x="2546" y="1304"/>
                  </a:lnTo>
                  <a:lnTo>
                    <a:pt x="3087" y="1364"/>
                  </a:lnTo>
                  <a:lnTo>
                    <a:pt x="3668" y="1444"/>
                  </a:lnTo>
                  <a:lnTo>
                    <a:pt x="4310" y="1544"/>
                  </a:lnTo>
                  <a:lnTo>
                    <a:pt x="4851" y="1644"/>
                  </a:lnTo>
                  <a:lnTo>
                    <a:pt x="5432" y="1765"/>
                  </a:lnTo>
                  <a:lnTo>
                    <a:pt x="6053" y="1905"/>
                  </a:lnTo>
                  <a:lnTo>
                    <a:pt x="6715" y="2085"/>
                  </a:lnTo>
                  <a:lnTo>
                    <a:pt x="7396" y="2286"/>
                  </a:lnTo>
                  <a:lnTo>
                    <a:pt x="8118" y="2526"/>
                  </a:lnTo>
                  <a:lnTo>
                    <a:pt x="8859" y="2787"/>
                  </a:lnTo>
                  <a:lnTo>
                    <a:pt x="9621" y="3067"/>
                  </a:lnTo>
                  <a:lnTo>
                    <a:pt x="10422" y="3368"/>
                  </a:lnTo>
                  <a:lnTo>
                    <a:pt x="11224" y="3709"/>
                  </a:lnTo>
                  <a:lnTo>
                    <a:pt x="12046" y="4089"/>
                  </a:lnTo>
                  <a:lnTo>
                    <a:pt x="12887" y="4490"/>
                  </a:lnTo>
                  <a:lnTo>
                    <a:pt x="13749" y="4911"/>
                  </a:lnTo>
                  <a:lnTo>
                    <a:pt x="14591" y="5372"/>
                  </a:lnTo>
                  <a:lnTo>
                    <a:pt x="15473" y="5873"/>
                  </a:lnTo>
                  <a:lnTo>
                    <a:pt x="16334" y="6394"/>
                  </a:lnTo>
                  <a:lnTo>
                    <a:pt x="17978" y="7436"/>
                  </a:lnTo>
                  <a:lnTo>
                    <a:pt x="20242" y="8859"/>
                  </a:lnTo>
                  <a:lnTo>
                    <a:pt x="21204" y="9440"/>
                  </a:lnTo>
                  <a:lnTo>
                    <a:pt x="22046" y="9921"/>
                  </a:lnTo>
                  <a:lnTo>
                    <a:pt x="22788" y="10342"/>
                  </a:lnTo>
                  <a:lnTo>
                    <a:pt x="23429" y="10643"/>
                  </a:lnTo>
                  <a:lnTo>
                    <a:pt x="23710" y="10763"/>
                  </a:lnTo>
                  <a:lnTo>
                    <a:pt x="23990" y="10863"/>
                  </a:lnTo>
                  <a:lnTo>
                    <a:pt x="24231" y="10923"/>
                  </a:lnTo>
                  <a:lnTo>
                    <a:pt x="24431" y="10963"/>
                  </a:lnTo>
                  <a:lnTo>
                    <a:pt x="24671" y="11024"/>
                  </a:lnTo>
                  <a:lnTo>
                    <a:pt x="25092" y="11024"/>
                  </a:lnTo>
                  <a:lnTo>
                    <a:pt x="25253" y="10984"/>
                  </a:lnTo>
                  <a:lnTo>
                    <a:pt x="25413" y="10923"/>
                  </a:lnTo>
                  <a:lnTo>
                    <a:pt x="25553" y="10843"/>
                  </a:lnTo>
                  <a:lnTo>
                    <a:pt x="25694" y="10723"/>
                  </a:lnTo>
                  <a:lnTo>
                    <a:pt x="25814" y="10603"/>
                  </a:lnTo>
                  <a:lnTo>
                    <a:pt x="25914" y="10442"/>
                  </a:lnTo>
                  <a:lnTo>
                    <a:pt x="25994" y="10262"/>
                  </a:lnTo>
                  <a:lnTo>
                    <a:pt x="26034" y="10222"/>
                  </a:lnTo>
                  <a:lnTo>
                    <a:pt x="26054" y="10182"/>
                  </a:lnTo>
                  <a:lnTo>
                    <a:pt x="26034" y="10122"/>
                  </a:lnTo>
                  <a:lnTo>
                    <a:pt x="25994" y="10082"/>
                  </a:lnTo>
                  <a:lnTo>
                    <a:pt x="25674" y="9741"/>
                  </a:lnTo>
                  <a:lnTo>
                    <a:pt x="24912" y="9040"/>
                  </a:lnTo>
                  <a:lnTo>
                    <a:pt x="23750" y="7977"/>
                  </a:lnTo>
                  <a:lnTo>
                    <a:pt x="23008" y="7356"/>
                  </a:lnTo>
                  <a:lnTo>
                    <a:pt x="22226" y="6675"/>
                  </a:lnTo>
                  <a:lnTo>
                    <a:pt x="21405" y="6013"/>
                  </a:lnTo>
                  <a:lnTo>
                    <a:pt x="20543" y="5352"/>
                  </a:lnTo>
                  <a:lnTo>
                    <a:pt x="19641" y="4691"/>
                  </a:lnTo>
                  <a:lnTo>
                    <a:pt x="18699" y="4049"/>
                  </a:lnTo>
                  <a:lnTo>
                    <a:pt x="17737" y="3428"/>
                  </a:lnTo>
                  <a:lnTo>
                    <a:pt x="17236" y="3127"/>
                  </a:lnTo>
                  <a:lnTo>
                    <a:pt x="16735" y="2847"/>
                  </a:lnTo>
                  <a:lnTo>
                    <a:pt x="16214" y="2566"/>
                  </a:lnTo>
                  <a:lnTo>
                    <a:pt x="15693" y="2306"/>
                  </a:lnTo>
                  <a:lnTo>
                    <a:pt x="15172" y="2065"/>
                  </a:lnTo>
                  <a:lnTo>
                    <a:pt x="14631" y="1825"/>
                  </a:lnTo>
                  <a:lnTo>
                    <a:pt x="14090" y="1584"/>
                  </a:lnTo>
                  <a:lnTo>
                    <a:pt x="13549" y="1344"/>
                  </a:lnTo>
                  <a:lnTo>
                    <a:pt x="12988" y="1143"/>
                  </a:lnTo>
                  <a:lnTo>
                    <a:pt x="12406" y="943"/>
                  </a:lnTo>
                  <a:lnTo>
                    <a:pt x="11845" y="783"/>
                  </a:lnTo>
                  <a:lnTo>
                    <a:pt x="11264" y="622"/>
                  </a:lnTo>
                  <a:lnTo>
                    <a:pt x="10663" y="502"/>
                  </a:lnTo>
                  <a:lnTo>
                    <a:pt x="10082" y="382"/>
                  </a:lnTo>
                  <a:lnTo>
                    <a:pt x="9500" y="282"/>
                  </a:lnTo>
                  <a:lnTo>
                    <a:pt x="8919" y="201"/>
                  </a:lnTo>
                  <a:lnTo>
                    <a:pt x="8338" y="141"/>
                  </a:lnTo>
                  <a:lnTo>
                    <a:pt x="7757" y="81"/>
                  </a:lnTo>
                  <a:lnTo>
                    <a:pt x="7196" y="41"/>
                  </a:lnTo>
                  <a:lnTo>
                    <a:pt x="6635" y="21"/>
                  </a:lnTo>
                  <a:lnTo>
                    <a:pt x="555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979500" y="2968725"/>
              <a:ext cx="649850" cy="243025"/>
            </a:xfrm>
            <a:custGeom>
              <a:avLst/>
              <a:gdLst/>
              <a:ahLst/>
              <a:cxnLst/>
              <a:rect l="l" t="t" r="r" b="b"/>
              <a:pathLst>
                <a:path w="25994" h="9721" extrusionOk="0">
                  <a:moveTo>
                    <a:pt x="3147" y="0"/>
                  </a:moveTo>
                  <a:lnTo>
                    <a:pt x="2425" y="20"/>
                  </a:lnTo>
                  <a:lnTo>
                    <a:pt x="1804" y="60"/>
                  </a:lnTo>
                  <a:lnTo>
                    <a:pt x="1263" y="120"/>
                  </a:lnTo>
                  <a:lnTo>
                    <a:pt x="441" y="241"/>
                  </a:lnTo>
                  <a:lnTo>
                    <a:pt x="100" y="281"/>
                  </a:lnTo>
                  <a:lnTo>
                    <a:pt x="60" y="301"/>
                  </a:lnTo>
                  <a:lnTo>
                    <a:pt x="40" y="321"/>
                  </a:lnTo>
                  <a:lnTo>
                    <a:pt x="20" y="361"/>
                  </a:lnTo>
                  <a:lnTo>
                    <a:pt x="0" y="401"/>
                  </a:lnTo>
                  <a:lnTo>
                    <a:pt x="20" y="441"/>
                  </a:lnTo>
                  <a:lnTo>
                    <a:pt x="40" y="461"/>
                  </a:lnTo>
                  <a:lnTo>
                    <a:pt x="80" y="501"/>
                  </a:lnTo>
                  <a:lnTo>
                    <a:pt x="120" y="501"/>
                  </a:lnTo>
                  <a:lnTo>
                    <a:pt x="241" y="481"/>
                  </a:lnTo>
                  <a:lnTo>
                    <a:pt x="481" y="461"/>
                  </a:lnTo>
                  <a:lnTo>
                    <a:pt x="1283" y="341"/>
                  </a:lnTo>
                  <a:lnTo>
                    <a:pt x="1824" y="281"/>
                  </a:lnTo>
                  <a:lnTo>
                    <a:pt x="2445" y="221"/>
                  </a:lnTo>
                  <a:lnTo>
                    <a:pt x="3147" y="201"/>
                  </a:lnTo>
                  <a:lnTo>
                    <a:pt x="3928" y="221"/>
                  </a:lnTo>
                  <a:lnTo>
                    <a:pt x="4790" y="281"/>
                  </a:lnTo>
                  <a:lnTo>
                    <a:pt x="5231" y="321"/>
                  </a:lnTo>
                  <a:lnTo>
                    <a:pt x="5712" y="381"/>
                  </a:lnTo>
                  <a:lnTo>
                    <a:pt x="6233" y="461"/>
                  </a:lnTo>
                  <a:lnTo>
                    <a:pt x="6794" y="541"/>
                  </a:lnTo>
                  <a:lnTo>
                    <a:pt x="7375" y="661"/>
                  </a:lnTo>
                  <a:lnTo>
                    <a:pt x="7976" y="802"/>
                  </a:lnTo>
                  <a:lnTo>
                    <a:pt x="8578" y="962"/>
                  </a:lnTo>
                  <a:lnTo>
                    <a:pt x="9199" y="1142"/>
                  </a:lnTo>
                  <a:lnTo>
                    <a:pt x="9840" y="1343"/>
                  </a:lnTo>
                  <a:lnTo>
                    <a:pt x="10482" y="1543"/>
                  </a:lnTo>
                  <a:lnTo>
                    <a:pt x="11123" y="1784"/>
                  </a:lnTo>
                  <a:lnTo>
                    <a:pt x="11784" y="2024"/>
                  </a:lnTo>
                  <a:lnTo>
                    <a:pt x="12446" y="2285"/>
                  </a:lnTo>
                  <a:lnTo>
                    <a:pt x="13107" y="2565"/>
                  </a:lnTo>
                  <a:lnTo>
                    <a:pt x="13768" y="2866"/>
                  </a:lnTo>
                  <a:lnTo>
                    <a:pt x="14430" y="3187"/>
                  </a:lnTo>
                  <a:lnTo>
                    <a:pt x="15091" y="3507"/>
                  </a:lnTo>
                  <a:lnTo>
                    <a:pt x="15732" y="3828"/>
                  </a:lnTo>
                  <a:lnTo>
                    <a:pt x="16534" y="4249"/>
                  </a:lnTo>
                  <a:lnTo>
                    <a:pt x="17275" y="4670"/>
                  </a:lnTo>
                  <a:lnTo>
                    <a:pt x="18017" y="5111"/>
                  </a:lnTo>
                  <a:lnTo>
                    <a:pt x="18718" y="5511"/>
                  </a:lnTo>
                  <a:lnTo>
                    <a:pt x="20021" y="6333"/>
                  </a:lnTo>
                  <a:lnTo>
                    <a:pt x="21204" y="7095"/>
                  </a:lnTo>
                  <a:lnTo>
                    <a:pt x="22246" y="7756"/>
                  </a:lnTo>
                  <a:lnTo>
                    <a:pt x="23168" y="8317"/>
                  </a:lnTo>
                  <a:lnTo>
                    <a:pt x="23568" y="8558"/>
                  </a:lnTo>
                  <a:lnTo>
                    <a:pt x="23949" y="8778"/>
                  </a:lnTo>
                  <a:lnTo>
                    <a:pt x="24610" y="9119"/>
                  </a:lnTo>
                  <a:lnTo>
                    <a:pt x="25132" y="9379"/>
                  </a:lnTo>
                  <a:lnTo>
                    <a:pt x="25512" y="9540"/>
                  </a:lnTo>
                  <a:lnTo>
                    <a:pt x="25793" y="9660"/>
                  </a:lnTo>
                  <a:lnTo>
                    <a:pt x="25833" y="9700"/>
                  </a:lnTo>
                  <a:lnTo>
                    <a:pt x="25873" y="9720"/>
                  </a:lnTo>
                  <a:lnTo>
                    <a:pt x="25893" y="9720"/>
                  </a:lnTo>
                  <a:lnTo>
                    <a:pt x="25933" y="9700"/>
                  </a:lnTo>
                  <a:lnTo>
                    <a:pt x="25953" y="9680"/>
                  </a:lnTo>
                  <a:lnTo>
                    <a:pt x="25973" y="9640"/>
                  </a:lnTo>
                  <a:lnTo>
                    <a:pt x="25993" y="9600"/>
                  </a:lnTo>
                  <a:lnTo>
                    <a:pt x="25973" y="9540"/>
                  </a:lnTo>
                  <a:lnTo>
                    <a:pt x="25913" y="9480"/>
                  </a:lnTo>
                  <a:lnTo>
                    <a:pt x="25793" y="9419"/>
                  </a:lnTo>
                  <a:lnTo>
                    <a:pt x="25592" y="9339"/>
                  </a:lnTo>
                  <a:lnTo>
                    <a:pt x="25212" y="9179"/>
                  </a:lnTo>
                  <a:lnTo>
                    <a:pt x="24691" y="8938"/>
                  </a:lnTo>
                  <a:lnTo>
                    <a:pt x="24049" y="8598"/>
                  </a:lnTo>
                  <a:lnTo>
                    <a:pt x="23669" y="8377"/>
                  </a:lnTo>
                  <a:lnTo>
                    <a:pt x="23268" y="8137"/>
                  </a:lnTo>
                  <a:lnTo>
                    <a:pt x="22366" y="7576"/>
                  </a:lnTo>
                  <a:lnTo>
                    <a:pt x="21324" y="6914"/>
                  </a:lnTo>
                  <a:lnTo>
                    <a:pt x="20141" y="6153"/>
                  </a:lnTo>
                  <a:lnTo>
                    <a:pt x="18819" y="5331"/>
                  </a:lnTo>
                  <a:lnTo>
                    <a:pt x="18117" y="4910"/>
                  </a:lnTo>
                  <a:lnTo>
                    <a:pt x="17396" y="4489"/>
                  </a:lnTo>
                  <a:lnTo>
                    <a:pt x="16634" y="4068"/>
                  </a:lnTo>
                  <a:lnTo>
                    <a:pt x="15833" y="3648"/>
                  </a:lnTo>
                  <a:lnTo>
                    <a:pt x="15191" y="3307"/>
                  </a:lnTo>
                  <a:lnTo>
                    <a:pt x="14510" y="2986"/>
                  </a:lnTo>
                  <a:lnTo>
                    <a:pt x="13848" y="2666"/>
                  </a:lnTo>
                  <a:lnTo>
                    <a:pt x="13187" y="2365"/>
                  </a:lnTo>
                  <a:lnTo>
                    <a:pt x="12526" y="2084"/>
                  </a:lnTo>
                  <a:lnTo>
                    <a:pt x="11864" y="1824"/>
                  </a:lnTo>
                  <a:lnTo>
                    <a:pt x="11203" y="1583"/>
                  </a:lnTo>
                  <a:lnTo>
                    <a:pt x="10542" y="1343"/>
                  </a:lnTo>
                  <a:lnTo>
                    <a:pt x="9900" y="1122"/>
                  </a:lnTo>
                  <a:lnTo>
                    <a:pt x="9259" y="922"/>
                  </a:lnTo>
                  <a:lnTo>
                    <a:pt x="8638" y="762"/>
                  </a:lnTo>
                  <a:lnTo>
                    <a:pt x="8017" y="601"/>
                  </a:lnTo>
                  <a:lnTo>
                    <a:pt x="7415" y="461"/>
                  </a:lnTo>
                  <a:lnTo>
                    <a:pt x="6834" y="341"/>
                  </a:lnTo>
                  <a:lnTo>
                    <a:pt x="6273" y="241"/>
                  </a:lnTo>
                  <a:lnTo>
                    <a:pt x="5732" y="160"/>
                  </a:lnTo>
                  <a:lnTo>
                    <a:pt x="5251" y="100"/>
                  </a:lnTo>
                  <a:lnTo>
                    <a:pt x="4810" y="60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152900" y="3089475"/>
              <a:ext cx="308650" cy="660375"/>
            </a:xfrm>
            <a:custGeom>
              <a:avLst/>
              <a:gdLst/>
              <a:ahLst/>
              <a:cxnLst/>
              <a:rect l="l" t="t" r="r" b="b"/>
              <a:pathLst>
                <a:path w="12346" h="26415" extrusionOk="0">
                  <a:moveTo>
                    <a:pt x="521" y="641"/>
                  </a:moveTo>
                  <a:lnTo>
                    <a:pt x="882" y="1042"/>
                  </a:lnTo>
                  <a:lnTo>
                    <a:pt x="1543" y="1744"/>
                  </a:lnTo>
                  <a:lnTo>
                    <a:pt x="2405" y="2666"/>
                  </a:lnTo>
                  <a:lnTo>
                    <a:pt x="2666" y="2926"/>
                  </a:lnTo>
                  <a:lnTo>
                    <a:pt x="3367" y="3708"/>
                  </a:lnTo>
                  <a:lnTo>
                    <a:pt x="4129" y="4569"/>
                  </a:lnTo>
                  <a:lnTo>
                    <a:pt x="4950" y="5551"/>
                  </a:lnTo>
                  <a:lnTo>
                    <a:pt x="5371" y="6093"/>
                  </a:lnTo>
                  <a:lnTo>
                    <a:pt x="5812" y="6654"/>
                  </a:lnTo>
                  <a:lnTo>
                    <a:pt x="6253" y="7235"/>
                  </a:lnTo>
                  <a:lnTo>
                    <a:pt x="6694" y="7856"/>
                  </a:lnTo>
                  <a:lnTo>
                    <a:pt x="7155" y="8518"/>
                  </a:lnTo>
                  <a:lnTo>
                    <a:pt x="7596" y="9219"/>
                  </a:lnTo>
                  <a:lnTo>
                    <a:pt x="8037" y="9940"/>
                  </a:lnTo>
                  <a:lnTo>
                    <a:pt x="8478" y="10702"/>
                  </a:lnTo>
                  <a:lnTo>
                    <a:pt x="8918" y="11504"/>
                  </a:lnTo>
                  <a:lnTo>
                    <a:pt x="9359" y="12325"/>
                  </a:lnTo>
                  <a:lnTo>
                    <a:pt x="9760" y="13147"/>
                  </a:lnTo>
                  <a:lnTo>
                    <a:pt x="10121" y="13989"/>
                  </a:lnTo>
                  <a:lnTo>
                    <a:pt x="10442" y="14810"/>
                  </a:lnTo>
                  <a:lnTo>
                    <a:pt x="10722" y="15652"/>
                  </a:lnTo>
                  <a:lnTo>
                    <a:pt x="11003" y="16474"/>
                  </a:lnTo>
                  <a:lnTo>
                    <a:pt x="11223" y="17275"/>
                  </a:lnTo>
                  <a:lnTo>
                    <a:pt x="11424" y="18077"/>
                  </a:lnTo>
                  <a:lnTo>
                    <a:pt x="11604" y="18859"/>
                  </a:lnTo>
                  <a:lnTo>
                    <a:pt x="11744" y="19620"/>
                  </a:lnTo>
                  <a:lnTo>
                    <a:pt x="11864" y="20362"/>
                  </a:lnTo>
                  <a:lnTo>
                    <a:pt x="11965" y="21063"/>
                  </a:lnTo>
                  <a:lnTo>
                    <a:pt x="12045" y="21765"/>
                  </a:lnTo>
                  <a:lnTo>
                    <a:pt x="12085" y="22406"/>
                  </a:lnTo>
                  <a:lnTo>
                    <a:pt x="12125" y="23007"/>
                  </a:lnTo>
                  <a:lnTo>
                    <a:pt x="12125" y="23588"/>
                  </a:lnTo>
                  <a:lnTo>
                    <a:pt x="12105" y="24110"/>
                  </a:lnTo>
                  <a:lnTo>
                    <a:pt x="12085" y="24751"/>
                  </a:lnTo>
                  <a:lnTo>
                    <a:pt x="12025" y="25292"/>
                  </a:lnTo>
                  <a:lnTo>
                    <a:pt x="11945" y="25713"/>
                  </a:lnTo>
                  <a:lnTo>
                    <a:pt x="11905" y="25873"/>
                  </a:lnTo>
                  <a:lnTo>
                    <a:pt x="11844" y="26013"/>
                  </a:lnTo>
                  <a:lnTo>
                    <a:pt x="11824" y="25532"/>
                  </a:lnTo>
                  <a:lnTo>
                    <a:pt x="11764" y="24911"/>
                  </a:lnTo>
                  <a:lnTo>
                    <a:pt x="11664" y="24170"/>
                  </a:lnTo>
                  <a:lnTo>
                    <a:pt x="11544" y="23348"/>
                  </a:lnTo>
                  <a:lnTo>
                    <a:pt x="11404" y="22466"/>
                  </a:lnTo>
                  <a:lnTo>
                    <a:pt x="11223" y="21544"/>
                  </a:lnTo>
                  <a:lnTo>
                    <a:pt x="11023" y="20662"/>
                  </a:lnTo>
                  <a:lnTo>
                    <a:pt x="10802" y="19801"/>
                  </a:lnTo>
                  <a:lnTo>
                    <a:pt x="10622" y="19179"/>
                  </a:lnTo>
                  <a:lnTo>
                    <a:pt x="10442" y="18558"/>
                  </a:lnTo>
                  <a:lnTo>
                    <a:pt x="10241" y="17957"/>
                  </a:lnTo>
                  <a:lnTo>
                    <a:pt x="10041" y="17376"/>
                  </a:lnTo>
                  <a:lnTo>
                    <a:pt x="9620" y="16233"/>
                  </a:lnTo>
                  <a:lnTo>
                    <a:pt x="9159" y="15131"/>
                  </a:lnTo>
                  <a:lnTo>
                    <a:pt x="8678" y="14069"/>
                  </a:lnTo>
                  <a:lnTo>
                    <a:pt x="8197" y="13067"/>
                  </a:lnTo>
                  <a:lnTo>
                    <a:pt x="7696" y="12105"/>
                  </a:lnTo>
                  <a:lnTo>
                    <a:pt x="7215" y="11183"/>
                  </a:lnTo>
                  <a:lnTo>
                    <a:pt x="6514" y="9900"/>
                  </a:lnTo>
                  <a:lnTo>
                    <a:pt x="5772" y="8638"/>
                  </a:lnTo>
                  <a:lnTo>
                    <a:pt x="5010" y="7395"/>
                  </a:lnTo>
                  <a:lnTo>
                    <a:pt x="4249" y="6193"/>
                  </a:lnTo>
                  <a:lnTo>
                    <a:pt x="3507" y="5070"/>
                  </a:lnTo>
                  <a:lnTo>
                    <a:pt x="2806" y="4028"/>
                  </a:lnTo>
                  <a:lnTo>
                    <a:pt x="1583" y="2225"/>
                  </a:lnTo>
                  <a:lnTo>
                    <a:pt x="962" y="1323"/>
                  </a:lnTo>
                  <a:lnTo>
                    <a:pt x="521" y="641"/>
                  </a:lnTo>
                  <a:close/>
                  <a:moveTo>
                    <a:pt x="100" y="0"/>
                  </a:moveTo>
                  <a:lnTo>
                    <a:pt x="60" y="40"/>
                  </a:lnTo>
                  <a:lnTo>
                    <a:pt x="20" y="80"/>
                  </a:lnTo>
                  <a:lnTo>
                    <a:pt x="0" y="140"/>
                  </a:lnTo>
                  <a:lnTo>
                    <a:pt x="20" y="200"/>
                  </a:lnTo>
                  <a:lnTo>
                    <a:pt x="20" y="241"/>
                  </a:lnTo>
                  <a:lnTo>
                    <a:pt x="201" y="541"/>
                  </a:lnTo>
                  <a:lnTo>
                    <a:pt x="481" y="982"/>
                  </a:lnTo>
                  <a:lnTo>
                    <a:pt x="1403" y="2345"/>
                  </a:lnTo>
                  <a:lnTo>
                    <a:pt x="2626" y="4129"/>
                  </a:lnTo>
                  <a:lnTo>
                    <a:pt x="3327" y="5191"/>
                  </a:lnTo>
                  <a:lnTo>
                    <a:pt x="4069" y="6313"/>
                  </a:lnTo>
                  <a:lnTo>
                    <a:pt x="4830" y="7515"/>
                  </a:lnTo>
                  <a:lnTo>
                    <a:pt x="5572" y="8738"/>
                  </a:lnTo>
                  <a:lnTo>
                    <a:pt x="6313" y="10001"/>
                  </a:lnTo>
                  <a:lnTo>
                    <a:pt x="7035" y="11283"/>
                  </a:lnTo>
                  <a:lnTo>
                    <a:pt x="7516" y="12205"/>
                  </a:lnTo>
                  <a:lnTo>
                    <a:pt x="7997" y="13147"/>
                  </a:lnTo>
                  <a:lnTo>
                    <a:pt x="8478" y="14169"/>
                  </a:lnTo>
                  <a:lnTo>
                    <a:pt x="8959" y="15211"/>
                  </a:lnTo>
                  <a:lnTo>
                    <a:pt x="9419" y="16314"/>
                  </a:lnTo>
                  <a:lnTo>
                    <a:pt x="9840" y="17436"/>
                  </a:lnTo>
                  <a:lnTo>
                    <a:pt x="10041" y="18037"/>
                  </a:lnTo>
                  <a:lnTo>
                    <a:pt x="10241" y="18618"/>
                  </a:lnTo>
                  <a:lnTo>
                    <a:pt x="10422" y="19240"/>
                  </a:lnTo>
                  <a:lnTo>
                    <a:pt x="10602" y="19861"/>
                  </a:lnTo>
                  <a:lnTo>
                    <a:pt x="10742" y="20402"/>
                  </a:lnTo>
                  <a:lnTo>
                    <a:pt x="10882" y="20923"/>
                  </a:lnTo>
                  <a:lnTo>
                    <a:pt x="11103" y="22005"/>
                  </a:lnTo>
                  <a:lnTo>
                    <a:pt x="11283" y="23047"/>
                  </a:lnTo>
                  <a:lnTo>
                    <a:pt x="11424" y="23989"/>
                  </a:lnTo>
                  <a:lnTo>
                    <a:pt x="11524" y="24831"/>
                  </a:lnTo>
                  <a:lnTo>
                    <a:pt x="11584" y="25512"/>
                  </a:lnTo>
                  <a:lnTo>
                    <a:pt x="11644" y="26274"/>
                  </a:lnTo>
                  <a:lnTo>
                    <a:pt x="11644" y="26294"/>
                  </a:lnTo>
                  <a:lnTo>
                    <a:pt x="11664" y="26314"/>
                  </a:lnTo>
                  <a:lnTo>
                    <a:pt x="11684" y="26374"/>
                  </a:lnTo>
                  <a:lnTo>
                    <a:pt x="11724" y="26414"/>
                  </a:lnTo>
                  <a:lnTo>
                    <a:pt x="11764" y="26414"/>
                  </a:lnTo>
                  <a:lnTo>
                    <a:pt x="11804" y="26394"/>
                  </a:lnTo>
                  <a:lnTo>
                    <a:pt x="11844" y="26374"/>
                  </a:lnTo>
                  <a:lnTo>
                    <a:pt x="11844" y="26354"/>
                  </a:lnTo>
                  <a:lnTo>
                    <a:pt x="11864" y="26274"/>
                  </a:lnTo>
                  <a:lnTo>
                    <a:pt x="11864" y="26314"/>
                  </a:lnTo>
                  <a:lnTo>
                    <a:pt x="11844" y="26354"/>
                  </a:lnTo>
                  <a:lnTo>
                    <a:pt x="11905" y="26314"/>
                  </a:lnTo>
                  <a:lnTo>
                    <a:pt x="11965" y="26234"/>
                  </a:lnTo>
                  <a:lnTo>
                    <a:pt x="12045" y="26114"/>
                  </a:lnTo>
                  <a:lnTo>
                    <a:pt x="12105" y="25933"/>
                  </a:lnTo>
                  <a:lnTo>
                    <a:pt x="12185" y="25653"/>
                  </a:lnTo>
                  <a:lnTo>
                    <a:pt x="12245" y="25272"/>
                  </a:lnTo>
                  <a:lnTo>
                    <a:pt x="12285" y="24771"/>
                  </a:lnTo>
                  <a:lnTo>
                    <a:pt x="12325" y="24130"/>
                  </a:lnTo>
                  <a:lnTo>
                    <a:pt x="12345" y="23588"/>
                  </a:lnTo>
                  <a:lnTo>
                    <a:pt x="12325" y="23007"/>
                  </a:lnTo>
                  <a:lnTo>
                    <a:pt x="12305" y="22386"/>
                  </a:lnTo>
                  <a:lnTo>
                    <a:pt x="12245" y="21745"/>
                  </a:lnTo>
                  <a:lnTo>
                    <a:pt x="12185" y="21043"/>
                  </a:lnTo>
                  <a:lnTo>
                    <a:pt x="12085" y="20342"/>
                  </a:lnTo>
                  <a:lnTo>
                    <a:pt x="11965" y="19580"/>
                  </a:lnTo>
                  <a:lnTo>
                    <a:pt x="11804" y="18819"/>
                  </a:lnTo>
                  <a:lnTo>
                    <a:pt x="11644" y="18037"/>
                  </a:lnTo>
                  <a:lnTo>
                    <a:pt x="11424" y="17235"/>
                  </a:lnTo>
                  <a:lnTo>
                    <a:pt x="11203" y="16414"/>
                  </a:lnTo>
                  <a:lnTo>
                    <a:pt x="10943" y="15572"/>
                  </a:lnTo>
                  <a:lnTo>
                    <a:pt x="10642" y="14750"/>
                  </a:lnTo>
                  <a:lnTo>
                    <a:pt x="10301" y="13909"/>
                  </a:lnTo>
                  <a:lnTo>
                    <a:pt x="9941" y="13067"/>
                  </a:lnTo>
                  <a:lnTo>
                    <a:pt x="9540" y="12225"/>
                  </a:lnTo>
                  <a:lnTo>
                    <a:pt x="9119" y="11403"/>
                  </a:lnTo>
                  <a:lnTo>
                    <a:pt x="8678" y="10602"/>
                  </a:lnTo>
                  <a:lnTo>
                    <a:pt x="8217" y="9820"/>
                  </a:lnTo>
                  <a:lnTo>
                    <a:pt x="7776" y="9099"/>
                  </a:lnTo>
                  <a:lnTo>
                    <a:pt x="7335" y="8397"/>
                  </a:lnTo>
                  <a:lnTo>
                    <a:pt x="6874" y="7736"/>
                  </a:lnTo>
                  <a:lnTo>
                    <a:pt x="6433" y="7115"/>
                  </a:lnTo>
                  <a:lnTo>
                    <a:pt x="5992" y="6513"/>
                  </a:lnTo>
                  <a:lnTo>
                    <a:pt x="5552" y="5952"/>
                  </a:lnTo>
                  <a:lnTo>
                    <a:pt x="5111" y="5411"/>
                  </a:lnTo>
                  <a:lnTo>
                    <a:pt x="4289" y="4429"/>
                  </a:lnTo>
                  <a:lnTo>
                    <a:pt x="3527" y="3567"/>
                  </a:lnTo>
                  <a:lnTo>
                    <a:pt x="2826" y="2786"/>
                  </a:lnTo>
                  <a:lnTo>
                    <a:pt x="2565" y="2505"/>
                  </a:lnTo>
                  <a:lnTo>
                    <a:pt x="1704" y="1603"/>
                  </a:lnTo>
                  <a:lnTo>
                    <a:pt x="1042" y="882"/>
                  </a:lnTo>
                  <a:lnTo>
                    <a:pt x="541" y="361"/>
                  </a:lnTo>
                  <a:lnTo>
                    <a:pt x="281" y="100"/>
                  </a:lnTo>
                  <a:lnTo>
                    <a:pt x="201" y="4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153400" y="3091475"/>
              <a:ext cx="296125" cy="658375"/>
            </a:xfrm>
            <a:custGeom>
              <a:avLst/>
              <a:gdLst/>
              <a:ahLst/>
              <a:cxnLst/>
              <a:rect l="l" t="t" r="r" b="b"/>
              <a:pathLst>
                <a:path w="11845" h="26335" extrusionOk="0">
                  <a:moveTo>
                    <a:pt x="120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0" y="140"/>
                  </a:lnTo>
                  <a:lnTo>
                    <a:pt x="20" y="181"/>
                  </a:lnTo>
                  <a:lnTo>
                    <a:pt x="521" y="822"/>
                  </a:lnTo>
                  <a:lnTo>
                    <a:pt x="1523" y="2105"/>
                  </a:lnTo>
                  <a:lnTo>
                    <a:pt x="2966" y="3908"/>
                  </a:lnTo>
                  <a:lnTo>
                    <a:pt x="4109" y="5391"/>
                  </a:lnTo>
                  <a:lnTo>
                    <a:pt x="4790" y="6293"/>
                  </a:lnTo>
                  <a:lnTo>
                    <a:pt x="5512" y="7295"/>
                  </a:lnTo>
                  <a:lnTo>
                    <a:pt x="6253" y="8397"/>
                  </a:lnTo>
                  <a:lnTo>
                    <a:pt x="6614" y="8959"/>
                  </a:lnTo>
                  <a:lnTo>
                    <a:pt x="6995" y="9560"/>
                  </a:lnTo>
                  <a:lnTo>
                    <a:pt x="7355" y="10161"/>
                  </a:lnTo>
                  <a:lnTo>
                    <a:pt x="7716" y="10782"/>
                  </a:lnTo>
                  <a:lnTo>
                    <a:pt x="8057" y="11404"/>
                  </a:lnTo>
                  <a:lnTo>
                    <a:pt x="8377" y="12065"/>
                  </a:lnTo>
                  <a:lnTo>
                    <a:pt x="8658" y="12626"/>
                  </a:lnTo>
                  <a:lnTo>
                    <a:pt x="8939" y="13207"/>
                  </a:lnTo>
                  <a:lnTo>
                    <a:pt x="9199" y="13789"/>
                  </a:lnTo>
                  <a:lnTo>
                    <a:pt x="9440" y="14390"/>
                  </a:lnTo>
                  <a:lnTo>
                    <a:pt x="9680" y="15011"/>
                  </a:lnTo>
                  <a:lnTo>
                    <a:pt x="9921" y="15612"/>
                  </a:lnTo>
                  <a:lnTo>
                    <a:pt x="10121" y="16234"/>
                  </a:lnTo>
                  <a:lnTo>
                    <a:pt x="10321" y="16855"/>
                  </a:lnTo>
                  <a:lnTo>
                    <a:pt x="10522" y="17476"/>
                  </a:lnTo>
                  <a:lnTo>
                    <a:pt x="10682" y="18097"/>
                  </a:lnTo>
                  <a:lnTo>
                    <a:pt x="10842" y="18719"/>
                  </a:lnTo>
                  <a:lnTo>
                    <a:pt x="10983" y="19320"/>
                  </a:lnTo>
                  <a:lnTo>
                    <a:pt x="11123" y="19921"/>
                  </a:lnTo>
                  <a:lnTo>
                    <a:pt x="11223" y="20522"/>
                  </a:lnTo>
                  <a:lnTo>
                    <a:pt x="11323" y="21124"/>
                  </a:lnTo>
                  <a:lnTo>
                    <a:pt x="11404" y="21705"/>
                  </a:lnTo>
                  <a:lnTo>
                    <a:pt x="11484" y="22446"/>
                  </a:lnTo>
                  <a:lnTo>
                    <a:pt x="11564" y="23148"/>
                  </a:lnTo>
                  <a:lnTo>
                    <a:pt x="11604" y="23769"/>
                  </a:lnTo>
                  <a:lnTo>
                    <a:pt x="11624" y="24350"/>
                  </a:lnTo>
                  <a:lnTo>
                    <a:pt x="11644" y="25272"/>
                  </a:lnTo>
                  <a:lnTo>
                    <a:pt x="11624" y="25913"/>
                  </a:lnTo>
                  <a:lnTo>
                    <a:pt x="11624" y="26234"/>
                  </a:lnTo>
                  <a:lnTo>
                    <a:pt x="11644" y="26294"/>
                  </a:lnTo>
                  <a:lnTo>
                    <a:pt x="11684" y="26314"/>
                  </a:lnTo>
                  <a:lnTo>
                    <a:pt x="11744" y="26334"/>
                  </a:lnTo>
                  <a:lnTo>
                    <a:pt x="11804" y="26314"/>
                  </a:lnTo>
                  <a:lnTo>
                    <a:pt x="11844" y="26274"/>
                  </a:lnTo>
                  <a:lnTo>
                    <a:pt x="11844" y="26234"/>
                  </a:lnTo>
                  <a:lnTo>
                    <a:pt x="11844" y="26194"/>
                  </a:lnTo>
                  <a:lnTo>
                    <a:pt x="11844" y="25913"/>
                  </a:lnTo>
                  <a:lnTo>
                    <a:pt x="11844" y="25272"/>
                  </a:lnTo>
                  <a:lnTo>
                    <a:pt x="11844" y="24330"/>
                  </a:lnTo>
                  <a:lnTo>
                    <a:pt x="11804" y="23769"/>
                  </a:lnTo>
                  <a:lnTo>
                    <a:pt x="11764" y="23128"/>
                  </a:lnTo>
                  <a:lnTo>
                    <a:pt x="11704" y="22426"/>
                  </a:lnTo>
                  <a:lnTo>
                    <a:pt x="11624" y="21665"/>
                  </a:lnTo>
                  <a:lnTo>
                    <a:pt x="11544" y="21083"/>
                  </a:lnTo>
                  <a:lnTo>
                    <a:pt x="11444" y="20502"/>
                  </a:lnTo>
                  <a:lnTo>
                    <a:pt x="11323" y="19901"/>
                  </a:lnTo>
                  <a:lnTo>
                    <a:pt x="11203" y="19280"/>
                  </a:lnTo>
                  <a:lnTo>
                    <a:pt x="11063" y="18659"/>
                  </a:lnTo>
                  <a:lnTo>
                    <a:pt x="10903" y="18037"/>
                  </a:lnTo>
                  <a:lnTo>
                    <a:pt x="10722" y="17416"/>
                  </a:lnTo>
                  <a:lnTo>
                    <a:pt x="10542" y="16795"/>
                  </a:lnTo>
                  <a:lnTo>
                    <a:pt x="10321" y="16173"/>
                  </a:lnTo>
                  <a:lnTo>
                    <a:pt x="10121" y="15552"/>
                  </a:lnTo>
                  <a:lnTo>
                    <a:pt x="9880" y="14931"/>
                  </a:lnTo>
                  <a:lnTo>
                    <a:pt x="9640" y="14310"/>
                  </a:lnTo>
                  <a:lnTo>
                    <a:pt x="9399" y="13708"/>
                  </a:lnTo>
                  <a:lnTo>
                    <a:pt x="9119" y="13127"/>
                  </a:lnTo>
                  <a:lnTo>
                    <a:pt x="8858" y="12526"/>
                  </a:lnTo>
                  <a:lnTo>
                    <a:pt x="8578" y="11965"/>
                  </a:lnTo>
                  <a:lnTo>
                    <a:pt x="8237" y="11323"/>
                  </a:lnTo>
                  <a:lnTo>
                    <a:pt x="7896" y="10682"/>
                  </a:lnTo>
                  <a:lnTo>
                    <a:pt x="7536" y="10061"/>
                  </a:lnTo>
                  <a:lnTo>
                    <a:pt x="7175" y="9440"/>
                  </a:lnTo>
                  <a:lnTo>
                    <a:pt x="6814" y="8858"/>
                  </a:lnTo>
                  <a:lnTo>
                    <a:pt x="6433" y="8277"/>
                  </a:lnTo>
                  <a:lnTo>
                    <a:pt x="5692" y="7175"/>
                  </a:lnTo>
                  <a:lnTo>
                    <a:pt x="4970" y="6173"/>
                  </a:lnTo>
                  <a:lnTo>
                    <a:pt x="4289" y="5251"/>
                  </a:lnTo>
                  <a:lnTo>
                    <a:pt x="3127" y="3788"/>
                  </a:lnTo>
                  <a:lnTo>
                    <a:pt x="1684" y="1964"/>
                  </a:lnTo>
                  <a:lnTo>
                    <a:pt x="682" y="682"/>
                  </a:lnTo>
                  <a:lnTo>
                    <a:pt x="181" y="40"/>
                  </a:lnTo>
                  <a:lnTo>
                    <a:pt x="161" y="2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929400" y="2824925"/>
              <a:ext cx="1235550" cy="276600"/>
            </a:xfrm>
            <a:custGeom>
              <a:avLst/>
              <a:gdLst/>
              <a:ahLst/>
              <a:cxnLst/>
              <a:rect l="l" t="t" r="r" b="b"/>
              <a:pathLst>
                <a:path w="49422" h="11064" extrusionOk="0">
                  <a:moveTo>
                    <a:pt x="22586" y="0"/>
                  </a:moveTo>
                  <a:lnTo>
                    <a:pt x="21724" y="20"/>
                  </a:lnTo>
                  <a:lnTo>
                    <a:pt x="20863" y="40"/>
                  </a:lnTo>
                  <a:lnTo>
                    <a:pt x="20001" y="80"/>
                  </a:lnTo>
                  <a:lnTo>
                    <a:pt x="19159" y="141"/>
                  </a:lnTo>
                  <a:lnTo>
                    <a:pt x="18297" y="241"/>
                  </a:lnTo>
                  <a:lnTo>
                    <a:pt x="17456" y="341"/>
                  </a:lnTo>
                  <a:lnTo>
                    <a:pt x="16614" y="461"/>
                  </a:lnTo>
                  <a:lnTo>
                    <a:pt x="15772" y="602"/>
                  </a:lnTo>
                  <a:lnTo>
                    <a:pt x="14931" y="762"/>
                  </a:lnTo>
                  <a:lnTo>
                    <a:pt x="14109" y="942"/>
                  </a:lnTo>
                  <a:lnTo>
                    <a:pt x="13287" y="1143"/>
                  </a:lnTo>
                  <a:lnTo>
                    <a:pt x="12466" y="1363"/>
                  </a:lnTo>
                  <a:lnTo>
                    <a:pt x="11644" y="1604"/>
                  </a:lnTo>
                  <a:lnTo>
                    <a:pt x="10822" y="1864"/>
                  </a:lnTo>
                  <a:lnTo>
                    <a:pt x="10021" y="2145"/>
                  </a:lnTo>
                  <a:lnTo>
                    <a:pt x="9219" y="2425"/>
                  </a:lnTo>
                  <a:lnTo>
                    <a:pt x="8417" y="2746"/>
                  </a:lnTo>
                  <a:lnTo>
                    <a:pt x="7616" y="3087"/>
                  </a:lnTo>
                  <a:lnTo>
                    <a:pt x="6834" y="3427"/>
                  </a:lnTo>
                  <a:lnTo>
                    <a:pt x="6052" y="3808"/>
                  </a:lnTo>
                  <a:lnTo>
                    <a:pt x="5291" y="4189"/>
                  </a:lnTo>
                  <a:lnTo>
                    <a:pt x="4509" y="4590"/>
                  </a:lnTo>
                  <a:lnTo>
                    <a:pt x="3748" y="5031"/>
                  </a:lnTo>
                  <a:lnTo>
                    <a:pt x="3006" y="5472"/>
                  </a:lnTo>
                  <a:lnTo>
                    <a:pt x="2245" y="5933"/>
                  </a:lnTo>
                  <a:lnTo>
                    <a:pt x="1503" y="6413"/>
                  </a:lnTo>
                  <a:lnTo>
                    <a:pt x="782" y="6915"/>
                  </a:lnTo>
                  <a:lnTo>
                    <a:pt x="40" y="7436"/>
                  </a:lnTo>
                  <a:lnTo>
                    <a:pt x="20" y="7456"/>
                  </a:lnTo>
                  <a:lnTo>
                    <a:pt x="0" y="7496"/>
                  </a:lnTo>
                  <a:lnTo>
                    <a:pt x="0" y="7536"/>
                  </a:lnTo>
                  <a:lnTo>
                    <a:pt x="20" y="7576"/>
                  </a:lnTo>
                  <a:lnTo>
                    <a:pt x="60" y="7616"/>
                  </a:lnTo>
                  <a:lnTo>
                    <a:pt x="140" y="7616"/>
                  </a:lnTo>
                  <a:lnTo>
                    <a:pt x="180" y="7596"/>
                  </a:lnTo>
                  <a:lnTo>
                    <a:pt x="902" y="7095"/>
                  </a:lnTo>
                  <a:lnTo>
                    <a:pt x="1623" y="6594"/>
                  </a:lnTo>
                  <a:lnTo>
                    <a:pt x="2365" y="6113"/>
                  </a:lnTo>
                  <a:lnTo>
                    <a:pt x="3106" y="5652"/>
                  </a:lnTo>
                  <a:lnTo>
                    <a:pt x="3848" y="5211"/>
                  </a:lnTo>
                  <a:lnTo>
                    <a:pt x="4609" y="4790"/>
                  </a:lnTo>
                  <a:lnTo>
                    <a:pt x="5371" y="4389"/>
                  </a:lnTo>
                  <a:lnTo>
                    <a:pt x="6153" y="3989"/>
                  </a:lnTo>
                  <a:lnTo>
                    <a:pt x="6934" y="3628"/>
                  </a:lnTo>
                  <a:lnTo>
                    <a:pt x="7716" y="3267"/>
                  </a:lnTo>
                  <a:lnTo>
                    <a:pt x="8497" y="2946"/>
                  </a:lnTo>
                  <a:lnTo>
                    <a:pt x="9279" y="2626"/>
                  </a:lnTo>
                  <a:lnTo>
                    <a:pt x="10081" y="2345"/>
                  </a:lnTo>
                  <a:lnTo>
                    <a:pt x="10882" y="2065"/>
                  </a:lnTo>
                  <a:lnTo>
                    <a:pt x="11704" y="1804"/>
                  </a:lnTo>
                  <a:lnTo>
                    <a:pt x="12506" y="1564"/>
                  </a:lnTo>
                  <a:lnTo>
                    <a:pt x="13327" y="1363"/>
                  </a:lnTo>
                  <a:lnTo>
                    <a:pt x="14149" y="1163"/>
                  </a:lnTo>
                  <a:lnTo>
                    <a:pt x="14991" y="982"/>
                  </a:lnTo>
                  <a:lnTo>
                    <a:pt x="15812" y="822"/>
                  </a:lnTo>
                  <a:lnTo>
                    <a:pt x="16654" y="682"/>
                  </a:lnTo>
                  <a:lnTo>
                    <a:pt x="17496" y="541"/>
                  </a:lnTo>
                  <a:lnTo>
                    <a:pt x="18338" y="441"/>
                  </a:lnTo>
                  <a:lnTo>
                    <a:pt x="19179" y="361"/>
                  </a:lnTo>
                  <a:lnTo>
                    <a:pt x="20021" y="301"/>
                  </a:lnTo>
                  <a:lnTo>
                    <a:pt x="20883" y="261"/>
                  </a:lnTo>
                  <a:lnTo>
                    <a:pt x="21724" y="221"/>
                  </a:lnTo>
                  <a:lnTo>
                    <a:pt x="22586" y="221"/>
                  </a:lnTo>
                  <a:lnTo>
                    <a:pt x="23448" y="241"/>
                  </a:lnTo>
                  <a:lnTo>
                    <a:pt x="24310" y="261"/>
                  </a:lnTo>
                  <a:lnTo>
                    <a:pt x="25172" y="321"/>
                  </a:lnTo>
                  <a:lnTo>
                    <a:pt x="26033" y="381"/>
                  </a:lnTo>
                  <a:lnTo>
                    <a:pt x="26855" y="481"/>
                  </a:lnTo>
                  <a:lnTo>
                    <a:pt x="27657" y="582"/>
                  </a:lnTo>
                  <a:lnTo>
                    <a:pt x="28458" y="702"/>
                  </a:lnTo>
                  <a:lnTo>
                    <a:pt x="29260" y="842"/>
                  </a:lnTo>
                  <a:lnTo>
                    <a:pt x="30062" y="982"/>
                  </a:lnTo>
                  <a:lnTo>
                    <a:pt x="30863" y="1163"/>
                  </a:lnTo>
                  <a:lnTo>
                    <a:pt x="31645" y="1343"/>
                  </a:lnTo>
                  <a:lnTo>
                    <a:pt x="32446" y="1543"/>
                  </a:lnTo>
                  <a:lnTo>
                    <a:pt x="33228" y="1764"/>
                  </a:lnTo>
                  <a:lnTo>
                    <a:pt x="33990" y="2004"/>
                  </a:lnTo>
                  <a:lnTo>
                    <a:pt x="34771" y="2265"/>
                  </a:lnTo>
                  <a:lnTo>
                    <a:pt x="35533" y="2526"/>
                  </a:lnTo>
                  <a:lnTo>
                    <a:pt x="36294" y="2806"/>
                  </a:lnTo>
                  <a:lnTo>
                    <a:pt x="37036" y="3107"/>
                  </a:lnTo>
                  <a:lnTo>
                    <a:pt x="37797" y="3427"/>
                  </a:lnTo>
                  <a:lnTo>
                    <a:pt x="38539" y="3748"/>
                  </a:lnTo>
                  <a:lnTo>
                    <a:pt x="39260" y="4109"/>
                  </a:lnTo>
                  <a:lnTo>
                    <a:pt x="39982" y="4470"/>
                  </a:lnTo>
                  <a:lnTo>
                    <a:pt x="40703" y="4830"/>
                  </a:lnTo>
                  <a:lnTo>
                    <a:pt x="41425" y="5231"/>
                  </a:lnTo>
                  <a:lnTo>
                    <a:pt x="42126" y="5632"/>
                  </a:lnTo>
                  <a:lnTo>
                    <a:pt x="42808" y="6053"/>
                  </a:lnTo>
                  <a:lnTo>
                    <a:pt x="43489" y="6494"/>
                  </a:lnTo>
                  <a:lnTo>
                    <a:pt x="44170" y="6935"/>
                  </a:lnTo>
                  <a:lnTo>
                    <a:pt x="44832" y="7396"/>
                  </a:lnTo>
                  <a:lnTo>
                    <a:pt x="45493" y="7876"/>
                  </a:lnTo>
                  <a:lnTo>
                    <a:pt x="46154" y="8378"/>
                  </a:lnTo>
                  <a:lnTo>
                    <a:pt x="46776" y="8879"/>
                  </a:lnTo>
                  <a:lnTo>
                    <a:pt x="47417" y="9400"/>
                  </a:lnTo>
                  <a:lnTo>
                    <a:pt x="48038" y="9941"/>
                  </a:lnTo>
                  <a:lnTo>
                    <a:pt x="48640" y="10482"/>
                  </a:lnTo>
                  <a:lnTo>
                    <a:pt x="49241" y="11043"/>
                  </a:lnTo>
                  <a:lnTo>
                    <a:pt x="49261" y="11063"/>
                  </a:lnTo>
                  <a:lnTo>
                    <a:pt x="49341" y="11063"/>
                  </a:lnTo>
                  <a:lnTo>
                    <a:pt x="49381" y="11043"/>
                  </a:lnTo>
                  <a:lnTo>
                    <a:pt x="49401" y="11003"/>
                  </a:lnTo>
                  <a:lnTo>
                    <a:pt x="49421" y="10963"/>
                  </a:lnTo>
                  <a:lnTo>
                    <a:pt x="49401" y="10923"/>
                  </a:lnTo>
                  <a:lnTo>
                    <a:pt x="49381" y="10883"/>
                  </a:lnTo>
                  <a:lnTo>
                    <a:pt x="48780" y="10322"/>
                  </a:lnTo>
                  <a:lnTo>
                    <a:pt x="48179" y="9780"/>
                  </a:lnTo>
                  <a:lnTo>
                    <a:pt x="47557" y="9239"/>
                  </a:lnTo>
                  <a:lnTo>
                    <a:pt x="46916" y="8718"/>
                  </a:lnTo>
                  <a:lnTo>
                    <a:pt x="46275" y="8197"/>
                  </a:lnTo>
                  <a:lnTo>
                    <a:pt x="45633" y="7716"/>
                  </a:lnTo>
                  <a:lnTo>
                    <a:pt x="44972" y="7235"/>
                  </a:lnTo>
                  <a:lnTo>
                    <a:pt x="44291" y="6754"/>
                  </a:lnTo>
                  <a:lnTo>
                    <a:pt x="43609" y="6313"/>
                  </a:lnTo>
                  <a:lnTo>
                    <a:pt x="42928" y="5872"/>
                  </a:lnTo>
                  <a:lnTo>
                    <a:pt x="42226" y="5452"/>
                  </a:lnTo>
                  <a:lnTo>
                    <a:pt x="41525" y="5051"/>
                  </a:lnTo>
                  <a:lnTo>
                    <a:pt x="40804" y="4650"/>
                  </a:lnTo>
                  <a:lnTo>
                    <a:pt x="40082" y="4269"/>
                  </a:lnTo>
                  <a:lnTo>
                    <a:pt x="39361" y="3908"/>
                  </a:lnTo>
                  <a:lnTo>
                    <a:pt x="38619" y="3568"/>
                  </a:lnTo>
                  <a:lnTo>
                    <a:pt x="37878" y="3227"/>
                  </a:lnTo>
                  <a:lnTo>
                    <a:pt x="37116" y="2906"/>
                  </a:lnTo>
                  <a:lnTo>
                    <a:pt x="36374" y="2606"/>
                  </a:lnTo>
                  <a:lnTo>
                    <a:pt x="35613" y="2325"/>
                  </a:lnTo>
                  <a:lnTo>
                    <a:pt x="34831" y="2045"/>
                  </a:lnTo>
                  <a:lnTo>
                    <a:pt x="34050" y="1804"/>
                  </a:lnTo>
                  <a:lnTo>
                    <a:pt x="33288" y="1564"/>
                  </a:lnTo>
                  <a:lnTo>
                    <a:pt x="32487" y="1343"/>
                  </a:lnTo>
                  <a:lnTo>
                    <a:pt x="31705" y="1143"/>
                  </a:lnTo>
                  <a:lnTo>
                    <a:pt x="30903" y="942"/>
                  </a:lnTo>
                  <a:lnTo>
                    <a:pt x="30102" y="782"/>
                  </a:lnTo>
                  <a:lnTo>
                    <a:pt x="29300" y="622"/>
                  </a:lnTo>
                  <a:lnTo>
                    <a:pt x="28498" y="481"/>
                  </a:lnTo>
                  <a:lnTo>
                    <a:pt x="27697" y="361"/>
                  </a:lnTo>
                  <a:lnTo>
                    <a:pt x="26875" y="261"/>
                  </a:lnTo>
                  <a:lnTo>
                    <a:pt x="26053" y="181"/>
                  </a:lnTo>
                  <a:lnTo>
                    <a:pt x="25192" y="101"/>
                  </a:lnTo>
                  <a:lnTo>
                    <a:pt x="24330" y="60"/>
                  </a:lnTo>
                  <a:lnTo>
                    <a:pt x="23448" y="20"/>
                  </a:lnTo>
                  <a:lnTo>
                    <a:pt x="22586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167" name="Google Shape;167;p3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"/>
          <p:cNvSpPr txBox="1">
            <a:spLocks noGrp="1"/>
          </p:cNvSpPr>
          <p:nvPr>
            <p:ph type="title"/>
          </p:nvPr>
        </p:nvSpPr>
        <p:spPr>
          <a:xfrm>
            <a:off x="2671943" y="1482995"/>
            <a:ext cx="1573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title" idx="2"/>
          </p:nvPr>
        </p:nvSpPr>
        <p:spPr>
          <a:xfrm>
            <a:off x="5781972" y="3222783"/>
            <a:ext cx="224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"/>
          <p:cNvSpPr txBox="1">
            <a:spLocks noGrp="1"/>
          </p:cNvSpPr>
          <p:nvPr>
            <p:ph type="subTitle" idx="1"/>
          </p:nvPr>
        </p:nvSpPr>
        <p:spPr>
          <a:xfrm>
            <a:off x="5781966" y="3596401"/>
            <a:ext cx="205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0" name="Google Shape;260;p5"/>
          <p:cNvSpPr txBox="1">
            <a:spLocks noGrp="1"/>
          </p:cNvSpPr>
          <p:nvPr>
            <p:ph type="subTitle" idx="3"/>
          </p:nvPr>
        </p:nvSpPr>
        <p:spPr>
          <a:xfrm>
            <a:off x="2671946" y="1851895"/>
            <a:ext cx="2060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6"/>
          <p:cNvGrpSpPr/>
          <p:nvPr/>
        </p:nvGrpSpPr>
        <p:grpSpPr>
          <a:xfrm>
            <a:off x="9" y="1"/>
            <a:ext cx="1233306" cy="1638608"/>
            <a:chOff x="5619200" y="238125"/>
            <a:chExt cx="800900" cy="1064100"/>
          </a:xfrm>
        </p:grpSpPr>
        <p:sp>
          <p:nvSpPr>
            <p:cNvPr id="266" name="Google Shape;266;p6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6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286" name="Google Shape;286;p6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6"/>
          <p:cNvGrpSpPr/>
          <p:nvPr/>
        </p:nvGrpSpPr>
        <p:grpSpPr>
          <a:xfrm flipH="1">
            <a:off x="144028" y="123267"/>
            <a:ext cx="428184" cy="495719"/>
            <a:chOff x="1647700" y="365875"/>
            <a:chExt cx="349025" cy="404075"/>
          </a:xfrm>
        </p:grpSpPr>
        <p:sp>
          <p:nvSpPr>
            <p:cNvPr id="292" name="Google Shape;292;p6"/>
            <p:cNvSpPr/>
            <p:nvPr/>
          </p:nvSpPr>
          <p:spPr>
            <a:xfrm>
              <a:off x="1647700" y="365875"/>
              <a:ext cx="271350" cy="404075"/>
            </a:xfrm>
            <a:custGeom>
              <a:avLst/>
              <a:gdLst/>
              <a:ahLst/>
              <a:cxnLst/>
              <a:rect l="l" t="t" r="r" b="b"/>
              <a:pathLst>
                <a:path w="10854" h="16163" extrusionOk="0">
                  <a:moveTo>
                    <a:pt x="5274" y="1"/>
                  </a:moveTo>
                  <a:lnTo>
                    <a:pt x="5166" y="19"/>
                  </a:lnTo>
                  <a:lnTo>
                    <a:pt x="5075" y="55"/>
                  </a:lnTo>
                  <a:lnTo>
                    <a:pt x="5003" y="109"/>
                  </a:lnTo>
                  <a:lnTo>
                    <a:pt x="4949" y="163"/>
                  </a:lnTo>
                  <a:lnTo>
                    <a:pt x="4913" y="235"/>
                  </a:lnTo>
                  <a:lnTo>
                    <a:pt x="4877" y="308"/>
                  </a:lnTo>
                  <a:lnTo>
                    <a:pt x="4859" y="398"/>
                  </a:lnTo>
                  <a:lnTo>
                    <a:pt x="4822" y="578"/>
                  </a:lnTo>
                  <a:lnTo>
                    <a:pt x="4804" y="777"/>
                  </a:lnTo>
                  <a:lnTo>
                    <a:pt x="4804" y="976"/>
                  </a:lnTo>
                  <a:lnTo>
                    <a:pt x="4768" y="1174"/>
                  </a:lnTo>
                  <a:lnTo>
                    <a:pt x="4588" y="2186"/>
                  </a:lnTo>
                  <a:lnTo>
                    <a:pt x="4479" y="2691"/>
                  </a:lnTo>
                  <a:lnTo>
                    <a:pt x="4353" y="3197"/>
                  </a:lnTo>
                  <a:lnTo>
                    <a:pt x="4209" y="3684"/>
                  </a:lnTo>
                  <a:lnTo>
                    <a:pt x="4046" y="4154"/>
                  </a:lnTo>
                  <a:lnTo>
                    <a:pt x="3865" y="4605"/>
                  </a:lnTo>
                  <a:lnTo>
                    <a:pt x="3649" y="5039"/>
                  </a:lnTo>
                  <a:lnTo>
                    <a:pt x="3414" y="5472"/>
                  </a:lnTo>
                  <a:lnTo>
                    <a:pt x="3143" y="5870"/>
                  </a:lnTo>
                  <a:lnTo>
                    <a:pt x="2981" y="6050"/>
                  </a:lnTo>
                  <a:lnTo>
                    <a:pt x="2818" y="6231"/>
                  </a:lnTo>
                  <a:lnTo>
                    <a:pt x="2655" y="6411"/>
                  </a:lnTo>
                  <a:lnTo>
                    <a:pt x="2475" y="6592"/>
                  </a:lnTo>
                  <a:lnTo>
                    <a:pt x="2276" y="6754"/>
                  </a:lnTo>
                  <a:lnTo>
                    <a:pt x="2078" y="6899"/>
                  </a:lnTo>
                  <a:lnTo>
                    <a:pt x="1861" y="7061"/>
                  </a:lnTo>
                  <a:lnTo>
                    <a:pt x="1626" y="7188"/>
                  </a:lnTo>
                  <a:lnTo>
                    <a:pt x="1391" y="7332"/>
                  </a:lnTo>
                  <a:lnTo>
                    <a:pt x="1139" y="7459"/>
                  </a:lnTo>
                  <a:lnTo>
                    <a:pt x="868" y="7567"/>
                  </a:lnTo>
                  <a:lnTo>
                    <a:pt x="579" y="7675"/>
                  </a:lnTo>
                  <a:lnTo>
                    <a:pt x="362" y="7766"/>
                  </a:lnTo>
                  <a:lnTo>
                    <a:pt x="254" y="7820"/>
                  </a:lnTo>
                  <a:lnTo>
                    <a:pt x="163" y="7892"/>
                  </a:lnTo>
                  <a:lnTo>
                    <a:pt x="73" y="7964"/>
                  </a:lnTo>
                  <a:lnTo>
                    <a:pt x="37" y="8055"/>
                  </a:lnTo>
                  <a:lnTo>
                    <a:pt x="1" y="8181"/>
                  </a:lnTo>
                  <a:lnTo>
                    <a:pt x="19" y="8307"/>
                  </a:lnTo>
                  <a:lnTo>
                    <a:pt x="55" y="8380"/>
                  </a:lnTo>
                  <a:lnTo>
                    <a:pt x="91" y="8452"/>
                  </a:lnTo>
                  <a:lnTo>
                    <a:pt x="145" y="8542"/>
                  </a:lnTo>
                  <a:lnTo>
                    <a:pt x="218" y="8614"/>
                  </a:lnTo>
                  <a:lnTo>
                    <a:pt x="380" y="8723"/>
                  </a:lnTo>
                  <a:lnTo>
                    <a:pt x="470" y="8777"/>
                  </a:lnTo>
                  <a:lnTo>
                    <a:pt x="543" y="8795"/>
                  </a:lnTo>
                  <a:lnTo>
                    <a:pt x="795" y="8849"/>
                  </a:lnTo>
                  <a:lnTo>
                    <a:pt x="1030" y="8921"/>
                  </a:lnTo>
                  <a:lnTo>
                    <a:pt x="1247" y="8994"/>
                  </a:lnTo>
                  <a:lnTo>
                    <a:pt x="1464" y="9084"/>
                  </a:lnTo>
                  <a:lnTo>
                    <a:pt x="1662" y="9174"/>
                  </a:lnTo>
                  <a:lnTo>
                    <a:pt x="1843" y="9283"/>
                  </a:lnTo>
                  <a:lnTo>
                    <a:pt x="2023" y="9391"/>
                  </a:lnTo>
                  <a:lnTo>
                    <a:pt x="2186" y="9517"/>
                  </a:lnTo>
                  <a:lnTo>
                    <a:pt x="2349" y="9644"/>
                  </a:lnTo>
                  <a:lnTo>
                    <a:pt x="2493" y="9770"/>
                  </a:lnTo>
                  <a:lnTo>
                    <a:pt x="2782" y="10059"/>
                  </a:lnTo>
                  <a:lnTo>
                    <a:pt x="3017" y="10366"/>
                  </a:lnTo>
                  <a:lnTo>
                    <a:pt x="3233" y="10691"/>
                  </a:lnTo>
                  <a:lnTo>
                    <a:pt x="3432" y="11052"/>
                  </a:lnTo>
                  <a:lnTo>
                    <a:pt x="3595" y="11413"/>
                  </a:lnTo>
                  <a:lnTo>
                    <a:pt x="3757" y="11775"/>
                  </a:lnTo>
                  <a:lnTo>
                    <a:pt x="3883" y="12172"/>
                  </a:lnTo>
                  <a:lnTo>
                    <a:pt x="4010" y="12569"/>
                  </a:lnTo>
                  <a:lnTo>
                    <a:pt x="4118" y="12966"/>
                  </a:lnTo>
                  <a:lnTo>
                    <a:pt x="4353" y="13779"/>
                  </a:lnTo>
                  <a:lnTo>
                    <a:pt x="4407" y="14050"/>
                  </a:lnTo>
                  <a:lnTo>
                    <a:pt x="4479" y="14321"/>
                  </a:lnTo>
                  <a:lnTo>
                    <a:pt x="4534" y="14610"/>
                  </a:lnTo>
                  <a:lnTo>
                    <a:pt x="4606" y="14917"/>
                  </a:lnTo>
                  <a:lnTo>
                    <a:pt x="4714" y="15206"/>
                  </a:lnTo>
                  <a:lnTo>
                    <a:pt x="4841" y="15513"/>
                  </a:lnTo>
                  <a:lnTo>
                    <a:pt x="5021" y="15838"/>
                  </a:lnTo>
                  <a:lnTo>
                    <a:pt x="5148" y="16000"/>
                  </a:lnTo>
                  <a:lnTo>
                    <a:pt x="5274" y="16163"/>
                  </a:lnTo>
                  <a:lnTo>
                    <a:pt x="5581" y="14899"/>
                  </a:lnTo>
                  <a:lnTo>
                    <a:pt x="5725" y="14285"/>
                  </a:lnTo>
                  <a:lnTo>
                    <a:pt x="5888" y="13671"/>
                  </a:lnTo>
                  <a:lnTo>
                    <a:pt x="6069" y="13075"/>
                  </a:lnTo>
                  <a:lnTo>
                    <a:pt x="6267" y="12479"/>
                  </a:lnTo>
                  <a:lnTo>
                    <a:pt x="6484" y="11919"/>
                  </a:lnTo>
                  <a:lnTo>
                    <a:pt x="6719" y="11395"/>
                  </a:lnTo>
                  <a:lnTo>
                    <a:pt x="6863" y="11143"/>
                  </a:lnTo>
                  <a:lnTo>
                    <a:pt x="7008" y="10890"/>
                  </a:lnTo>
                  <a:lnTo>
                    <a:pt x="7170" y="10637"/>
                  </a:lnTo>
                  <a:lnTo>
                    <a:pt x="7333" y="10402"/>
                  </a:lnTo>
                  <a:lnTo>
                    <a:pt x="7513" y="10185"/>
                  </a:lnTo>
                  <a:lnTo>
                    <a:pt x="7712" y="9969"/>
                  </a:lnTo>
                  <a:lnTo>
                    <a:pt x="7910" y="9752"/>
                  </a:lnTo>
                  <a:lnTo>
                    <a:pt x="8127" y="9553"/>
                  </a:lnTo>
                  <a:lnTo>
                    <a:pt x="8362" y="9373"/>
                  </a:lnTo>
                  <a:lnTo>
                    <a:pt x="8615" y="9192"/>
                  </a:lnTo>
                  <a:lnTo>
                    <a:pt x="8868" y="9030"/>
                  </a:lnTo>
                  <a:lnTo>
                    <a:pt x="9157" y="8885"/>
                  </a:lnTo>
                  <a:lnTo>
                    <a:pt x="9445" y="8741"/>
                  </a:lnTo>
                  <a:lnTo>
                    <a:pt x="9770" y="8596"/>
                  </a:lnTo>
                  <a:lnTo>
                    <a:pt x="10096" y="8488"/>
                  </a:lnTo>
                  <a:lnTo>
                    <a:pt x="10457" y="8380"/>
                  </a:lnTo>
                  <a:lnTo>
                    <a:pt x="10547" y="8344"/>
                  </a:lnTo>
                  <a:lnTo>
                    <a:pt x="10637" y="8307"/>
                  </a:lnTo>
                  <a:lnTo>
                    <a:pt x="10710" y="8253"/>
                  </a:lnTo>
                  <a:lnTo>
                    <a:pt x="10764" y="8199"/>
                  </a:lnTo>
                  <a:lnTo>
                    <a:pt x="10800" y="8145"/>
                  </a:lnTo>
                  <a:lnTo>
                    <a:pt x="10836" y="8073"/>
                  </a:lnTo>
                  <a:lnTo>
                    <a:pt x="10854" y="8000"/>
                  </a:lnTo>
                  <a:lnTo>
                    <a:pt x="10854" y="7928"/>
                  </a:lnTo>
                  <a:lnTo>
                    <a:pt x="10854" y="7856"/>
                  </a:lnTo>
                  <a:lnTo>
                    <a:pt x="10818" y="7784"/>
                  </a:lnTo>
                  <a:lnTo>
                    <a:pt x="10782" y="7711"/>
                  </a:lnTo>
                  <a:lnTo>
                    <a:pt x="10746" y="7639"/>
                  </a:lnTo>
                  <a:lnTo>
                    <a:pt x="10673" y="7585"/>
                  </a:lnTo>
                  <a:lnTo>
                    <a:pt x="10601" y="7531"/>
                  </a:lnTo>
                  <a:lnTo>
                    <a:pt x="10511" y="7477"/>
                  </a:lnTo>
                  <a:lnTo>
                    <a:pt x="10403" y="7423"/>
                  </a:lnTo>
                  <a:lnTo>
                    <a:pt x="10114" y="7332"/>
                  </a:lnTo>
                  <a:lnTo>
                    <a:pt x="9861" y="7224"/>
                  </a:lnTo>
                  <a:lnTo>
                    <a:pt x="9608" y="7097"/>
                  </a:lnTo>
                  <a:lnTo>
                    <a:pt x="9355" y="6971"/>
                  </a:lnTo>
                  <a:lnTo>
                    <a:pt x="9138" y="6827"/>
                  </a:lnTo>
                  <a:lnTo>
                    <a:pt x="8922" y="6682"/>
                  </a:lnTo>
                  <a:lnTo>
                    <a:pt x="8705" y="6538"/>
                  </a:lnTo>
                  <a:lnTo>
                    <a:pt x="8506" y="6375"/>
                  </a:lnTo>
                  <a:lnTo>
                    <a:pt x="8326" y="6213"/>
                  </a:lnTo>
                  <a:lnTo>
                    <a:pt x="8145" y="6050"/>
                  </a:lnTo>
                  <a:lnTo>
                    <a:pt x="7983" y="5870"/>
                  </a:lnTo>
                  <a:lnTo>
                    <a:pt x="7820" y="5689"/>
                  </a:lnTo>
                  <a:lnTo>
                    <a:pt x="7513" y="5292"/>
                  </a:lnTo>
                  <a:lnTo>
                    <a:pt x="7260" y="4894"/>
                  </a:lnTo>
                  <a:lnTo>
                    <a:pt x="7026" y="4461"/>
                  </a:lnTo>
                  <a:lnTo>
                    <a:pt x="6809" y="4010"/>
                  </a:lnTo>
                  <a:lnTo>
                    <a:pt x="6628" y="3558"/>
                  </a:lnTo>
                  <a:lnTo>
                    <a:pt x="6466" y="3089"/>
                  </a:lnTo>
                  <a:lnTo>
                    <a:pt x="6303" y="2601"/>
                  </a:lnTo>
                  <a:lnTo>
                    <a:pt x="6177" y="2095"/>
                  </a:lnTo>
                  <a:lnTo>
                    <a:pt x="6050" y="1590"/>
                  </a:lnTo>
                  <a:lnTo>
                    <a:pt x="5942" y="1084"/>
                  </a:lnTo>
                  <a:lnTo>
                    <a:pt x="5906" y="903"/>
                  </a:lnTo>
                  <a:lnTo>
                    <a:pt x="5888" y="723"/>
                  </a:lnTo>
                  <a:lnTo>
                    <a:pt x="5870" y="560"/>
                  </a:lnTo>
                  <a:lnTo>
                    <a:pt x="5834" y="380"/>
                  </a:lnTo>
                  <a:lnTo>
                    <a:pt x="5780" y="235"/>
                  </a:lnTo>
                  <a:lnTo>
                    <a:pt x="5743" y="163"/>
                  </a:lnTo>
                  <a:lnTo>
                    <a:pt x="5689" y="109"/>
                  </a:lnTo>
                  <a:lnTo>
                    <a:pt x="5635" y="73"/>
                  </a:lnTo>
                  <a:lnTo>
                    <a:pt x="5563" y="3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1959675" y="571300"/>
              <a:ext cx="37050" cy="43350"/>
            </a:xfrm>
            <a:custGeom>
              <a:avLst/>
              <a:gdLst/>
              <a:ahLst/>
              <a:cxnLst/>
              <a:rect l="l" t="t" r="r" b="b"/>
              <a:pathLst>
                <a:path w="1482" h="1734" extrusionOk="0">
                  <a:moveTo>
                    <a:pt x="686" y="0"/>
                  </a:moveTo>
                  <a:lnTo>
                    <a:pt x="488" y="36"/>
                  </a:lnTo>
                  <a:lnTo>
                    <a:pt x="343" y="90"/>
                  </a:lnTo>
                  <a:lnTo>
                    <a:pt x="217" y="181"/>
                  </a:lnTo>
                  <a:lnTo>
                    <a:pt x="127" y="289"/>
                  </a:lnTo>
                  <a:lnTo>
                    <a:pt x="54" y="434"/>
                  </a:lnTo>
                  <a:lnTo>
                    <a:pt x="18" y="578"/>
                  </a:lnTo>
                  <a:lnTo>
                    <a:pt x="0" y="741"/>
                  </a:lnTo>
                  <a:lnTo>
                    <a:pt x="0" y="921"/>
                  </a:lnTo>
                  <a:lnTo>
                    <a:pt x="18" y="1102"/>
                  </a:lnTo>
                  <a:lnTo>
                    <a:pt x="54" y="1264"/>
                  </a:lnTo>
                  <a:lnTo>
                    <a:pt x="109" y="1409"/>
                  </a:lnTo>
                  <a:lnTo>
                    <a:pt x="199" y="1517"/>
                  </a:lnTo>
                  <a:lnTo>
                    <a:pt x="307" y="1607"/>
                  </a:lnTo>
                  <a:lnTo>
                    <a:pt x="452" y="1680"/>
                  </a:lnTo>
                  <a:lnTo>
                    <a:pt x="614" y="1716"/>
                  </a:lnTo>
                  <a:lnTo>
                    <a:pt x="813" y="1734"/>
                  </a:lnTo>
                  <a:lnTo>
                    <a:pt x="993" y="1698"/>
                  </a:lnTo>
                  <a:lnTo>
                    <a:pt x="1138" y="1625"/>
                  </a:lnTo>
                  <a:lnTo>
                    <a:pt x="1264" y="1535"/>
                  </a:lnTo>
                  <a:lnTo>
                    <a:pt x="1355" y="1427"/>
                  </a:lnTo>
                  <a:lnTo>
                    <a:pt x="1427" y="1300"/>
                  </a:lnTo>
                  <a:lnTo>
                    <a:pt x="1463" y="1156"/>
                  </a:lnTo>
                  <a:lnTo>
                    <a:pt x="1481" y="993"/>
                  </a:lnTo>
                  <a:lnTo>
                    <a:pt x="1481" y="813"/>
                  </a:lnTo>
                  <a:lnTo>
                    <a:pt x="1463" y="632"/>
                  </a:lnTo>
                  <a:lnTo>
                    <a:pt x="1427" y="470"/>
                  </a:lnTo>
                  <a:lnTo>
                    <a:pt x="1373" y="325"/>
                  </a:lnTo>
                  <a:lnTo>
                    <a:pt x="1282" y="199"/>
                  </a:lnTo>
                  <a:lnTo>
                    <a:pt x="1174" y="108"/>
                  </a:lnTo>
                  <a:lnTo>
                    <a:pt x="1030" y="3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6"/>
          <p:cNvGrpSpPr/>
          <p:nvPr/>
        </p:nvGrpSpPr>
        <p:grpSpPr>
          <a:xfrm>
            <a:off x="8305798" y="168114"/>
            <a:ext cx="734704" cy="742777"/>
            <a:chOff x="8363650" y="2930601"/>
            <a:chExt cx="734704" cy="742777"/>
          </a:xfrm>
        </p:grpSpPr>
        <p:sp>
          <p:nvSpPr>
            <p:cNvPr id="295" name="Google Shape;295;p6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6"/>
          <p:cNvGrpSpPr/>
          <p:nvPr/>
        </p:nvGrpSpPr>
        <p:grpSpPr>
          <a:xfrm flipH="1">
            <a:off x="-295527" y="3180448"/>
            <a:ext cx="1169467" cy="2005421"/>
            <a:chOff x="4836850" y="2886550"/>
            <a:chExt cx="853750" cy="1464025"/>
          </a:xfrm>
        </p:grpSpPr>
        <p:sp>
          <p:nvSpPr>
            <p:cNvPr id="309" name="Google Shape;309;p6"/>
            <p:cNvSpPr/>
            <p:nvPr/>
          </p:nvSpPr>
          <p:spPr>
            <a:xfrm>
              <a:off x="4877425" y="2886550"/>
              <a:ext cx="441425" cy="386325"/>
            </a:xfrm>
            <a:custGeom>
              <a:avLst/>
              <a:gdLst/>
              <a:ahLst/>
              <a:cxnLst/>
              <a:rect l="l" t="t" r="r" b="b"/>
              <a:pathLst>
                <a:path w="17657" h="15453" extrusionOk="0">
                  <a:moveTo>
                    <a:pt x="1644" y="201"/>
                  </a:moveTo>
                  <a:lnTo>
                    <a:pt x="2305" y="241"/>
                  </a:lnTo>
                  <a:lnTo>
                    <a:pt x="3027" y="301"/>
                  </a:lnTo>
                  <a:lnTo>
                    <a:pt x="3407" y="341"/>
                  </a:lnTo>
                  <a:lnTo>
                    <a:pt x="3788" y="421"/>
                  </a:lnTo>
                  <a:lnTo>
                    <a:pt x="4169" y="501"/>
                  </a:lnTo>
                  <a:lnTo>
                    <a:pt x="4530" y="602"/>
                  </a:lnTo>
                  <a:lnTo>
                    <a:pt x="4870" y="722"/>
                  </a:lnTo>
                  <a:lnTo>
                    <a:pt x="5191" y="862"/>
                  </a:lnTo>
                  <a:lnTo>
                    <a:pt x="5492" y="1022"/>
                  </a:lnTo>
                  <a:lnTo>
                    <a:pt x="5752" y="1223"/>
                  </a:lnTo>
                  <a:lnTo>
                    <a:pt x="6033" y="1443"/>
                  </a:lnTo>
                  <a:lnTo>
                    <a:pt x="6293" y="1704"/>
                  </a:lnTo>
                  <a:lnTo>
                    <a:pt x="6554" y="1964"/>
                  </a:lnTo>
                  <a:lnTo>
                    <a:pt x="6814" y="2245"/>
                  </a:lnTo>
                  <a:lnTo>
                    <a:pt x="7335" y="2866"/>
                  </a:lnTo>
                  <a:lnTo>
                    <a:pt x="7877" y="3528"/>
                  </a:lnTo>
                  <a:lnTo>
                    <a:pt x="8478" y="4249"/>
                  </a:lnTo>
                  <a:lnTo>
                    <a:pt x="9119" y="5011"/>
                  </a:lnTo>
                  <a:lnTo>
                    <a:pt x="9460" y="5411"/>
                  </a:lnTo>
                  <a:lnTo>
                    <a:pt x="9841" y="5792"/>
                  </a:lnTo>
                  <a:lnTo>
                    <a:pt x="10221" y="6193"/>
                  </a:lnTo>
                  <a:lnTo>
                    <a:pt x="10642" y="6574"/>
                  </a:lnTo>
                  <a:lnTo>
                    <a:pt x="11384" y="7295"/>
                  </a:lnTo>
                  <a:lnTo>
                    <a:pt x="12125" y="7997"/>
                  </a:lnTo>
                  <a:lnTo>
                    <a:pt x="12907" y="8658"/>
                  </a:lnTo>
                  <a:lnTo>
                    <a:pt x="13668" y="9299"/>
                  </a:lnTo>
                  <a:lnTo>
                    <a:pt x="14510" y="10021"/>
                  </a:lnTo>
                  <a:lnTo>
                    <a:pt x="15312" y="10702"/>
                  </a:lnTo>
                  <a:lnTo>
                    <a:pt x="15673" y="11043"/>
                  </a:lnTo>
                  <a:lnTo>
                    <a:pt x="15993" y="11384"/>
                  </a:lnTo>
                  <a:lnTo>
                    <a:pt x="16294" y="11704"/>
                  </a:lnTo>
                  <a:lnTo>
                    <a:pt x="16554" y="12005"/>
                  </a:lnTo>
                  <a:lnTo>
                    <a:pt x="16795" y="12326"/>
                  </a:lnTo>
                  <a:lnTo>
                    <a:pt x="16995" y="12626"/>
                  </a:lnTo>
                  <a:lnTo>
                    <a:pt x="17176" y="12927"/>
                  </a:lnTo>
                  <a:lnTo>
                    <a:pt x="17296" y="13207"/>
                  </a:lnTo>
                  <a:lnTo>
                    <a:pt x="17396" y="13488"/>
                  </a:lnTo>
                  <a:lnTo>
                    <a:pt x="17436" y="13749"/>
                  </a:lnTo>
                  <a:lnTo>
                    <a:pt x="17436" y="14009"/>
                  </a:lnTo>
                  <a:lnTo>
                    <a:pt x="17416" y="14230"/>
                  </a:lnTo>
                  <a:lnTo>
                    <a:pt x="17356" y="14370"/>
                  </a:lnTo>
                  <a:lnTo>
                    <a:pt x="17296" y="14510"/>
                  </a:lnTo>
                  <a:lnTo>
                    <a:pt x="17216" y="14630"/>
                  </a:lnTo>
                  <a:lnTo>
                    <a:pt x="17115" y="14751"/>
                  </a:lnTo>
                  <a:lnTo>
                    <a:pt x="16995" y="14851"/>
                  </a:lnTo>
                  <a:lnTo>
                    <a:pt x="16875" y="14931"/>
                  </a:lnTo>
                  <a:lnTo>
                    <a:pt x="16715" y="15011"/>
                  </a:lnTo>
                  <a:lnTo>
                    <a:pt x="16554" y="15091"/>
                  </a:lnTo>
                  <a:lnTo>
                    <a:pt x="16314" y="15172"/>
                  </a:lnTo>
                  <a:lnTo>
                    <a:pt x="16093" y="15212"/>
                  </a:lnTo>
                  <a:lnTo>
                    <a:pt x="15853" y="15232"/>
                  </a:lnTo>
                  <a:lnTo>
                    <a:pt x="15632" y="15232"/>
                  </a:lnTo>
                  <a:lnTo>
                    <a:pt x="15392" y="15192"/>
                  </a:lnTo>
                  <a:lnTo>
                    <a:pt x="15151" y="15151"/>
                  </a:lnTo>
                  <a:lnTo>
                    <a:pt x="14911" y="15071"/>
                  </a:lnTo>
                  <a:lnTo>
                    <a:pt x="14690" y="14971"/>
                  </a:lnTo>
                  <a:lnTo>
                    <a:pt x="14450" y="14851"/>
                  </a:lnTo>
                  <a:lnTo>
                    <a:pt x="14210" y="14691"/>
                  </a:lnTo>
                  <a:lnTo>
                    <a:pt x="13969" y="14530"/>
                  </a:lnTo>
                  <a:lnTo>
                    <a:pt x="13729" y="14330"/>
                  </a:lnTo>
                  <a:lnTo>
                    <a:pt x="13508" y="14109"/>
                  </a:lnTo>
                  <a:lnTo>
                    <a:pt x="13268" y="13869"/>
                  </a:lnTo>
                  <a:lnTo>
                    <a:pt x="13047" y="13608"/>
                  </a:lnTo>
                  <a:lnTo>
                    <a:pt x="12827" y="13328"/>
                  </a:lnTo>
                  <a:lnTo>
                    <a:pt x="12506" y="12907"/>
                  </a:lnTo>
                  <a:lnTo>
                    <a:pt x="12185" y="12446"/>
                  </a:lnTo>
                  <a:lnTo>
                    <a:pt x="11544" y="11464"/>
                  </a:lnTo>
                  <a:lnTo>
                    <a:pt x="10903" y="10462"/>
                  </a:lnTo>
                  <a:lnTo>
                    <a:pt x="10562" y="9941"/>
                  </a:lnTo>
                  <a:lnTo>
                    <a:pt x="10181" y="9400"/>
                  </a:lnTo>
                  <a:lnTo>
                    <a:pt x="9760" y="8879"/>
                  </a:lnTo>
                  <a:lnTo>
                    <a:pt x="9319" y="8358"/>
                  </a:lnTo>
                  <a:lnTo>
                    <a:pt x="8818" y="7836"/>
                  </a:lnTo>
                  <a:lnTo>
                    <a:pt x="8277" y="7315"/>
                  </a:lnTo>
                  <a:lnTo>
                    <a:pt x="7997" y="7055"/>
                  </a:lnTo>
                  <a:lnTo>
                    <a:pt x="7696" y="6774"/>
                  </a:lnTo>
                  <a:lnTo>
                    <a:pt x="7376" y="6514"/>
                  </a:lnTo>
                  <a:lnTo>
                    <a:pt x="7055" y="6273"/>
                  </a:lnTo>
                  <a:lnTo>
                    <a:pt x="6414" y="5792"/>
                  </a:lnTo>
                  <a:lnTo>
                    <a:pt x="5732" y="5351"/>
                  </a:lnTo>
                  <a:lnTo>
                    <a:pt x="5051" y="4931"/>
                  </a:lnTo>
                  <a:lnTo>
                    <a:pt x="4369" y="4530"/>
                  </a:lnTo>
                  <a:lnTo>
                    <a:pt x="3067" y="3808"/>
                  </a:lnTo>
                  <a:lnTo>
                    <a:pt x="2005" y="3207"/>
                  </a:lnTo>
                  <a:lnTo>
                    <a:pt x="1503" y="2926"/>
                  </a:lnTo>
                  <a:lnTo>
                    <a:pt x="1083" y="2666"/>
                  </a:lnTo>
                  <a:lnTo>
                    <a:pt x="882" y="2546"/>
                  </a:lnTo>
                  <a:lnTo>
                    <a:pt x="722" y="2405"/>
                  </a:lnTo>
                  <a:lnTo>
                    <a:pt x="582" y="2265"/>
                  </a:lnTo>
                  <a:lnTo>
                    <a:pt x="461" y="2145"/>
                  </a:lnTo>
                  <a:lnTo>
                    <a:pt x="361" y="1984"/>
                  </a:lnTo>
                  <a:lnTo>
                    <a:pt x="281" y="1844"/>
                  </a:lnTo>
                  <a:lnTo>
                    <a:pt x="241" y="1684"/>
                  </a:lnTo>
                  <a:lnTo>
                    <a:pt x="221" y="1524"/>
                  </a:lnTo>
                  <a:lnTo>
                    <a:pt x="201" y="1403"/>
                  </a:lnTo>
                  <a:lnTo>
                    <a:pt x="221" y="1303"/>
                  </a:lnTo>
                  <a:lnTo>
                    <a:pt x="261" y="1083"/>
                  </a:lnTo>
                  <a:lnTo>
                    <a:pt x="321" y="862"/>
                  </a:lnTo>
                  <a:lnTo>
                    <a:pt x="421" y="682"/>
                  </a:lnTo>
                  <a:lnTo>
                    <a:pt x="521" y="521"/>
                  </a:lnTo>
                  <a:lnTo>
                    <a:pt x="622" y="381"/>
                  </a:lnTo>
                  <a:lnTo>
                    <a:pt x="762" y="221"/>
                  </a:lnTo>
                  <a:lnTo>
                    <a:pt x="1103" y="201"/>
                  </a:lnTo>
                  <a:close/>
                  <a:moveTo>
                    <a:pt x="742" y="0"/>
                  </a:moveTo>
                  <a:lnTo>
                    <a:pt x="682" y="20"/>
                  </a:lnTo>
                  <a:lnTo>
                    <a:pt x="562" y="121"/>
                  </a:lnTo>
                  <a:lnTo>
                    <a:pt x="461" y="241"/>
                  </a:lnTo>
                  <a:lnTo>
                    <a:pt x="341" y="401"/>
                  </a:lnTo>
                  <a:lnTo>
                    <a:pt x="221" y="582"/>
                  </a:lnTo>
                  <a:lnTo>
                    <a:pt x="121" y="802"/>
                  </a:lnTo>
                  <a:lnTo>
                    <a:pt x="41" y="1043"/>
                  </a:lnTo>
                  <a:lnTo>
                    <a:pt x="0" y="1283"/>
                  </a:lnTo>
                  <a:lnTo>
                    <a:pt x="0" y="1524"/>
                  </a:lnTo>
                  <a:lnTo>
                    <a:pt x="20" y="1724"/>
                  </a:lnTo>
                  <a:lnTo>
                    <a:pt x="101" y="1944"/>
                  </a:lnTo>
                  <a:lnTo>
                    <a:pt x="201" y="2145"/>
                  </a:lnTo>
                  <a:lnTo>
                    <a:pt x="341" y="2325"/>
                  </a:lnTo>
                  <a:lnTo>
                    <a:pt x="521" y="2506"/>
                  </a:lnTo>
                  <a:lnTo>
                    <a:pt x="722" y="2686"/>
                  </a:lnTo>
                  <a:lnTo>
                    <a:pt x="962" y="2846"/>
                  </a:lnTo>
                  <a:lnTo>
                    <a:pt x="1403" y="3107"/>
                  </a:lnTo>
                  <a:lnTo>
                    <a:pt x="1884" y="3387"/>
                  </a:lnTo>
                  <a:lnTo>
                    <a:pt x="2966" y="3989"/>
                  </a:lnTo>
                  <a:lnTo>
                    <a:pt x="4249" y="4710"/>
                  </a:lnTo>
                  <a:lnTo>
                    <a:pt x="4931" y="5111"/>
                  </a:lnTo>
                  <a:lnTo>
                    <a:pt x="5612" y="5512"/>
                  </a:lnTo>
                  <a:lnTo>
                    <a:pt x="6273" y="5973"/>
                  </a:lnTo>
                  <a:lnTo>
                    <a:pt x="6935" y="6434"/>
                  </a:lnTo>
                  <a:lnTo>
                    <a:pt x="7556" y="6935"/>
                  </a:lnTo>
                  <a:lnTo>
                    <a:pt x="7836" y="7195"/>
                  </a:lnTo>
                  <a:lnTo>
                    <a:pt x="8117" y="7476"/>
                  </a:lnTo>
                  <a:lnTo>
                    <a:pt x="8137" y="7476"/>
                  </a:lnTo>
                  <a:lnTo>
                    <a:pt x="8678" y="7977"/>
                  </a:lnTo>
                  <a:lnTo>
                    <a:pt x="9159" y="8498"/>
                  </a:lnTo>
                  <a:lnTo>
                    <a:pt x="9600" y="9019"/>
                  </a:lnTo>
                  <a:lnTo>
                    <a:pt x="10021" y="9540"/>
                  </a:lnTo>
                  <a:lnTo>
                    <a:pt x="10382" y="10061"/>
                  </a:lnTo>
                  <a:lnTo>
                    <a:pt x="10742" y="10582"/>
                  </a:lnTo>
                  <a:lnTo>
                    <a:pt x="11364" y="11564"/>
                  </a:lnTo>
                  <a:lnTo>
                    <a:pt x="12005" y="12566"/>
                  </a:lnTo>
                  <a:lnTo>
                    <a:pt x="12326" y="13027"/>
                  </a:lnTo>
                  <a:lnTo>
                    <a:pt x="12646" y="13448"/>
                  </a:lnTo>
                  <a:lnTo>
                    <a:pt x="13027" y="13909"/>
                  </a:lnTo>
                  <a:lnTo>
                    <a:pt x="13408" y="14310"/>
                  </a:lnTo>
                  <a:lnTo>
                    <a:pt x="13608" y="14490"/>
                  </a:lnTo>
                  <a:lnTo>
                    <a:pt x="13789" y="14650"/>
                  </a:lnTo>
                  <a:lnTo>
                    <a:pt x="13989" y="14811"/>
                  </a:lnTo>
                  <a:lnTo>
                    <a:pt x="14189" y="14931"/>
                  </a:lnTo>
                  <a:lnTo>
                    <a:pt x="14390" y="15051"/>
                  </a:lnTo>
                  <a:lnTo>
                    <a:pt x="14590" y="15151"/>
                  </a:lnTo>
                  <a:lnTo>
                    <a:pt x="14791" y="15252"/>
                  </a:lnTo>
                  <a:lnTo>
                    <a:pt x="14991" y="15312"/>
                  </a:lnTo>
                  <a:lnTo>
                    <a:pt x="15192" y="15372"/>
                  </a:lnTo>
                  <a:lnTo>
                    <a:pt x="15392" y="15412"/>
                  </a:lnTo>
                  <a:lnTo>
                    <a:pt x="15572" y="15432"/>
                  </a:lnTo>
                  <a:lnTo>
                    <a:pt x="15773" y="15452"/>
                  </a:lnTo>
                  <a:lnTo>
                    <a:pt x="15993" y="15432"/>
                  </a:lnTo>
                  <a:lnTo>
                    <a:pt x="16214" y="15412"/>
                  </a:lnTo>
                  <a:lnTo>
                    <a:pt x="16414" y="15352"/>
                  </a:lnTo>
                  <a:lnTo>
                    <a:pt x="16614" y="15292"/>
                  </a:lnTo>
                  <a:lnTo>
                    <a:pt x="16815" y="15212"/>
                  </a:lnTo>
                  <a:lnTo>
                    <a:pt x="16975" y="15111"/>
                  </a:lnTo>
                  <a:lnTo>
                    <a:pt x="17135" y="15011"/>
                  </a:lnTo>
                  <a:lnTo>
                    <a:pt x="17276" y="14891"/>
                  </a:lnTo>
                  <a:lnTo>
                    <a:pt x="17396" y="14751"/>
                  </a:lnTo>
                  <a:lnTo>
                    <a:pt x="17476" y="14610"/>
                  </a:lnTo>
                  <a:lnTo>
                    <a:pt x="17556" y="14450"/>
                  </a:lnTo>
                  <a:lnTo>
                    <a:pt x="17616" y="14290"/>
                  </a:lnTo>
                  <a:lnTo>
                    <a:pt x="17657" y="14029"/>
                  </a:lnTo>
                  <a:lnTo>
                    <a:pt x="17657" y="13749"/>
                  </a:lnTo>
                  <a:lnTo>
                    <a:pt x="17596" y="13468"/>
                  </a:lnTo>
                  <a:lnTo>
                    <a:pt x="17516" y="13167"/>
                  </a:lnTo>
                  <a:lnTo>
                    <a:pt x="17376" y="12867"/>
                  </a:lnTo>
                  <a:lnTo>
                    <a:pt x="17196" y="12546"/>
                  </a:lnTo>
                  <a:lnTo>
                    <a:pt x="16975" y="12205"/>
                  </a:lnTo>
                  <a:lnTo>
                    <a:pt x="16715" y="11885"/>
                  </a:lnTo>
                  <a:lnTo>
                    <a:pt x="16454" y="11564"/>
                  </a:lnTo>
                  <a:lnTo>
                    <a:pt x="16153" y="11223"/>
                  </a:lnTo>
                  <a:lnTo>
                    <a:pt x="15813" y="10903"/>
                  </a:lnTo>
                  <a:lnTo>
                    <a:pt x="15452" y="10562"/>
                  </a:lnTo>
                  <a:lnTo>
                    <a:pt x="14670" y="9861"/>
                  </a:lnTo>
                  <a:lnTo>
                    <a:pt x="13809" y="9139"/>
                  </a:lnTo>
                  <a:lnTo>
                    <a:pt x="13047" y="8498"/>
                  </a:lnTo>
                  <a:lnTo>
                    <a:pt x="12286" y="7836"/>
                  </a:lnTo>
                  <a:lnTo>
                    <a:pt x="11524" y="7155"/>
                  </a:lnTo>
                  <a:lnTo>
                    <a:pt x="10782" y="6434"/>
                  </a:lnTo>
                  <a:lnTo>
                    <a:pt x="10382" y="6033"/>
                  </a:lnTo>
                  <a:lnTo>
                    <a:pt x="9981" y="5652"/>
                  </a:lnTo>
                  <a:lnTo>
                    <a:pt x="9620" y="5251"/>
                  </a:lnTo>
                  <a:lnTo>
                    <a:pt x="9279" y="4870"/>
                  </a:lnTo>
                  <a:lnTo>
                    <a:pt x="8638" y="4109"/>
                  </a:lnTo>
                  <a:lnTo>
                    <a:pt x="8057" y="3407"/>
                  </a:lnTo>
                  <a:lnTo>
                    <a:pt x="7496" y="2726"/>
                  </a:lnTo>
                  <a:lnTo>
                    <a:pt x="6975" y="2105"/>
                  </a:lnTo>
                  <a:lnTo>
                    <a:pt x="6714" y="1804"/>
                  </a:lnTo>
                  <a:lnTo>
                    <a:pt x="6434" y="1544"/>
                  </a:lnTo>
                  <a:lnTo>
                    <a:pt x="6173" y="1283"/>
                  </a:lnTo>
                  <a:lnTo>
                    <a:pt x="5892" y="1063"/>
                  </a:lnTo>
                  <a:lnTo>
                    <a:pt x="5612" y="862"/>
                  </a:lnTo>
                  <a:lnTo>
                    <a:pt x="5311" y="682"/>
                  </a:lnTo>
                  <a:lnTo>
                    <a:pt x="4971" y="521"/>
                  </a:lnTo>
                  <a:lnTo>
                    <a:pt x="4610" y="401"/>
                  </a:lnTo>
                  <a:lnTo>
                    <a:pt x="4229" y="301"/>
                  </a:lnTo>
                  <a:lnTo>
                    <a:pt x="3828" y="201"/>
                  </a:lnTo>
                  <a:lnTo>
                    <a:pt x="3427" y="141"/>
                  </a:lnTo>
                  <a:lnTo>
                    <a:pt x="3047" y="81"/>
                  </a:lnTo>
                  <a:lnTo>
                    <a:pt x="2285" y="20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4877425" y="2886550"/>
              <a:ext cx="441425" cy="386325"/>
            </a:xfrm>
            <a:custGeom>
              <a:avLst/>
              <a:gdLst/>
              <a:ahLst/>
              <a:cxnLst/>
              <a:rect l="l" t="t" r="r" b="b"/>
              <a:pathLst>
                <a:path w="17657" h="15453" extrusionOk="0">
                  <a:moveTo>
                    <a:pt x="1644" y="201"/>
                  </a:moveTo>
                  <a:lnTo>
                    <a:pt x="2305" y="241"/>
                  </a:lnTo>
                  <a:lnTo>
                    <a:pt x="3027" y="301"/>
                  </a:lnTo>
                  <a:lnTo>
                    <a:pt x="3407" y="341"/>
                  </a:lnTo>
                  <a:lnTo>
                    <a:pt x="3788" y="421"/>
                  </a:lnTo>
                  <a:lnTo>
                    <a:pt x="4169" y="501"/>
                  </a:lnTo>
                  <a:lnTo>
                    <a:pt x="4530" y="602"/>
                  </a:lnTo>
                  <a:lnTo>
                    <a:pt x="4870" y="722"/>
                  </a:lnTo>
                  <a:lnTo>
                    <a:pt x="5191" y="862"/>
                  </a:lnTo>
                  <a:lnTo>
                    <a:pt x="5492" y="1022"/>
                  </a:lnTo>
                  <a:lnTo>
                    <a:pt x="5752" y="1223"/>
                  </a:lnTo>
                  <a:lnTo>
                    <a:pt x="6033" y="1443"/>
                  </a:lnTo>
                  <a:lnTo>
                    <a:pt x="6293" y="1704"/>
                  </a:lnTo>
                  <a:lnTo>
                    <a:pt x="6554" y="1964"/>
                  </a:lnTo>
                  <a:lnTo>
                    <a:pt x="6814" y="2245"/>
                  </a:lnTo>
                  <a:lnTo>
                    <a:pt x="7335" y="2866"/>
                  </a:lnTo>
                  <a:lnTo>
                    <a:pt x="7877" y="3528"/>
                  </a:lnTo>
                  <a:lnTo>
                    <a:pt x="8478" y="4249"/>
                  </a:lnTo>
                  <a:lnTo>
                    <a:pt x="9119" y="5011"/>
                  </a:lnTo>
                  <a:lnTo>
                    <a:pt x="9460" y="5411"/>
                  </a:lnTo>
                  <a:lnTo>
                    <a:pt x="9841" y="5792"/>
                  </a:lnTo>
                  <a:lnTo>
                    <a:pt x="10221" y="6193"/>
                  </a:lnTo>
                  <a:lnTo>
                    <a:pt x="10642" y="6574"/>
                  </a:lnTo>
                  <a:lnTo>
                    <a:pt x="11384" y="7295"/>
                  </a:lnTo>
                  <a:lnTo>
                    <a:pt x="12125" y="7997"/>
                  </a:lnTo>
                  <a:lnTo>
                    <a:pt x="12907" y="8658"/>
                  </a:lnTo>
                  <a:lnTo>
                    <a:pt x="13668" y="9299"/>
                  </a:lnTo>
                  <a:lnTo>
                    <a:pt x="14510" y="10021"/>
                  </a:lnTo>
                  <a:lnTo>
                    <a:pt x="15312" y="10702"/>
                  </a:lnTo>
                  <a:lnTo>
                    <a:pt x="15673" y="11043"/>
                  </a:lnTo>
                  <a:lnTo>
                    <a:pt x="15993" y="11384"/>
                  </a:lnTo>
                  <a:lnTo>
                    <a:pt x="16294" y="11704"/>
                  </a:lnTo>
                  <a:lnTo>
                    <a:pt x="16554" y="12005"/>
                  </a:lnTo>
                  <a:lnTo>
                    <a:pt x="16795" y="12326"/>
                  </a:lnTo>
                  <a:lnTo>
                    <a:pt x="16995" y="12626"/>
                  </a:lnTo>
                  <a:lnTo>
                    <a:pt x="17176" y="12927"/>
                  </a:lnTo>
                  <a:lnTo>
                    <a:pt x="17296" y="13207"/>
                  </a:lnTo>
                  <a:lnTo>
                    <a:pt x="17396" y="13488"/>
                  </a:lnTo>
                  <a:lnTo>
                    <a:pt x="17436" y="13749"/>
                  </a:lnTo>
                  <a:lnTo>
                    <a:pt x="17436" y="14009"/>
                  </a:lnTo>
                  <a:lnTo>
                    <a:pt x="17416" y="14230"/>
                  </a:lnTo>
                  <a:lnTo>
                    <a:pt x="17356" y="14370"/>
                  </a:lnTo>
                  <a:lnTo>
                    <a:pt x="17296" y="14510"/>
                  </a:lnTo>
                  <a:lnTo>
                    <a:pt x="17216" y="14630"/>
                  </a:lnTo>
                  <a:lnTo>
                    <a:pt x="17115" y="14751"/>
                  </a:lnTo>
                  <a:lnTo>
                    <a:pt x="16995" y="14851"/>
                  </a:lnTo>
                  <a:lnTo>
                    <a:pt x="16875" y="14931"/>
                  </a:lnTo>
                  <a:lnTo>
                    <a:pt x="16715" y="15011"/>
                  </a:lnTo>
                  <a:lnTo>
                    <a:pt x="16554" y="15091"/>
                  </a:lnTo>
                  <a:lnTo>
                    <a:pt x="16314" y="15172"/>
                  </a:lnTo>
                  <a:lnTo>
                    <a:pt x="16093" y="15212"/>
                  </a:lnTo>
                  <a:lnTo>
                    <a:pt x="15853" y="15232"/>
                  </a:lnTo>
                  <a:lnTo>
                    <a:pt x="15632" y="15232"/>
                  </a:lnTo>
                  <a:lnTo>
                    <a:pt x="15392" y="15192"/>
                  </a:lnTo>
                  <a:lnTo>
                    <a:pt x="15151" y="15151"/>
                  </a:lnTo>
                  <a:lnTo>
                    <a:pt x="14911" y="15071"/>
                  </a:lnTo>
                  <a:lnTo>
                    <a:pt x="14690" y="14971"/>
                  </a:lnTo>
                  <a:lnTo>
                    <a:pt x="14450" y="14851"/>
                  </a:lnTo>
                  <a:lnTo>
                    <a:pt x="14210" y="14691"/>
                  </a:lnTo>
                  <a:lnTo>
                    <a:pt x="13969" y="14530"/>
                  </a:lnTo>
                  <a:lnTo>
                    <a:pt x="13729" y="14330"/>
                  </a:lnTo>
                  <a:lnTo>
                    <a:pt x="13508" y="14109"/>
                  </a:lnTo>
                  <a:lnTo>
                    <a:pt x="13268" y="13869"/>
                  </a:lnTo>
                  <a:lnTo>
                    <a:pt x="13047" y="13608"/>
                  </a:lnTo>
                  <a:lnTo>
                    <a:pt x="12827" y="13328"/>
                  </a:lnTo>
                  <a:lnTo>
                    <a:pt x="12506" y="12907"/>
                  </a:lnTo>
                  <a:lnTo>
                    <a:pt x="12185" y="12446"/>
                  </a:lnTo>
                  <a:lnTo>
                    <a:pt x="11544" y="11464"/>
                  </a:lnTo>
                  <a:lnTo>
                    <a:pt x="10903" y="10462"/>
                  </a:lnTo>
                  <a:lnTo>
                    <a:pt x="10562" y="9941"/>
                  </a:lnTo>
                  <a:lnTo>
                    <a:pt x="10181" y="9400"/>
                  </a:lnTo>
                  <a:lnTo>
                    <a:pt x="9760" y="8879"/>
                  </a:lnTo>
                  <a:lnTo>
                    <a:pt x="9319" y="8358"/>
                  </a:lnTo>
                  <a:lnTo>
                    <a:pt x="8818" y="7836"/>
                  </a:lnTo>
                  <a:lnTo>
                    <a:pt x="8277" y="7315"/>
                  </a:lnTo>
                  <a:lnTo>
                    <a:pt x="7997" y="7055"/>
                  </a:lnTo>
                  <a:lnTo>
                    <a:pt x="7696" y="6774"/>
                  </a:lnTo>
                  <a:lnTo>
                    <a:pt x="7376" y="6514"/>
                  </a:lnTo>
                  <a:lnTo>
                    <a:pt x="7055" y="6273"/>
                  </a:lnTo>
                  <a:lnTo>
                    <a:pt x="6414" y="5792"/>
                  </a:lnTo>
                  <a:lnTo>
                    <a:pt x="5732" y="5351"/>
                  </a:lnTo>
                  <a:lnTo>
                    <a:pt x="5051" y="4931"/>
                  </a:lnTo>
                  <a:lnTo>
                    <a:pt x="4369" y="4530"/>
                  </a:lnTo>
                  <a:lnTo>
                    <a:pt x="3067" y="3808"/>
                  </a:lnTo>
                  <a:lnTo>
                    <a:pt x="2005" y="3207"/>
                  </a:lnTo>
                  <a:lnTo>
                    <a:pt x="1503" y="2926"/>
                  </a:lnTo>
                  <a:lnTo>
                    <a:pt x="1083" y="2666"/>
                  </a:lnTo>
                  <a:lnTo>
                    <a:pt x="882" y="2546"/>
                  </a:lnTo>
                  <a:lnTo>
                    <a:pt x="722" y="2405"/>
                  </a:lnTo>
                  <a:lnTo>
                    <a:pt x="582" y="2265"/>
                  </a:lnTo>
                  <a:lnTo>
                    <a:pt x="461" y="2145"/>
                  </a:lnTo>
                  <a:lnTo>
                    <a:pt x="361" y="1984"/>
                  </a:lnTo>
                  <a:lnTo>
                    <a:pt x="281" y="1844"/>
                  </a:lnTo>
                  <a:lnTo>
                    <a:pt x="241" y="1684"/>
                  </a:lnTo>
                  <a:lnTo>
                    <a:pt x="221" y="1524"/>
                  </a:lnTo>
                  <a:lnTo>
                    <a:pt x="201" y="1403"/>
                  </a:lnTo>
                  <a:lnTo>
                    <a:pt x="221" y="1303"/>
                  </a:lnTo>
                  <a:lnTo>
                    <a:pt x="261" y="1083"/>
                  </a:lnTo>
                  <a:lnTo>
                    <a:pt x="321" y="862"/>
                  </a:lnTo>
                  <a:lnTo>
                    <a:pt x="421" y="682"/>
                  </a:lnTo>
                  <a:lnTo>
                    <a:pt x="521" y="521"/>
                  </a:lnTo>
                  <a:lnTo>
                    <a:pt x="622" y="381"/>
                  </a:lnTo>
                  <a:lnTo>
                    <a:pt x="762" y="221"/>
                  </a:lnTo>
                  <a:lnTo>
                    <a:pt x="1103" y="201"/>
                  </a:lnTo>
                  <a:close/>
                  <a:moveTo>
                    <a:pt x="742" y="0"/>
                  </a:moveTo>
                  <a:lnTo>
                    <a:pt x="682" y="20"/>
                  </a:lnTo>
                  <a:lnTo>
                    <a:pt x="562" y="121"/>
                  </a:lnTo>
                  <a:lnTo>
                    <a:pt x="461" y="241"/>
                  </a:lnTo>
                  <a:lnTo>
                    <a:pt x="341" y="401"/>
                  </a:lnTo>
                  <a:lnTo>
                    <a:pt x="221" y="582"/>
                  </a:lnTo>
                  <a:lnTo>
                    <a:pt x="121" y="802"/>
                  </a:lnTo>
                  <a:lnTo>
                    <a:pt x="41" y="1043"/>
                  </a:lnTo>
                  <a:lnTo>
                    <a:pt x="0" y="1283"/>
                  </a:lnTo>
                  <a:lnTo>
                    <a:pt x="0" y="1524"/>
                  </a:lnTo>
                  <a:lnTo>
                    <a:pt x="20" y="1724"/>
                  </a:lnTo>
                  <a:lnTo>
                    <a:pt x="101" y="1944"/>
                  </a:lnTo>
                  <a:lnTo>
                    <a:pt x="201" y="2145"/>
                  </a:lnTo>
                  <a:lnTo>
                    <a:pt x="341" y="2325"/>
                  </a:lnTo>
                  <a:lnTo>
                    <a:pt x="521" y="2506"/>
                  </a:lnTo>
                  <a:lnTo>
                    <a:pt x="722" y="2686"/>
                  </a:lnTo>
                  <a:lnTo>
                    <a:pt x="962" y="2846"/>
                  </a:lnTo>
                  <a:lnTo>
                    <a:pt x="1403" y="3107"/>
                  </a:lnTo>
                  <a:lnTo>
                    <a:pt x="1884" y="3387"/>
                  </a:lnTo>
                  <a:lnTo>
                    <a:pt x="2966" y="3989"/>
                  </a:lnTo>
                  <a:lnTo>
                    <a:pt x="4249" y="4710"/>
                  </a:lnTo>
                  <a:lnTo>
                    <a:pt x="4931" y="5111"/>
                  </a:lnTo>
                  <a:lnTo>
                    <a:pt x="5612" y="5512"/>
                  </a:lnTo>
                  <a:lnTo>
                    <a:pt x="6273" y="5973"/>
                  </a:lnTo>
                  <a:lnTo>
                    <a:pt x="6935" y="6434"/>
                  </a:lnTo>
                  <a:lnTo>
                    <a:pt x="7556" y="6935"/>
                  </a:lnTo>
                  <a:lnTo>
                    <a:pt x="7836" y="7195"/>
                  </a:lnTo>
                  <a:lnTo>
                    <a:pt x="8117" y="7476"/>
                  </a:lnTo>
                  <a:lnTo>
                    <a:pt x="8137" y="7476"/>
                  </a:lnTo>
                  <a:lnTo>
                    <a:pt x="8678" y="7977"/>
                  </a:lnTo>
                  <a:lnTo>
                    <a:pt x="9159" y="8498"/>
                  </a:lnTo>
                  <a:lnTo>
                    <a:pt x="9600" y="9019"/>
                  </a:lnTo>
                  <a:lnTo>
                    <a:pt x="10021" y="9540"/>
                  </a:lnTo>
                  <a:lnTo>
                    <a:pt x="10382" y="10061"/>
                  </a:lnTo>
                  <a:lnTo>
                    <a:pt x="10742" y="10582"/>
                  </a:lnTo>
                  <a:lnTo>
                    <a:pt x="11364" y="11564"/>
                  </a:lnTo>
                  <a:lnTo>
                    <a:pt x="12005" y="12566"/>
                  </a:lnTo>
                  <a:lnTo>
                    <a:pt x="12326" y="13027"/>
                  </a:lnTo>
                  <a:lnTo>
                    <a:pt x="12646" y="13448"/>
                  </a:lnTo>
                  <a:lnTo>
                    <a:pt x="13027" y="13909"/>
                  </a:lnTo>
                  <a:lnTo>
                    <a:pt x="13408" y="14310"/>
                  </a:lnTo>
                  <a:lnTo>
                    <a:pt x="13608" y="14490"/>
                  </a:lnTo>
                  <a:lnTo>
                    <a:pt x="13789" y="14650"/>
                  </a:lnTo>
                  <a:lnTo>
                    <a:pt x="13989" y="14811"/>
                  </a:lnTo>
                  <a:lnTo>
                    <a:pt x="14189" y="14931"/>
                  </a:lnTo>
                  <a:lnTo>
                    <a:pt x="14390" y="15051"/>
                  </a:lnTo>
                  <a:lnTo>
                    <a:pt x="14590" y="15151"/>
                  </a:lnTo>
                  <a:lnTo>
                    <a:pt x="14791" y="15252"/>
                  </a:lnTo>
                  <a:lnTo>
                    <a:pt x="14991" y="15312"/>
                  </a:lnTo>
                  <a:lnTo>
                    <a:pt x="15192" y="15372"/>
                  </a:lnTo>
                  <a:lnTo>
                    <a:pt x="15392" y="15412"/>
                  </a:lnTo>
                  <a:lnTo>
                    <a:pt x="15572" y="15432"/>
                  </a:lnTo>
                  <a:lnTo>
                    <a:pt x="15773" y="15452"/>
                  </a:lnTo>
                  <a:lnTo>
                    <a:pt x="15993" y="15432"/>
                  </a:lnTo>
                  <a:lnTo>
                    <a:pt x="16214" y="15412"/>
                  </a:lnTo>
                  <a:lnTo>
                    <a:pt x="16414" y="15352"/>
                  </a:lnTo>
                  <a:lnTo>
                    <a:pt x="16614" y="15292"/>
                  </a:lnTo>
                  <a:lnTo>
                    <a:pt x="16815" y="15212"/>
                  </a:lnTo>
                  <a:lnTo>
                    <a:pt x="16975" y="15111"/>
                  </a:lnTo>
                  <a:lnTo>
                    <a:pt x="17135" y="15011"/>
                  </a:lnTo>
                  <a:lnTo>
                    <a:pt x="17276" y="14891"/>
                  </a:lnTo>
                  <a:lnTo>
                    <a:pt x="17396" y="14751"/>
                  </a:lnTo>
                  <a:lnTo>
                    <a:pt x="17476" y="14610"/>
                  </a:lnTo>
                  <a:lnTo>
                    <a:pt x="17556" y="14450"/>
                  </a:lnTo>
                  <a:lnTo>
                    <a:pt x="17616" y="14290"/>
                  </a:lnTo>
                  <a:lnTo>
                    <a:pt x="17657" y="14029"/>
                  </a:lnTo>
                  <a:lnTo>
                    <a:pt x="17657" y="13749"/>
                  </a:lnTo>
                  <a:lnTo>
                    <a:pt x="17596" y="13468"/>
                  </a:lnTo>
                  <a:lnTo>
                    <a:pt x="17516" y="13167"/>
                  </a:lnTo>
                  <a:lnTo>
                    <a:pt x="17376" y="12867"/>
                  </a:lnTo>
                  <a:lnTo>
                    <a:pt x="17196" y="12546"/>
                  </a:lnTo>
                  <a:lnTo>
                    <a:pt x="16975" y="12205"/>
                  </a:lnTo>
                  <a:lnTo>
                    <a:pt x="16715" y="11885"/>
                  </a:lnTo>
                  <a:lnTo>
                    <a:pt x="16454" y="11564"/>
                  </a:lnTo>
                  <a:lnTo>
                    <a:pt x="16153" y="11223"/>
                  </a:lnTo>
                  <a:lnTo>
                    <a:pt x="15813" y="10903"/>
                  </a:lnTo>
                  <a:lnTo>
                    <a:pt x="15452" y="10562"/>
                  </a:lnTo>
                  <a:lnTo>
                    <a:pt x="14670" y="9861"/>
                  </a:lnTo>
                  <a:lnTo>
                    <a:pt x="13809" y="9139"/>
                  </a:lnTo>
                  <a:lnTo>
                    <a:pt x="13047" y="8498"/>
                  </a:lnTo>
                  <a:lnTo>
                    <a:pt x="12286" y="7836"/>
                  </a:lnTo>
                  <a:lnTo>
                    <a:pt x="11524" y="7155"/>
                  </a:lnTo>
                  <a:lnTo>
                    <a:pt x="10782" y="6434"/>
                  </a:lnTo>
                  <a:lnTo>
                    <a:pt x="10382" y="6033"/>
                  </a:lnTo>
                  <a:lnTo>
                    <a:pt x="9981" y="5652"/>
                  </a:lnTo>
                  <a:lnTo>
                    <a:pt x="9620" y="5251"/>
                  </a:lnTo>
                  <a:lnTo>
                    <a:pt x="9279" y="4870"/>
                  </a:lnTo>
                  <a:lnTo>
                    <a:pt x="8638" y="4109"/>
                  </a:lnTo>
                  <a:lnTo>
                    <a:pt x="8057" y="3407"/>
                  </a:lnTo>
                  <a:lnTo>
                    <a:pt x="7496" y="2726"/>
                  </a:lnTo>
                  <a:lnTo>
                    <a:pt x="6975" y="2105"/>
                  </a:lnTo>
                  <a:lnTo>
                    <a:pt x="6714" y="1804"/>
                  </a:lnTo>
                  <a:lnTo>
                    <a:pt x="6434" y="1544"/>
                  </a:lnTo>
                  <a:lnTo>
                    <a:pt x="6173" y="1283"/>
                  </a:lnTo>
                  <a:lnTo>
                    <a:pt x="5892" y="1063"/>
                  </a:lnTo>
                  <a:lnTo>
                    <a:pt x="5612" y="862"/>
                  </a:lnTo>
                  <a:lnTo>
                    <a:pt x="5311" y="682"/>
                  </a:lnTo>
                  <a:lnTo>
                    <a:pt x="4971" y="521"/>
                  </a:lnTo>
                  <a:lnTo>
                    <a:pt x="4610" y="401"/>
                  </a:lnTo>
                  <a:lnTo>
                    <a:pt x="4229" y="301"/>
                  </a:lnTo>
                  <a:lnTo>
                    <a:pt x="3828" y="201"/>
                  </a:lnTo>
                  <a:lnTo>
                    <a:pt x="3427" y="141"/>
                  </a:lnTo>
                  <a:lnTo>
                    <a:pt x="3047" y="81"/>
                  </a:lnTo>
                  <a:lnTo>
                    <a:pt x="2285" y="20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4892450" y="2886550"/>
              <a:ext cx="665400" cy="1464025"/>
            </a:xfrm>
            <a:custGeom>
              <a:avLst/>
              <a:gdLst/>
              <a:ahLst/>
              <a:cxnLst/>
              <a:rect l="l" t="t" r="r" b="b"/>
              <a:pathLst>
                <a:path w="26616" h="58561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321" y="361"/>
                  </a:lnTo>
                  <a:lnTo>
                    <a:pt x="822" y="662"/>
                  </a:lnTo>
                  <a:lnTo>
                    <a:pt x="1464" y="1063"/>
                  </a:lnTo>
                  <a:lnTo>
                    <a:pt x="2265" y="1584"/>
                  </a:lnTo>
                  <a:lnTo>
                    <a:pt x="3227" y="2245"/>
                  </a:lnTo>
                  <a:lnTo>
                    <a:pt x="3768" y="2646"/>
                  </a:lnTo>
                  <a:lnTo>
                    <a:pt x="4330" y="3087"/>
                  </a:lnTo>
                  <a:lnTo>
                    <a:pt x="4931" y="3548"/>
                  </a:lnTo>
                  <a:lnTo>
                    <a:pt x="5572" y="4069"/>
                  </a:lnTo>
                  <a:lnTo>
                    <a:pt x="6233" y="4650"/>
                  </a:lnTo>
                  <a:lnTo>
                    <a:pt x="6935" y="5251"/>
                  </a:lnTo>
                  <a:lnTo>
                    <a:pt x="7676" y="5933"/>
                  </a:lnTo>
                  <a:lnTo>
                    <a:pt x="8438" y="6634"/>
                  </a:lnTo>
                  <a:lnTo>
                    <a:pt x="9400" y="7556"/>
                  </a:lnTo>
                  <a:lnTo>
                    <a:pt x="10362" y="8498"/>
                  </a:lnTo>
                  <a:lnTo>
                    <a:pt x="11304" y="9520"/>
                  </a:lnTo>
                  <a:lnTo>
                    <a:pt x="12226" y="10562"/>
                  </a:lnTo>
                  <a:lnTo>
                    <a:pt x="13128" y="11644"/>
                  </a:lnTo>
                  <a:lnTo>
                    <a:pt x="14029" y="12767"/>
                  </a:lnTo>
                  <a:lnTo>
                    <a:pt x="14891" y="13909"/>
                  </a:lnTo>
                  <a:lnTo>
                    <a:pt x="15753" y="15091"/>
                  </a:lnTo>
                  <a:lnTo>
                    <a:pt x="16575" y="16294"/>
                  </a:lnTo>
                  <a:lnTo>
                    <a:pt x="17376" y="17536"/>
                  </a:lnTo>
                  <a:lnTo>
                    <a:pt x="18138" y="18779"/>
                  </a:lnTo>
                  <a:lnTo>
                    <a:pt x="18879" y="20042"/>
                  </a:lnTo>
                  <a:lnTo>
                    <a:pt x="19561" y="21324"/>
                  </a:lnTo>
                  <a:lnTo>
                    <a:pt x="20242" y="22607"/>
                  </a:lnTo>
                  <a:lnTo>
                    <a:pt x="20863" y="23889"/>
                  </a:lnTo>
                  <a:lnTo>
                    <a:pt x="21445" y="25192"/>
                  </a:lnTo>
                  <a:lnTo>
                    <a:pt x="22006" y="26495"/>
                  </a:lnTo>
                  <a:lnTo>
                    <a:pt x="22547" y="27838"/>
                  </a:lnTo>
                  <a:lnTo>
                    <a:pt x="23048" y="29200"/>
                  </a:lnTo>
                  <a:lnTo>
                    <a:pt x="23529" y="30583"/>
                  </a:lnTo>
                  <a:lnTo>
                    <a:pt x="23970" y="31986"/>
                  </a:lnTo>
                  <a:lnTo>
                    <a:pt x="24371" y="33409"/>
                  </a:lnTo>
                  <a:lnTo>
                    <a:pt x="24751" y="34832"/>
                  </a:lnTo>
                  <a:lnTo>
                    <a:pt x="25072" y="36255"/>
                  </a:lnTo>
                  <a:lnTo>
                    <a:pt x="25373" y="37698"/>
                  </a:lnTo>
                  <a:lnTo>
                    <a:pt x="25653" y="39121"/>
                  </a:lnTo>
                  <a:lnTo>
                    <a:pt x="25874" y="40544"/>
                  </a:lnTo>
                  <a:lnTo>
                    <a:pt x="26054" y="41967"/>
                  </a:lnTo>
                  <a:lnTo>
                    <a:pt x="26194" y="43349"/>
                  </a:lnTo>
                  <a:lnTo>
                    <a:pt x="26315" y="44732"/>
                  </a:lnTo>
                  <a:lnTo>
                    <a:pt x="26375" y="46095"/>
                  </a:lnTo>
                  <a:lnTo>
                    <a:pt x="26395" y="47418"/>
                  </a:lnTo>
                  <a:lnTo>
                    <a:pt x="26395" y="48219"/>
                  </a:lnTo>
                  <a:lnTo>
                    <a:pt x="26395" y="48981"/>
                  </a:lnTo>
                  <a:lnTo>
                    <a:pt x="26375" y="49722"/>
                  </a:lnTo>
                  <a:lnTo>
                    <a:pt x="26335" y="50424"/>
                  </a:lnTo>
                  <a:lnTo>
                    <a:pt x="26254" y="51807"/>
                  </a:lnTo>
                  <a:lnTo>
                    <a:pt x="26134" y="53069"/>
                  </a:lnTo>
                  <a:lnTo>
                    <a:pt x="25974" y="54212"/>
                  </a:lnTo>
                  <a:lnTo>
                    <a:pt x="25834" y="55234"/>
                  </a:lnTo>
                  <a:lnTo>
                    <a:pt x="25553" y="56897"/>
                  </a:lnTo>
                  <a:lnTo>
                    <a:pt x="25413" y="57699"/>
                  </a:lnTo>
                  <a:lnTo>
                    <a:pt x="25353" y="58180"/>
                  </a:lnTo>
                  <a:lnTo>
                    <a:pt x="25353" y="58340"/>
                  </a:lnTo>
                  <a:lnTo>
                    <a:pt x="25353" y="58440"/>
                  </a:lnTo>
                  <a:lnTo>
                    <a:pt x="25393" y="58520"/>
                  </a:lnTo>
                  <a:lnTo>
                    <a:pt x="25453" y="58541"/>
                  </a:lnTo>
                  <a:lnTo>
                    <a:pt x="25493" y="58561"/>
                  </a:lnTo>
                  <a:lnTo>
                    <a:pt x="25553" y="58541"/>
                  </a:lnTo>
                  <a:lnTo>
                    <a:pt x="25593" y="58480"/>
                  </a:lnTo>
                  <a:lnTo>
                    <a:pt x="25593" y="58420"/>
                  </a:lnTo>
                  <a:lnTo>
                    <a:pt x="25553" y="58360"/>
                  </a:lnTo>
                  <a:lnTo>
                    <a:pt x="25553" y="58300"/>
                  </a:lnTo>
                  <a:lnTo>
                    <a:pt x="25553" y="58180"/>
                  </a:lnTo>
                  <a:lnTo>
                    <a:pt x="25593" y="57859"/>
                  </a:lnTo>
                  <a:lnTo>
                    <a:pt x="25753" y="56937"/>
                  </a:lnTo>
                  <a:lnTo>
                    <a:pt x="26034" y="55274"/>
                  </a:lnTo>
                  <a:lnTo>
                    <a:pt x="26194" y="54232"/>
                  </a:lnTo>
                  <a:lnTo>
                    <a:pt x="26335" y="53089"/>
                  </a:lnTo>
                  <a:lnTo>
                    <a:pt x="26455" y="51807"/>
                  </a:lnTo>
                  <a:lnTo>
                    <a:pt x="26555" y="50444"/>
                  </a:lnTo>
                  <a:lnTo>
                    <a:pt x="26595" y="49722"/>
                  </a:lnTo>
                  <a:lnTo>
                    <a:pt x="26615" y="48981"/>
                  </a:lnTo>
                  <a:lnTo>
                    <a:pt x="26615" y="48219"/>
                  </a:lnTo>
                  <a:lnTo>
                    <a:pt x="26615" y="47418"/>
                  </a:lnTo>
                  <a:lnTo>
                    <a:pt x="26595" y="46095"/>
                  </a:lnTo>
                  <a:lnTo>
                    <a:pt x="26515" y="44732"/>
                  </a:lnTo>
                  <a:lnTo>
                    <a:pt x="26415" y="43349"/>
                  </a:lnTo>
                  <a:lnTo>
                    <a:pt x="26274" y="41926"/>
                  </a:lnTo>
                  <a:lnTo>
                    <a:pt x="26074" y="40524"/>
                  </a:lnTo>
                  <a:lnTo>
                    <a:pt x="25854" y="39081"/>
                  </a:lnTo>
                  <a:lnTo>
                    <a:pt x="25593" y="37658"/>
                  </a:lnTo>
                  <a:lnTo>
                    <a:pt x="25292" y="36215"/>
                  </a:lnTo>
                  <a:lnTo>
                    <a:pt x="24952" y="34772"/>
                  </a:lnTo>
                  <a:lnTo>
                    <a:pt x="24571" y="33349"/>
                  </a:lnTo>
                  <a:lnTo>
                    <a:pt x="24170" y="31926"/>
                  </a:lnTo>
                  <a:lnTo>
                    <a:pt x="23729" y="30523"/>
                  </a:lnTo>
                  <a:lnTo>
                    <a:pt x="23248" y="29120"/>
                  </a:lnTo>
                  <a:lnTo>
                    <a:pt x="22747" y="27757"/>
                  </a:lnTo>
                  <a:lnTo>
                    <a:pt x="22206" y="26415"/>
                  </a:lnTo>
                  <a:lnTo>
                    <a:pt x="21625" y="25092"/>
                  </a:lnTo>
                  <a:lnTo>
                    <a:pt x="21044" y="23809"/>
                  </a:lnTo>
                  <a:lnTo>
                    <a:pt x="20422" y="22507"/>
                  </a:lnTo>
                  <a:lnTo>
                    <a:pt x="19761" y="21224"/>
                  </a:lnTo>
                  <a:lnTo>
                    <a:pt x="19060" y="19941"/>
                  </a:lnTo>
                  <a:lnTo>
                    <a:pt x="18318" y="18659"/>
                  </a:lnTo>
                  <a:lnTo>
                    <a:pt x="17557" y="17416"/>
                  </a:lnTo>
                  <a:lnTo>
                    <a:pt x="16755" y="16174"/>
                  </a:lnTo>
                  <a:lnTo>
                    <a:pt x="15913" y="14971"/>
                  </a:lnTo>
                  <a:lnTo>
                    <a:pt x="15072" y="13789"/>
                  </a:lnTo>
                  <a:lnTo>
                    <a:pt x="14190" y="12626"/>
                  </a:lnTo>
                  <a:lnTo>
                    <a:pt x="13308" y="11504"/>
                  </a:lnTo>
                  <a:lnTo>
                    <a:pt x="12386" y="10422"/>
                  </a:lnTo>
                  <a:lnTo>
                    <a:pt x="11444" y="9360"/>
                  </a:lnTo>
                  <a:lnTo>
                    <a:pt x="10502" y="8358"/>
                  </a:lnTo>
                  <a:lnTo>
                    <a:pt x="9560" y="7396"/>
                  </a:lnTo>
                  <a:lnTo>
                    <a:pt x="8598" y="6494"/>
                  </a:lnTo>
                  <a:lnTo>
                    <a:pt x="7817" y="5772"/>
                  </a:lnTo>
                  <a:lnTo>
                    <a:pt x="7075" y="5091"/>
                  </a:lnTo>
                  <a:lnTo>
                    <a:pt x="6374" y="4470"/>
                  </a:lnTo>
                  <a:lnTo>
                    <a:pt x="5712" y="3908"/>
                  </a:lnTo>
                  <a:lnTo>
                    <a:pt x="5071" y="3387"/>
                  </a:lnTo>
                  <a:lnTo>
                    <a:pt x="4450" y="2906"/>
                  </a:lnTo>
                  <a:lnTo>
                    <a:pt x="3889" y="2465"/>
                  </a:lnTo>
                  <a:lnTo>
                    <a:pt x="3348" y="2085"/>
                  </a:lnTo>
                  <a:lnTo>
                    <a:pt x="2386" y="1403"/>
                  </a:lnTo>
                  <a:lnTo>
                    <a:pt x="1584" y="882"/>
                  </a:lnTo>
                  <a:lnTo>
                    <a:pt x="923" y="461"/>
                  </a:lnTo>
                  <a:lnTo>
                    <a:pt x="442" y="181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341875" y="2962200"/>
              <a:ext cx="145825" cy="408875"/>
            </a:xfrm>
            <a:custGeom>
              <a:avLst/>
              <a:gdLst/>
              <a:ahLst/>
              <a:cxnLst/>
              <a:rect l="l" t="t" r="r" b="b"/>
              <a:pathLst>
                <a:path w="5833" h="16355" extrusionOk="0">
                  <a:moveTo>
                    <a:pt x="2065" y="221"/>
                  </a:moveTo>
                  <a:lnTo>
                    <a:pt x="2245" y="301"/>
                  </a:lnTo>
                  <a:lnTo>
                    <a:pt x="2546" y="462"/>
                  </a:lnTo>
                  <a:lnTo>
                    <a:pt x="2926" y="662"/>
                  </a:lnTo>
                  <a:lnTo>
                    <a:pt x="3367" y="943"/>
                  </a:lnTo>
                  <a:lnTo>
                    <a:pt x="3568" y="1103"/>
                  </a:lnTo>
                  <a:lnTo>
                    <a:pt x="3768" y="1283"/>
                  </a:lnTo>
                  <a:lnTo>
                    <a:pt x="3969" y="1464"/>
                  </a:lnTo>
                  <a:lnTo>
                    <a:pt x="4129" y="1664"/>
                  </a:lnTo>
                  <a:lnTo>
                    <a:pt x="4269" y="1864"/>
                  </a:lnTo>
                  <a:lnTo>
                    <a:pt x="4389" y="2085"/>
                  </a:lnTo>
                  <a:lnTo>
                    <a:pt x="4450" y="2305"/>
                  </a:lnTo>
                  <a:lnTo>
                    <a:pt x="4470" y="2426"/>
                  </a:lnTo>
                  <a:lnTo>
                    <a:pt x="4490" y="2546"/>
                  </a:lnTo>
                  <a:lnTo>
                    <a:pt x="4490" y="2967"/>
                  </a:lnTo>
                  <a:lnTo>
                    <a:pt x="4470" y="3428"/>
                  </a:lnTo>
                  <a:lnTo>
                    <a:pt x="4409" y="3929"/>
                  </a:lnTo>
                  <a:lnTo>
                    <a:pt x="4349" y="4450"/>
                  </a:lnTo>
                  <a:lnTo>
                    <a:pt x="4249" y="5271"/>
                  </a:lnTo>
                  <a:lnTo>
                    <a:pt x="4209" y="5692"/>
                  </a:lnTo>
                  <a:lnTo>
                    <a:pt x="4169" y="6153"/>
                  </a:lnTo>
                  <a:lnTo>
                    <a:pt x="4149" y="6594"/>
                  </a:lnTo>
                  <a:lnTo>
                    <a:pt x="4149" y="7075"/>
                  </a:lnTo>
                  <a:lnTo>
                    <a:pt x="4189" y="7556"/>
                  </a:lnTo>
                  <a:lnTo>
                    <a:pt x="4249" y="8057"/>
                  </a:lnTo>
                  <a:lnTo>
                    <a:pt x="4289" y="8518"/>
                  </a:lnTo>
                  <a:lnTo>
                    <a:pt x="4369" y="8979"/>
                  </a:lnTo>
                  <a:lnTo>
                    <a:pt x="4450" y="9440"/>
                  </a:lnTo>
                  <a:lnTo>
                    <a:pt x="4550" y="9901"/>
                  </a:lnTo>
                  <a:lnTo>
                    <a:pt x="4790" y="10783"/>
                  </a:lnTo>
                  <a:lnTo>
                    <a:pt x="5031" y="11644"/>
                  </a:lnTo>
                  <a:lnTo>
                    <a:pt x="5211" y="12306"/>
                  </a:lnTo>
                  <a:lnTo>
                    <a:pt x="5371" y="12967"/>
                  </a:lnTo>
                  <a:lnTo>
                    <a:pt x="5512" y="13568"/>
                  </a:lnTo>
                  <a:lnTo>
                    <a:pt x="5552" y="13849"/>
                  </a:lnTo>
                  <a:lnTo>
                    <a:pt x="5592" y="14110"/>
                  </a:lnTo>
                  <a:lnTo>
                    <a:pt x="5612" y="14430"/>
                  </a:lnTo>
                  <a:lnTo>
                    <a:pt x="5632" y="14711"/>
                  </a:lnTo>
                  <a:lnTo>
                    <a:pt x="5612" y="14971"/>
                  </a:lnTo>
                  <a:lnTo>
                    <a:pt x="5572" y="15212"/>
                  </a:lnTo>
                  <a:lnTo>
                    <a:pt x="5532" y="15432"/>
                  </a:lnTo>
                  <a:lnTo>
                    <a:pt x="5452" y="15613"/>
                  </a:lnTo>
                  <a:lnTo>
                    <a:pt x="5351" y="15773"/>
                  </a:lnTo>
                  <a:lnTo>
                    <a:pt x="5231" y="15893"/>
                  </a:lnTo>
                  <a:lnTo>
                    <a:pt x="5131" y="15973"/>
                  </a:lnTo>
                  <a:lnTo>
                    <a:pt x="5011" y="16034"/>
                  </a:lnTo>
                  <a:lnTo>
                    <a:pt x="4890" y="16094"/>
                  </a:lnTo>
                  <a:lnTo>
                    <a:pt x="4770" y="16114"/>
                  </a:lnTo>
                  <a:lnTo>
                    <a:pt x="4630" y="16134"/>
                  </a:lnTo>
                  <a:lnTo>
                    <a:pt x="4470" y="16134"/>
                  </a:lnTo>
                  <a:lnTo>
                    <a:pt x="4309" y="16114"/>
                  </a:lnTo>
                  <a:lnTo>
                    <a:pt x="4149" y="16074"/>
                  </a:lnTo>
                  <a:lnTo>
                    <a:pt x="3928" y="16013"/>
                  </a:lnTo>
                  <a:lnTo>
                    <a:pt x="3728" y="15933"/>
                  </a:lnTo>
                  <a:lnTo>
                    <a:pt x="3528" y="15853"/>
                  </a:lnTo>
                  <a:lnTo>
                    <a:pt x="3347" y="15733"/>
                  </a:lnTo>
                  <a:lnTo>
                    <a:pt x="3167" y="15613"/>
                  </a:lnTo>
                  <a:lnTo>
                    <a:pt x="3007" y="15472"/>
                  </a:lnTo>
                  <a:lnTo>
                    <a:pt x="2866" y="15312"/>
                  </a:lnTo>
                  <a:lnTo>
                    <a:pt x="2726" y="15132"/>
                  </a:lnTo>
                  <a:lnTo>
                    <a:pt x="2606" y="14951"/>
                  </a:lnTo>
                  <a:lnTo>
                    <a:pt x="2486" y="14751"/>
                  </a:lnTo>
                  <a:lnTo>
                    <a:pt x="2385" y="14550"/>
                  </a:lnTo>
                  <a:lnTo>
                    <a:pt x="2305" y="14330"/>
                  </a:lnTo>
                  <a:lnTo>
                    <a:pt x="2225" y="14090"/>
                  </a:lnTo>
                  <a:lnTo>
                    <a:pt x="2165" y="13849"/>
                  </a:lnTo>
                  <a:lnTo>
                    <a:pt x="2125" y="13588"/>
                  </a:lnTo>
                  <a:lnTo>
                    <a:pt x="2105" y="13328"/>
                  </a:lnTo>
                  <a:lnTo>
                    <a:pt x="2085" y="13087"/>
                  </a:lnTo>
                  <a:lnTo>
                    <a:pt x="2065" y="12847"/>
                  </a:lnTo>
                  <a:lnTo>
                    <a:pt x="2065" y="12346"/>
                  </a:lnTo>
                  <a:lnTo>
                    <a:pt x="2105" y="11805"/>
                  </a:lnTo>
                  <a:lnTo>
                    <a:pt x="2145" y="11244"/>
                  </a:lnTo>
                  <a:lnTo>
                    <a:pt x="2205" y="10422"/>
                  </a:lnTo>
                  <a:lnTo>
                    <a:pt x="2225" y="10001"/>
                  </a:lnTo>
                  <a:lnTo>
                    <a:pt x="2245" y="9560"/>
                  </a:lnTo>
                  <a:lnTo>
                    <a:pt x="2245" y="9099"/>
                  </a:lnTo>
                  <a:lnTo>
                    <a:pt x="2225" y="8638"/>
                  </a:lnTo>
                  <a:lnTo>
                    <a:pt x="2185" y="8177"/>
                  </a:lnTo>
                  <a:lnTo>
                    <a:pt x="2105" y="7696"/>
                  </a:lnTo>
                  <a:lnTo>
                    <a:pt x="2025" y="7175"/>
                  </a:lnTo>
                  <a:lnTo>
                    <a:pt x="1924" y="6674"/>
                  </a:lnTo>
                  <a:lnTo>
                    <a:pt x="1784" y="6173"/>
                  </a:lnTo>
                  <a:lnTo>
                    <a:pt x="1644" y="5692"/>
                  </a:lnTo>
                  <a:lnTo>
                    <a:pt x="1463" y="5211"/>
                  </a:lnTo>
                  <a:lnTo>
                    <a:pt x="1283" y="4750"/>
                  </a:lnTo>
                  <a:lnTo>
                    <a:pt x="922" y="3869"/>
                  </a:lnTo>
                  <a:lnTo>
                    <a:pt x="702" y="3368"/>
                  </a:lnTo>
                  <a:lnTo>
                    <a:pt x="522" y="2907"/>
                  </a:lnTo>
                  <a:lnTo>
                    <a:pt x="361" y="2466"/>
                  </a:lnTo>
                  <a:lnTo>
                    <a:pt x="261" y="2065"/>
                  </a:lnTo>
                  <a:lnTo>
                    <a:pt x="221" y="1864"/>
                  </a:lnTo>
                  <a:lnTo>
                    <a:pt x="221" y="1664"/>
                  </a:lnTo>
                  <a:lnTo>
                    <a:pt x="261" y="1504"/>
                  </a:lnTo>
                  <a:lnTo>
                    <a:pt x="341" y="1323"/>
                  </a:lnTo>
                  <a:lnTo>
                    <a:pt x="441" y="1163"/>
                  </a:lnTo>
                  <a:lnTo>
                    <a:pt x="582" y="1023"/>
                  </a:lnTo>
                  <a:lnTo>
                    <a:pt x="722" y="902"/>
                  </a:lnTo>
                  <a:lnTo>
                    <a:pt x="882" y="782"/>
                  </a:lnTo>
                  <a:lnTo>
                    <a:pt x="1043" y="662"/>
                  </a:lnTo>
                  <a:lnTo>
                    <a:pt x="1223" y="562"/>
                  </a:lnTo>
                  <a:lnTo>
                    <a:pt x="1564" y="401"/>
                  </a:lnTo>
                  <a:lnTo>
                    <a:pt x="1844" y="301"/>
                  </a:lnTo>
                  <a:lnTo>
                    <a:pt x="2065" y="221"/>
                  </a:lnTo>
                  <a:close/>
                  <a:moveTo>
                    <a:pt x="2025" y="1"/>
                  </a:moveTo>
                  <a:lnTo>
                    <a:pt x="2025" y="21"/>
                  </a:lnTo>
                  <a:lnTo>
                    <a:pt x="1804" y="81"/>
                  </a:lnTo>
                  <a:lnTo>
                    <a:pt x="1483" y="201"/>
                  </a:lnTo>
                  <a:lnTo>
                    <a:pt x="1123" y="381"/>
                  </a:lnTo>
                  <a:lnTo>
                    <a:pt x="922" y="482"/>
                  </a:lnTo>
                  <a:lnTo>
                    <a:pt x="742" y="622"/>
                  </a:lnTo>
                  <a:lnTo>
                    <a:pt x="562" y="742"/>
                  </a:lnTo>
                  <a:lnTo>
                    <a:pt x="401" y="902"/>
                  </a:lnTo>
                  <a:lnTo>
                    <a:pt x="261" y="1063"/>
                  </a:lnTo>
                  <a:lnTo>
                    <a:pt x="141" y="1243"/>
                  </a:lnTo>
                  <a:lnTo>
                    <a:pt x="61" y="1444"/>
                  </a:lnTo>
                  <a:lnTo>
                    <a:pt x="0" y="1664"/>
                  </a:lnTo>
                  <a:lnTo>
                    <a:pt x="0" y="1884"/>
                  </a:lnTo>
                  <a:lnTo>
                    <a:pt x="20" y="2005"/>
                  </a:lnTo>
                  <a:lnTo>
                    <a:pt x="61" y="2125"/>
                  </a:lnTo>
                  <a:lnTo>
                    <a:pt x="161" y="2526"/>
                  </a:lnTo>
                  <a:lnTo>
                    <a:pt x="321" y="2967"/>
                  </a:lnTo>
                  <a:lnTo>
                    <a:pt x="522" y="3448"/>
                  </a:lnTo>
                  <a:lnTo>
                    <a:pt x="722" y="3969"/>
                  </a:lnTo>
                  <a:lnTo>
                    <a:pt x="1083" y="4831"/>
                  </a:lnTo>
                  <a:lnTo>
                    <a:pt x="1263" y="5291"/>
                  </a:lnTo>
                  <a:lnTo>
                    <a:pt x="1443" y="5752"/>
                  </a:lnTo>
                  <a:lnTo>
                    <a:pt x="1584" y="6233"/>
                  </a:lnTo>
                  <a:lnTo>
                    <a:pt x="1724" y="6714"/>
                  </a:lnTo>
                  <a:lnTo>
                    <a:pt x="1824" y="7215"/>
                  </a:lnTo>
                  <a:lnTo>
                    <a:pt x="1884" y="7716"/>
                  </a:lnTo>
                  <a:lnTo>
                    <a:pt x="1964" y="8197"/>
                  </a:lnTo>
                  <a:lnTo>
                    <a:pt x="2005" y="8658"/>
                  </a:lnTo>
                  <a:lnTo>
                    <a:pt x="2025" y="9119"/>
                  </a:lnTo>
                  <a:lnTo>
                    <a:pt x="2025" y="9560"/>
                  </a:lnTo>
                  <a:lnTo>
                    <a:pt x="2025" y="10001"/>
                  </a:lnTo>
                  <a:lnTo>
                    <a:pt x="2005" y="10422"/>
                  </a:lnTo>
                  <a:lnTo>
                    <a:pt x="1924" y="11224"/>
                  </a:lnTo>
                  <a:lnTo>
                    <a:pt x="1884" y="11805"/>
                  </a:lnTo>
                  <a:lnTo>
                    <a:pt x="1864" y="12346"/>
                  </a:lnTo>
                  <a:lnTo>
                    <a:pt x="1844" y="12867"/>
                  </a:lnTo>
                  <a:lnTo>
                    <a:pt x="1864" y="13107"/>
                  </a:lnTo>
                  <a:lnTo>
                    <a:pt x="1884" y="13348"/>
                  </a:lnTo>
                  <a:lnTo>
                    <a:pt x="1924" y="13629"/>
                  </a:lnTo>
                  <a:lnTo>
                    <a:pt x="1964" y="13909"/>
                  </a:lnTo>
                  <a:lnTo>
                    <a:pt x="2025" y="14170"/>
                  </a:lnTo>
                  <a:lnTo>
                    <a:pt x="2105" y="14410"/>
                  </a:lnTo>
                  <a:lnTo>
                    <a:pt x="2185" y="14651"/>
                  </a:lnTo>
                  <a:lnTo>
                    <a:pt x="2305" y="14871"/>
                  </a:lnTo>
                  <a:lnTo>
                    <a:pt x="2425" y="15072"/>
                  </a:lnTo>
                  <a:lnTo>
                    <a:pt x="2566" y="15272"/>
                  </a:lnTo>
                  <a:lnTo>
                    <a:pt x="2706" y="15452"/>
                  </a:lnTo>
                  <a:lnTo>
                    <a:pt x="2866" y="15633"/>
                  </a:lnTo>
                  <a:lnTo>
                    <a:pt x="3047" y="15773"/>
                  </a:lnTo>
                  <a:lnTo>
                    <a:pt x="3227" y="15913"/>
                  </a:lnTo>
                  <a:lnTo>
                    <a:pt x="3427" y="16034"/>
                  </a:lnTo>
                  <a:lnTo>
                    <a:pt x="3648" y="16134"/>
                  </a:lnTo>
                  <a:lnTo>
                    <a:pt x="3868" y="16214"/>
                  </a:lnTo>
                  <a:lnTo>
                    <a:pt x="4089" y="16294"/>
                  </a:lnTo>
                  <a:lnTo>
                    <a:pt x="4329" y="16334"/>
                  </a:lnTo>
                  <a:lnTo>
                    <a:pt x="4570" y="16354"/>
                  </a:lnTo>
                  <a:lnTo>
                    <a:pt x="4790" y="16334"/>
                  </a:lnTo>
                  <a:lnTo>
                    <a:pt x="5011" y="16274"/>
                  </a:lnTo>
                  <a:lnTo>
                    <a:pt x="5211" y="16174"/>
                  </a:lnTo>
                  <a:lnTo>
                    <a:pt x="5371" y="16054"/>
                  </a:lnTo>
                  <a:lnTo>
                    <a:pt x="5512" y="15913"/>
                  </a:lnTo>
                  <a:lnTo>
                    <a:pt x="5632" y="15733"/>
                  </a:lnTo>
                  <a:lnTo>
                    <a:pt x="5712" y="15512"/>
                  </a:lnTo>
                  <a:lnTo>
                    <a:pt x="5772" y="15292"/>
                  </a:lnTo>
                  <a:lnTo>
                    <a:pt x="5832" y="15031"/>
                  </a:lnTo>
                  <a:lnTo>
                    <a:pt x="5832" y="14731"/>
                  </a:lnTo>
                  <a:lnTo>
                    <a:pt x="5832" y="14430"/>
                  </a:lnTo>
                  <a:lnTo>
                    <a:pt x="5792" y="14090"/>
                  </a:lnTo>
                  <a:lnTo>
                    <a:pt x="5772" y="13809"/>
                  </a:lnTo>
                  <a:lnTo>
                    <a:pt x="5732" y="13528"/>
                  </a:lnTo>
                  <a:lnTo>
                    <a:pt x="5592" y="12907"/>
                  </a:lnTo>
                  <a:lnTo>
                    <a:pt x="5412" y="12266"/>
                  </a:lnTo>
                  <a:lnTo>
                    <a:pt x="5231" y="11584"/>
                  </a:lnTo>
                  <a:lnTo>
                    <a:pt x="4991" y="10743"/>
                  </a:lnTo>
                  <a:lnTo>
                    <a:pt x="4770" y="9861"/>
                  </a:lnTo>
                  <a:lnTo>
                    <a:pt x="4670" y="9400"/>
                  </a:lnTo>
                  <a:lnTo>
                    <a:pt x="4570" y="8939"/>
                  </a:lnTo>
                  <a:lnTo>
                    <a:pt x="4510" y="8498"/>
                  </a:lnTo>
                  <a:lnTo>
                    <a:pt x="4470" y="8037"/>
                  </a:lnTo>
                  <a:lnTo>
                    <a:pt x="4409" y="7536"/>
                  </a:lnTo>
                  <a:lnTo>
                    <a:pt x="4369" y="7055"/>
                  </a:lnTo>
                  <a:lnTo>
                    <a:pt x="4369" y="6594"/>
                  </a:lnTo>
                  <a:lnTo>
                    <a:pt x="4389" y="6153"/>
                  </a:lnTo>
                  <a:lnTo>
                    <a:pt x="4409" y="5712"/>
                  </a:lnTo>
                  <a:lnTo>
                    <a:pt x="4450" y="5291"/>
                  </a:lnTo>
                  <a:lnTo>
                    <a:pt x="4550" y="4490"/>
                  </a:lnTo>
                  <a:lnTo>
                    <a:pt x="4630" y="3949"/>
                  </a:lnTo>
                  <a:lnTo>
                    <a:pt x="4690" y="3448"/>
                  </a:lnTo>
                  <a:lnTo>
                    <a:pt x="4710" y="2967"/>
                  </a:lnTo>
                  <a:lnTo>
                    <a:pt x="4690" y="2526"/>
                  </a:lnTo>
                  <a:lnTo>
                    <a:pt x="4670" y="2305"/>
                  </a:lnTo>
                  <a:lnTo>
                    <a:pt x="4610" y="2065"/>
                  </a:lnTo>
                  <a:lnTo>
                    <a:pt x="4510" y="1844"/>
                  </a:lnTo>
                  <a:lnTo>
                    <a:pt x="4369" y="1624"/>
                  </a:lnTo>
                  <a:lnTo>
                    <a:pt x="4189" y="1383"/>
                  </a:lnTo>
                  <a:lnTo>
                    <a:pt x="3969" y="1163"/>
                  </a:lnTo>
                  <a:lnTo>
                    <a:pt x="3708" y="943"/>
                  </a:lnTo>
                  <a:lnTo>
                    <a:pt x="3427" y="722"/>
                  </a:lnTo>
                  <a:lnTo>
                    <a:pt x="3027" y="482"/>
                  </a:lnTo>
                  <a:lnTo>
                    <a:pt x="2586" y="241"/>
                  </a:lnTo>
                  <a:lnTo>
                    <a:pt x="2225" y="61"/>
                  </a:lnTo>
                  <a:lnTo>
                    <a:pt x="2105" y="21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341875" y="2962200"/>
              <a:ext cx="145825" cy="408875"/>
            </a:xfrm>
            <a:custGeom>
              <a:avLst/>
              <a:gdLst/>
              <a:ahLst/>
              <a:cxnLst/>
              <a:rect l="l" t="t" r="r" b="b"/>
              <a:pathLst>
                <a:path w="5833" h="16355" extrusionOk="0">
                  <a:moveTo>
                    <a:pt x="2065" y="221"/>
                  </a:moveTo>
                  <a:lnTo>
                    <a:pt x="2245" y="301"/>
                  </a:lnTo>
                  <a:lnTo>
                    <a:pt x="2546" y="462"/>
                  </a:lnTo>
                  <a:lnTo>
                    <a:pt x="2926" y="662"/>
                  </a:lnTo>
                  <a:lnTo>
                    <a:pt x="3367" y="943"/>
                  </a:lnTo>
                  <a:lnTo>
                    <a:pt x="3568" y="1103"/>
                  </a:lnTo>
                  <a:lnTo>
                    <a:pt x="3768" y="1283"/>
                  </a:lnTo>
                  <a:lnTo>
                    <a:pt x="3969" y="1464"/>
                  </a:lnTo>
                  <a:lnTo>
                    <a:pt x="4129" y="1664"/>
                  </a:lnTo>
                  <a:lnTo>
                    <a:pt x="4269" y="1864"/>
                  </a:lnTo>
                  <a:lnTo>
                    <a:pt x="4389" y="2085"/>
                  </a:lnTo>
                  <a:lnTo>
                    <a:pt x="4450" y="2305"/>
                  </a:lnTo>
                  <a:lnTo>
                    <a:pt x="4470" y="2426"/>
                  </a:lnTo>
                  <a:lnTo>
                    <a:pt x="4490" y="2546"/>
                  </a:lnTo>
                  <a:lnTo>
                    <a:pt x="4490" y="2967"/>
                  </a:lnTo>
                  <a:lnTo>
                    <a:pt x="4470" y="3428"/>
                  </a:lnTo>
                  <a:lnTo>
                    <a:pt x="4409" y="3929"/>
                  </a:lnTo>
                  <a:lnTo>
                    <a:pt x="4349" y="4450"/>
                  </a:lnTo>
                  <a:lnTo>
                    <a:pt x="4249" y="5271"/>
                  </a:lnTo>
                  <a:lnTo>
                    <a:pt x="4209" y="5692"/>
                  </a:lnTo>
                  <a:lnTo>
                    <a:pt x="4169" y="6153"/>
                  </a:lnTo>
                  <a:lnTo>
                    <a:pt x="4149" y="6594"/>
                  </a:lnTo>
                  <a:lnTo>
                    <a:pt x="4149" y="7075"/>
                  </a:lnTo>
                  <a:lnTo>
                    <a:pt x="4189" y="7556"/>
                  </a:lnTo>
                  <a:lnTo>
                    <a:pt x="4249" y="8057"/>
                  </a:lnTo>
                  <a:lnTo>
                    <a:pt x="4289" y="8518"/>
                  </a:lnTo>
                  <a:lnTo>
                    <a:pt x="4369" y="8979"/>
                  </a:lnTo>
                  <a:lnTo>
                    <a:pt x="4450" y="9440"/>
                  </a:lnTo>
                  <a:lnTo>
                    <a:pt x="4550" y="9901"/>
                  </a:lnTo>
                  <a:lnTo>
                    <a:pt x="4790" y="10783"/>
                  </a:lnTo>
                  <a:lnTo>
                    <a:pt x="5031" y="11644"/>
                  </a:lnTo>
                  <a:lnTo>
                    <a:pt x="5211" y="12306"/>
                  </a:lnTo>
                  <a:lnTo>
                    <a:pt x="5371" y="12967"/>
                  </a:lnTo>
                  <a:lnTo>
                    <a:pt x="5512" y="13568"/>
                  </a:lnTo>
                  <a:lnTo>
                    <a:pt x="5552" y="13849"/>
                  </a:lnTo>
                  <a:lnTo>
                    <a:pt x="5592" y="14110"/>
                  </a:lnTo>
                  <a:lnTo>
                    <a:pt x="5612" y="14430"/>
                  </a:lnTo>
                  <a:lnTo>
                    <a:pt x="5632" y="14711"/>
                  </a:lnTo>
                  <a:lnTo>
                    <a:pt x="5612" y="14971"/>
                  </a:lnTo>
                  <a:lnTo>
                    <a:pt x="5572" y="15212"/>
                  </a:lnTo>
                  <a:lnTo>
                    <a:pt x="5532" y="15432"/>
                  </a:lnTo>
                  <a:lnTo>
                    <a:pt x="5452" y="15613"/>
                  </a:lnTo>
                  <a:lnTo>
                    <a:pt x="5351" y="15773"/>
                  </a:lnTo>
                  <a:lnTo>
                    <a:pt x="5231" y="15893"/>
                  </a:lnTo>
                  <a:lnTo>
                    <a:pt x="5131" y="15973"/>
                  </a:lnTo>
                  <a:lnTo>
                    <a:pt x="5011" y="16034"/>
                  </a:lnTo>
                  <a:lnTo>
                    <a:pt x="4890" y="16094"/>
                  </a:lnTo>
                  <a:lnTo>
                    <a:pt x="4770" y="16114"/>
                  </a:lnTo>
                  <a:lnTo>
                    <a:pt x="4630" y="16134"/>
                  </a:lnTo>
                  <a:lnTo>
                    <a:pt x="4470" y="16134"/>
                  </a:lnTo>
                  <a:lnTo>
                    <a:pt x="4309" y="16114"/>
                  </a:lnTo>
                  <a:lnTo>
                    <a:pt x="4149" y="16074"/>
                  </a:lnTo>
                  <a:lnTo>
                    <a:pt x="3928" y="16013"/>
                  </a:lnTo>
                  <a:lnTo>
                    <a:pt x="3728" y="15933"/>
                  </a:lnTo>
                  <a:lnTo>
                    <a:pt x="3528" y="15853"/>
                  </a:lnTo>
                  <a:lnTo>
                    <a:pt x="3347" y="15733"/>
                  </a:lnTo>
                  <a:lnTo>
                    <a:pt x="3167" y="15613"/>
                  </a:lnTo>
                  <a:lnTo>
                    <a:pt x="3007" y="15472"/>
                  </a:lnTo>
                  <a:lnTo>
                    <a:pt x="2866" y="15312"/>
                  </a:lnTo>
                  <a:lnTo>
                    <a:pt x="2726" y="15132"/>
                  </a:lnTo>
                  <a:lnTo>
                    <a:pt x="2606" y="14951"/>
                  </a:lnTo>
                  <a:lnTo>
                    <a:pt x="2486" y="14751"/>
                  </a:lnTo>
                  <a:lnTo>
                    <a:pt x="2385" y="14550"/>
                  </a:lnTo>
                  <a:lnTo>
                    <a:pt x="2305" y="14330"/>
                  </a:lnTo>
                  <a:lnTo>
                    <a:pt x="2225" y="14090"/>
                  </a:lnTo>
                  <a:lnTo>
                    <a:pt x="2165" y="13849"/>
                  </a:lnTo>
                  <a:lnTo>
                    <a:pt x="2125" y="13588"/>
                  </a:lnTo>
                  <a:lnTo>
                    <a:pt x="2105" y="13328"/>
                  </a:lnTo>
                  <a:lnTo>
                    <a:pt x="2085" y="13087"/>
                  </a:lnTo>
                  <a:lnTo>
                    <a:pt x="2065" y="12847"/>
                  </a:lnTo>
                  <a:lnTo>
                    <a:pt x="2065" y="12346"/>
                  </a:lnTo>
                  <a:lnTo>
                    <a:pt x="2105" y="11805"/>
                  </a:lnTo>
                  <a:lnTo>
                    <a:pt x="2145" y="11244"/>
                  </a:lnTo>
                  <a:lnTo>
                    <a:pt x="2205" y="10422"/>
                  </a:lnTo>
                  <a:lnTo>
                    <a:pt x="2225" y="10001"/>
                  </a:lnTo>
                  <a:lnTo>
                    <a:pt x="2245" y="9560"/>
                  </a:lnTo>
                  <a:lnTo>
                    <a:pt x="2245" y="9099"/>
                  </a:lnTo>
                  <a:lnTo>
                    <a:pt x="2225" y="8638"/>
                  </a:lnTo>
                  <a:lnTo>
                    <a:pt x="2185" y="8177"/>
                  </a:lnTo>
                  <a:lnTo>
                    <a:pt x="2105" y="7696"/>
                  </a:lnTo>
                  <a:lnTo>
                    <a:pt x="2025" y="7175"/>
                  </a:lnTo>
                  <a:lnTo>
                    <a:pt x="1924" y="6674"/>
                  </a:lnTo>
                  <a:lnTo>
                    <a:pt x="1784" y="6173"/>
                  </a:lnTo>
                  <a:lnTo>
                    <a:pt x="1644" y="5692"/>
                  </a:lnTo>
                  <a:lnTo>
                    <a:pt x="1463" y="5211"/>
                  </a:lnTo>
                  <a:lnTo>
                    <a:pt x="1283" y="4750"/>
                  </a:lnTo>
                  <a:lnTo>
                    <a:pt x="922" y="3869"/>
                  </a:lnTo>
                  <a:lnTo>
                    <a:pt x="702" y="3368"/>
                  </a:lnTo>
                  <a:lnTo>
                    <a:pt x="522" y="2907"/>
                  </a:lnTo>
                  <a:lnTo>
                    <a:pt x="361" y="2466"/>
                  </a:lnTo>
                  <a:lnTo>
                    <a:pt x="261" y="2065"/>
                  </a:lnTo>
                  <a:lnTo>
                    <a:pt x="221" y="1864"/>
                  </a:lnTo>
                  <a:lnTo>
                    <a:pt x="221" y="1664"/>
                  </a:lnTo>
                  <a:lnTo>
                    <a:pt x="261" y="1504"/>
                  </a:lnTo>
                  <a:lnTo>
                    <a:pt x="341" y="1323"/>
                  </a:lnTo>
                  <a:lnTo>
                    <a:pt x="441" y="1163"/>
                  </a:lnTo>
                  <a:lnTo>
                    <a:pt x="582" y="1023"/>
                  </a:lnTo>
                  <a:lnTo>
                    <a:pt x="722" y="902"/>
                  </a:lnTo>
                  <a:lnTo>
                    <a:pt x="882" y="782"/>
                  </a:lnTo>
                  <a:lnTo>
                    <a:pt x="1043" y="662"/>
                  </a:lnTo>
                  <a:lnTo>
                    <a:pt x="1223" y="562"/>
                  </a:lnTo>
                  <a:lnTo>
                    <a:pt x="1564" y="401"/>
                  </a:lnTo>
                  <a:lnTo>
                    <a:pt x="1844" y="301"/>
                  </a:lnTo>
                  <a:lnTo>
                    <a:pt x="2065" y="221"/>
                  </a:lnTo>
                  <a:close/>
                  <a:moveTo>
                    <a:pt x="2025" y="1"/>
                  </a:moveTo>
                  <a:lnTo>
                    <a:pt x="2025" y="21"/>
                  </a:lnTo>
                  <a:lnTo>
                    <a:pt x="1804" y="81"/>
                  </a:lnTo>
                  <a:lnTo>
                    <a:pt x="1483" y="201"/>
                  </a:lnTo>
                  <a:lnTo>
                    <a:pt x="1123" y="381"/>
                  </a:lnTo>
                  <a:lnTo>
                    <a:pt x="922" y="482"/>
                  </a:lnTo>
                  <a:lnTo>
                    <a:pt x="742" y="622"/>
                  </a:lnTo>
                  <a:lnTo>
                    <a:pt x="562" y="742"/>
                  </a:lnTo>
                  <a:lnTo>
                    <a:pt x="401" y="902"/>
                  </a:lnTo>
                  <a:lnTo>
                    <a:pt x="261" y="1063"/>
                  </a:lnTo>
                  <a:lnTo>
                    <a:pt x="141" y="1243"/>
                  </a:lnTo>
                  <a:lnTo>
                    <a:pt x="61" y="1444"/>
                  </a:lnTo>
                  <a:lnTo>
                    <a:pt x="0" y="1664"/>
                  </a:lnTo>
                  <a:lnTo>
                    <a:pt x="0" y="1884"/>
                  </a:lnTo>
                  <a:lnTo>
                    <a:pt x="20" y="2005"/>
                  </a:lnTo>
                  <a:lnTo>
                    <a:pt x="61" y="2125"/>
                  </a:lnTo>
                  <a:lnTo>
                    <a:pt x="161" y="2526"/>
                  </a:lnTo>
                  <a:lnTo>
                    <a:pt x="321" y="2967"/>
                  </a:lnTo>
                  <a:lnTo>
                    <a:pt x="522" y="3448"/>
                  </a:lnTo>
                  <a:lnTo>
                    <a:pt x="722" y="3969"/>
                  </a:lnTo>
                  <a:lnTo>
                    <a:pt x="1083" y="4831"/>
                  </a:lnTo>
                  <a:lnTo>
                    <a:pt x="1263" y="5291"/>
                  </a:lnTo>
                  <a:lnTo>
                    <a:pt x="1443" y="5752"/>
                  </a:lnTo>
                  <a:lnTo>
                    <a:pt x="1584" y="6233"/>
                  </a:lnTo>
                  <a:lnTo>
                    <a:pt x="1724" y="6714"/>
                  </a:lnTo>
                  <a:lnTo>
                    <a:pt x="1824" y="7215"/>
                  </a:lnTo>
                  <a:lnTo>
                    <a:pt x="1884" y="7716"/>
                  </a:lnTo>
                  <a:lnTo>
                    <a:pt x="1964" y="8197"/>
                  </a:lnTo>
                  <a:lnTo>
                    <a:pt x="2005" y="8658"/>
                  </a:lnTo>
                  <a:lnTo>
                    <a:pt x="2025" y="9119"/>
                  </a:lnTo>
                  <a:lnTo>
                    <a:pt x="2025" y="9560"/>
                  </a:lnTo>
                  <a:lnTo>
                    <a:pt x="2025" y="10001"/>
                  </a:lnTo>
                  <a:lnTo>
                    <a:pt x="2005" y="10422"/>
                  </a:lnTo>
                  <a:lnTo>
                    <a:pt x="1924" y="11224"/>
                  </a:lnTo>
                  <a:lnTo>
                    <a:pt x="1884" y="11805"/>
                  </a:lnTo>
                  <a:lnTo>
                    <a:pt x="1864" y="12346"/>
                  </a:lnTo>
                  <a:lnTo>
                    <a:pt x="1844" y="12867"/>
                  </a:lnTo>
                  <a:lnTo>
                    <a:pt x="1864" y="13107"/>
                  </a:lnTo>
                  <a:lnTo>
                    <a:pt x="1884" y="13348"/>
                  </a:lnTo>
                  <a:lnTo>
                    <a:pt x="1924" y="13629"/>
                  </a:lnTo>
                  <a:lnTo>
                    <a:pt x="1964" y="13909"/>
                  </a:lnTo>
                  <a:lnTo>
                    <a:pt x="2025" y="14170"/>
                  </a:lnTo>
                  <a:lnTo>
                    <a:pt x="2105" y="14410"/>
                  </a:lnTo>
                  <a:lnTo>
                    <a:pt x="2185" y="14651"/>
                  </a:lnTo>
                  <a:lnTo>
                    <a:pt x="2305" y="14871"/>
                  </a:lnTo>
                  <a:lnTo>
                    <a:pt x="2425" y="15072"/>
                  </a:lnTo>
                  <a:lnTo>
                    <a:pt x="2566" y="15272"/>
                  </a:lnTo>
                  <a:lnTo>
                    <a:pt x="2706" y="15452"/>
                  </a:lnTo>
                  <a:lnTo>
                    <a:pt x="2866" y="15633"/>
                  </a:lnTo>
                  <a:lnTo>
                    <a:pt x="3047" y="15773"/>
                  </a:lnTo>
                  <a:lnTo>
                    <a:pt x="3227" y="15913"/>
                  </a:lnTo>
                  <a:lnTo>
                    <a:pt x="3427" y="16034"/>
                  </a:lnTo>
                  <a:lnTo>
                    <a:pt x="3648" y="16134"/>
                  </a:lnTo>
                  <a:lnTo>
                    <a:pt x="3868" y="16214"/>
                  </a:lnTo>
                  <a:lnTo>
                    <a:pt x="4089" y="16294"/>
                  </a:lnTo>
                  <a:lnTo>
                    <a:pt x="4329" y="16334"/>
                  </a:lnTo>
                  <a:lnTo>
                    <a:pt x="4570" y="16354"/>
                  </a:lnTo>
                  <a:lnTo>
                    <a:pt x="4790" y="16334"/>
                  </a:lnTo>
                  <a:lnTo>
                    <a:pt x="5011" y="16274"/>
                  </a:lnTo>
                  <a:lnTo>
                    <a:pt x="5211" y="16174"/>
                  </a:lnTo>
                  <a:lnTo>
                    <a:pt x="5371" y="16054"/>
                  </a:lnTo>
                  <a:lnTo>
                    <a:pt x="5512" y="15913"/>
                  </a:lnTo>
                  <a:lnTo>
                    <a:pt x="5632" y="15733"/>
                  </a:lnTo>
                  <a:lnTo>
                    <a:pt x="5712" y="15512"/>
                  </a:lnTo>
                  <a:lnTo>
                    <a:pt x="5772" y="15292"/>
                  </a:lnTo>
                  <a:lnTo>
                    <a:pt x="5832" y="15031"/>
                  </a:lnTo>
                  <a:lnTo>
                    <a:pt x="5832" y="14731"/>
                  </a:lnTo>
                  <a:lnTo>
                    <a:pt x="5832" y="14430"/>
                  </a:lnTo>
                  <a:lnTo>
                    <a:pt x="5792" y="14090"/>
                  </a:lnTo>
                  <a:lnTo>
                    <a:pt x="5772" y="13809"/>
                  </a:lnTo>
                  <a:lnTo>
                    <a:pt x="5732" y="13528"/>
                  </a:lnTo>
                  <a:lnTo>
                    <a:pt x="5592" y="12907"/>
                  </a:lnTo>
                  <a:lnTo>
                    <a:pt x="5412" y="12266"/>
                  </a:lnTo>
                  <a:lnTo>
                    <a:pt x="5231" y="11584"/>
                  </a:lnTo>
                  <a:lnTo>
                    <a:pt x="4991" y="10743"/>
                  </a:lnTo>
                  <a:lnTo>
                    <a:pt x="4770" y="9861"/>
                  </a:lnTo>
                  <a:lnTo>
                    <a:pt x="4670" y="9400"/>
                  </a:lnTo>
                  <a:lnTo>
                    <a:pt x="4570" y="8939"/>
                  </a:lnTo>
                  <a:lnTo>
                    <a:pt x="4510" y="8498"/>
                  </a:lnTo>
                  <a:lnTo>
                    <a:pt x="4470" y="8037"/>
                  </a:lnTo>
                  <a:lnTo>
                    <a:pt x="4409" y="7536"/>
                  </a:lnTo>
                  <a:lnTo>
                    <a:pt x="4369" y="7055"/>
                  </a:lnTo>
                  <a:lnTo>
                    <a:pt x="4369" y="6594"/>
                  </a:lnTo>
                  <a:lnTo>
                    <a:pt x="4389" y="6153"/>
                  </a:lnTo>
                  <a:lnTo>
                    <a:pt x="4409" y="5712"/>
                  </a:lnTo>
                  <a:lnTo>
                    <a:pt x="4450" y="5291"/>
                  </a:lnTo>
                  <a:lnTo>
                    <a:pt x="4550" y="4490"/>
                  </a:lnTo>
                  <a:lnTo>
                    <a:pt x="4630" y="3949"/>
                  </a:lnTo>
                  <a:lnTo>
                    <a:pt x="4690" y="3448"/>
                  </a:lnTo>
                  <a:lnTo>
                    <a:pt x="4710" y="2967"/>
                  </a:lnTo>
                  <a:lnTo>
                    <a:pt x="4690" y="2526"/>
                  </a:lnTo>
                  <a:lnTo>
                    <a:pt x="4670" y="2305"/>
                  </a:lnTo>
                  <a:lnTo>
                    <a:pt x="4610" y="2065"/>
                  </a:lnTo>
                  <a:lnTo>
                    <a:pt x="4510" y="1844"/>
                  </a:lnTo>
                  <a:lnTo>
                    <a:pt x="4369" y="1624"/>
                  </a:lnTo>
                  <a:lnTo>
                    <a:pt x="4189" y="1383"/>
                  </a:lnTo>
                  <a:lnTo>
                    <a:pt x="3969" y="1163"/>
                  </a:lnTo>
                  <a:lnTo>
                    <a:pt x="3708" y="943"/>
                  </a:lnTo>
                  <a:lnTo>
                    <a:pt x="3427" y="722"/>
                  </a:lnTo>
                  <a:lnTo>
                    <a:pt x="3027" y="482"/>
                  </a:lnTo>
                  <a:lnTo>
                    <a:pt x="2586" y="241"/>
                  </a:lnTo>
                  <a:lnTo>
                    <a:pt x="2225" y="61"/>
                  </a:lnTo>
                  <a:lnTo>
                    <a:pt x="2105" y="21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390975" y="2962200"/>
              <a:ext cx="72675" cy="622800"/>
            </a:xfrm>
            <a:custGeom>
              <a:avLst/>
              <a:gdLst/>
              <a:ahLst/>
              <a:cxnLst/>
              <a:rect l="l" t="t" r="r" b="b"/>
              <a:pathLst>
                <a:path w="2907" h="24912" extrusionOk="0">
                  <a:moveTo>
                    <a:pt x="81" y="1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81"/>
                  </a:lnTo>
                  <a:lnTo>
                    <a:pt x="0" y="121"/>
                  </a:lnTo>
                  <a:lnTo>
                    <a:pt x="41" y="482"/>
                  </a:lnTo>
                  <a:lnTo>
                    <a:pt x="501" y="3368"/>
                  </a:lnTo>
                  <a:lnTo>
                    <a:pt x="902" y="6213"/>
                  </a:lnTo>
                  <a:lnTo>
                    <a:pt x="1263" y="8999"/>
                  </a:lnTo>
                  <a:lnTo>
                    <a:pt x="1584" y="11705"/>
                  </a:lnTo>
                  <a:lnTo>
                    <a:pt x="1824" y="13989"/>
                  </a:lnTo>
                  <a:lnTo>
                    <a:pt x="2045" y="16274"/>
                  </a:lnTo>
                  <a:lnTo>
                    <a:pt x="2245" y="18438"/>
                  </a:lnTo>
                  <a:lnTo>
                    <a:pt x="2405" y="20423"/>
                  </a:lnTo>
                  <a:lnTo>
                    <a:pt x="2526" y="22146"/>
                  </a:lnTo>
                  <a:lnTo>
                    <a:pt x="2626" y="23509"/>
                  </a:lnTo>
                  <a:lnTo>
                    <a:pt x="2666" y="24411"/>
                  </a:lnTo>
                  <a:lnTo>
                    <a:pt x="2686" y="24812"/>
                  </a:lnTo>
                  <a:lnTo>
                    <a:pt x="2686" y="24852"/>
                  </a:lnTo>
                  <a:lnTo>
                    <a:pt x="2706" y="24872"/>
                  </a:lnTo>
                  <a:lnTo>
                    <a:pt x="2746" y="24912"/>
                  </a:lnTo>
                  <a:lnTo>
                    <a:pt x="2826" y="24912"/>
                  </a:lnTo>
                  <a:lnTo>
                    <a:pt x="2866" y="24892"/>
                  </a:lnTo>
                  <a:lnTo>
                    <a:pt x="2886" y="24852"/>
                  </a:lnTo>
                  <a:lnTo>
                    <a:pt x="2906" y="24812"/>
                  </a:lnTo>
                  <a:lnTo>
                    <a:pt x="2886" y="24431"/>
                  </a:lnTo>
                  <a:lnTo>
                    <a:pt x="2846" y="23529"/>
                  </a:lnTo>
                  <a:lnTo>
                    <a:pt x="2746" y="22186"/>
                  </a:lnTo>
                  <a:lnTo>
                    <a:pt x="2626" y="20483"/>
                  </a:lnTo>
                  <a:lnTo>
                    <a:pt x="2466" y="18499"/>
                  </a:lnTo>
                  <a:lnTo>
                    <a:pt x="2265" y="16314"/>
                  </a:lnTo>
                  <a:lnTo>
                    <a:pt x="2045" y="14009"/>
                  </a:lnTo>
                  <a:lnTo>
                    <a:pt x="1784" y="11685"/>
                  </a:lnTo>
                  <a:lnTo>
                    <a:pt x="1484" y="8979"/>
                  </a:lnTo>
                  <a:lnTo>
                    <a:pt x="1123" y="6193"/>
                  </a:lnTo>
                  <a:lnTo>
                    <a:pt x="702" y="3347"/>
                  </a:lnTo>
                  <a:lnTo>
                    <a:pt x="261" y="442"/>
                  </a:lnTo>
                  <a:lnTo>
                    <a:pt x="201" y="101"/>
                  </a:lnTo>
                  <a:lnTo>
                    <a:pt x="201" y="61"/>
                  </a:lnTo>
                  <a:lnTo>
                    <a:pt x="16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503700" y="3213225"/>
              <a:ext cx="93725" cy="449450"/>
            </a:xfrm>
            <a:custGeom>
              <a:avLst/>
              <a:gdLst/>
              <a:ahLst/>
              <a:cxnLst/>
              <a:rect l="l" t="t" r="r" b="b"/>
              <a:pathLst>
                <a:path w="3749" h="17978" extrusionOk="0">
                  <a:moveTo>
                    <a:pt x="1804" y="221"/>
                  </a:moveTo>
                  <a:lnTo>
                    <a:pt x="1965" y="321"/>
                  </a:lnTo>
                  <a:lnTo>
                    <a:pt x="2205" y="521"/>
                  </a:lnTo>
                  <a:lnTo>
                    <a:pt x="2486" y="802"/>
                  </a:lnTo>
                  <a:lnTo>
                    <a:pt x="2806" y="1143"/>
                  </a:lnTo>
                  <a:lnTo>
                    <a:pt x="2967" y="1343"/>
                  </a:lnTo>
                  <a:lnTo>
                    <a:pt x="3107" y="1543"/>
                  </a:lnTo>
                  <a:lnTo>
                    <a:pt x="3227" y="1764"/>
                  </a:lnTo>
                  <a:lnTo>
                    <a:pt x="3348" y="1984"/>
                  </a:lnTo>
                  <a:lnTo>
                    <a:pt x="3428" y="2225"/>
                  </a:lnTo>
                  <a:lnTo>
                    <a:pt x="3508" y="2485"/>
                  </a:lnTo>
                  <a:lnTo>
                    <a:pt x="3528" y="2726"/>
                  </a:lnTo>
                  <a:lnTo>
                    <a:pt x="3528" y="2986"/>
                  </a:lnTo>
                  <a:lnTo>
                    <a:pt x="3508" y="3487"/>
                  </a:lnTo>
                  <a:lnTo>
                    <a:pt x="3448" y="3988"/>
                  </a:lnTo>
                  <a:lnTo>
                    <a:pt x="3348" y="4550"/>
                  </a:lnTo>
                  <a:lnTo>
                    <a:pt x="3247" y="5131"/>
                  </a:lnTo>
                  <a:lnTo>
                    <a:pt x="3087" y="6013"/>
                  </a:lnTo>
                  <a:lnTo>
                    <a:pt x="2947" y="6954"/>
                  </a:lnTo>
                  <a:lnTo>
                    <a:pt x="2907" y="7456"/>
                  </a:lnTo>
                  <a:lnTo>
                    <a:pt x="2867" y="7977"/>
                  </a:lnTo>
                  <a:lnTo>
                    <a:pt x="2847" y="8498"/>
                  </a:lnTo>
                  <a:lnTo>
                    <a:pt x="2847" y="9039"/>
                  </a:lnTo>
                  <a:lnTo>
                    <a:pt x="2826" y="9540"/>
                  </a:lnTo>
                  <a:lnTo>
                    <a:pt x="2847" y="10021"/>
                  </a:lnTo>
                  <a:lnTo>
                    <a:pt x="2887" y="11003"/>
                  </a:lnTo>
                  <a:lnTo>
                    <a:pt x="2987" y="11965"/>
                  </a:lnTo>
                  <a:lnTo>
                    <a:pt x="3067" y="12887"/>
                  </a:lnTo>
                  <a:lnTo>
                    <a:pt x="3147" y="13648"/>
                  </a:lnTo>
                  <a:lnTo>
                    <a:pt x="3227" y="14370"/>
                  </a:lnTo>
                  <a:lnTo>
                    <a:pt x="3267" y="15051"/>
                  </a:lnTo>
                  <a:lnTo>
                    <a:pt x="3267" y="15372"/>
                  </a:lnTo>
                  <a:lnTo>
                    <a:pt x="3247" y="15672"/>
                  </a:lnTo>
                  <a:lnTo>
                    <a:pt x="3247" y="16053"/>
                  </a:lnTo>
                  <a:lnTo>
                    <a:pt x="3207" y="16394"/>
                  </a:lnTo>
                  <a:lnTo>
                    <a:pt x="3167" y="16694"/>
                  </a:lnTo>
                  <a:lnTo>
                    <a:pt x="3087" y="16975"/>
                  </a:lnTo>
                  <a:lnTo>
                    <a:pt x="3007" y="17216"/>
                  </a:lnTo>
                  <a:lnTo>
                    <a:pt x="2907" y="17396"/>
                  </a:lnTo>
                  <a:lnTo>
                    <a:pt x="2786" y="17556"/>
                  </a:lnTo>
                  <a:lnTo>
                    <a:pt x="2666" y="17676"/>
                  </a:lnTo>
                  <a:lnTo>
                    <a:pt x="2526" y="17737"/>
                  </a:lnTo>
                  <a:lnTo>
                    <a:pt x="2346" y="17757"/>
                  </a:lnTo>
                  <a:lnTo>
                    <a:pt x="2185" y="17737"/>
                  </a:lnTo>
                  <a:lnTo>
                    <a:pt x="1985" y="17676"/>
                  </a:lnTo>
                  <a:lnTo>
                    <a:pt x="1824" y="17596"/>
                  </a:lnTo>
                  <a:lnTo>
                    <a:pt x="1684" y="17496"/>
                  </a:lnTo>
                  <a:lnTo>
                    <a:pt x="1544" y="17396"/>
                  </a:lnTo>
                  <a:lnTo>
                    <a:pt x="1424" y="17256"/>
                  </a:lnTo>
                  <a:lnTo>
                    <a:pt x="1303" y="17115"/>
                  </a:lnTo>
                  <a:lnTo>
                    <a:pt x="1183" y="16935"/>
                  </a:lnTo>
                  <a:lnTo>
                    <a:pt x="1083" y="16775"/>
                  </a:lnTo>
                  <a:lnTo>
                    <a:pt x="1003" y="16574"/>
                  </a:lnTo>
                  <a:lnTo>
                    <a:pt x="923" y="16374"/>
                  </a:lnTo>
                  <a:lnTo>
                    <a:pt x="862" y="16153"/>
                  </a:lnTo>
                  <a:lnTo>
                    <a:pt x="802" y="15913"/>
                  </a:lnTo>
                  <a:lnTo>
                    <a:pt x="762" y="15672"/>
                  </a:lnTo>
                  <a:lnTo>
                    <a:pt x="722" y="15412"/>
                  </a:lnTo>
                  <a:lnTo>
                    <a:pt x="702" y="15151"/>
                  </a:lnTo>
                  <a:lnTo>
                    <a:pt x="702" y="14871"/>
                  </a:lnTo>
                  <a:lnTo>
                    <a:pt x="702" y="14590"/>
                  </a:lnTo>
                  <a:lnTo>
                    <a:pt x="722" y="14089"/>
                  </a:lnTo>
                  <a:lnTo>
                    <a:pt x="782" y="13548"/>
                  </a:lnTo>
                  <a:lnTo>
                    <a:pt x="842" y="12967"/>
                  </a:lnTo>
                  <a:lnTo>
                    <a:pt x="943" y="12386"/>
                  </a:lnTo>
                  <a:lnTo>
                    <a:pt x="1063" y="11504"/>
                  </a:lnTo>
                  <a:lnTo>
                    <a:pt x="1163" y="10562"/>
                  </a:lnTo>
                  <a:lnTo>
                    <a:pt x="1203" y="10061"/>
                  </a:lnTo>
                  <a:lnTo>
                    <a:pt x="1243" y="9560"/>
                  </a:lnTo>
                  <a:lnTo>
                    <a:pt x="1243" y="9019"/>
                  </a:lnTo>
                  <a:lnTo>
                    <a:pt x="1223" y="8498"/>
                  </a:lnTo>
                  <a:lnTo>
                    <a:pt x="1223" y="7916"/>
                  </a:lnTo>
                  <a:lnTo>
                    <a:pt x="1183" y="7355"/>
                  </a:lnTo>
                  <a:lnTo>
                    <a:pt x="1123" y="6794"/>
                  </a:lnTo>
                  <a:lnTo>
                    <a:pt x="1043" y="6253"/>
                  </a:lnTo>
                  <a:lnTo>
                    <a:pt x="943" y="5712"/>
                  </a:lnTo>
                  <a:lnTo>
                    <a:pt x="842" y="5191"/>
                  </a:lnTo>
                  <a:lnTo>
                    <a:pt x="622" y="4189"/>
                  </a:lnTo>
                  <a:lnTo>
                    <a:pt x="381" y="3107"/>
                  </a:lnTo>
                  <a:lnTo>
                    <a:pt x="301" y="2626"/>
                  </a:lnTo>
                  <a:lnTo>
                    <a:pt x="241" y="2165"/>
                  </a:lnTo>
                  <a:lnTo>
                    <a:pt x="221" y="1944"/>
                  </a:lnTo>
                  <a:lnTo>
                    <a:pt x="241" y="1724"/>
                  </a:lnTo>
                  <a:lnTo>
                    <a:pt x="301" y="1523"/>
                  </a:lnTo>
                  <a:lnTo>
                    <a:pt x="361" y="1323"/>
                  </a:lnTo>
                  <a:lnTo>
                    <a:pt x="462" y="1163"/>
                  </a:lnTo>
                  <a:lnTo>
                    <a:pt x="582" y="1002"/>
                  </a:lnTo>
                  <a:lnTo>
                    <a:pt x="702" y="862"/>
                  </a:lnTo>
                  <a:lnTo>
                    <a:pt x="842" y="742"/>
                  </a:lnTo>
                  <a:lnTo>
                    <a:pt x="983" y="642"/>
                  </a:lnTo>
                  <a:lnTo>
                    <a:pt x="1123" y="541"/>
                  </a:lnTo>
                  <a:lnTo>
                    <a:pt x="1404" y="381"/>
                  </a:lnTo>
                  <a:lnTo>
                    <a:pt x="1644" y="281"/>
                  </a:lnTo>
                  <a:lnTo>
                    <a:pt x="1804" y="221"/>
                  </a:lnTo>
                  <a:close/>
                  <a:moveTo>
                    <a:pt x="1784" y="0"/>
                  </a:moveTo>
                  <a:lnTo>
                    <a:pt x="1644" y="40"/>
                  </a:lnTo>
                  <a:lnTo>
                    <a:pt x="1404" y="161"/>
                  </a:lnTo>
                  <a:lnTo>
                    <a:pt x="1083" y="321"/>
                  </a:lnTo>
                  <a:lnTo>
                    <a:pt x="923" y="421"/>
                  </a:lnTo>
                  <a:lnTo>
                    <a:pt x="762" y="541"/>
                  </a:lnTo>
                  <a:lnTo>
                    <a:pt x="582" y="682"/>
                  </a:lnTo>
                  <a:lnTo>
                    <a:pt x="442" y="842"/>
                  </a:lnTo>
                  <a:lnTo>
                    <a:pt x="301" y="1022"/>
                  </a:lnTo>
                  <a:lnTo>
                    <a:pt x="181" y="1203"/>
                  </a:lnTo>
                  <a:lnTo>
                    <a:pt x="101" y="1423"/>
                  </a:lnTo>
                  <a:lnTo>
                    <a:pt x="41" y="1664"/>
                  </a:lnTo>
                  <a:lnTo>
                    <a:pt x="1" y="1924"/>
                  </a:lnTo>
                  <a:lnTo>
                    <a:pt x="21" y="2185"/>
                  </a:lnTo>
                  <a:lnTo>
                    <a:pt x="81" y="2646"/>
                  </a:lnTo>
                  <a:lnTo>
                    <a:pt x="161" y="3147"/>
                  </a:lnTo>
                  <a:lnTo>
                    <a:pt x="402" y="4249"/>
                  </a:lnTo>
                  <a:lnTo>
                    <a:pt x="622" y="5231"/>
                  </a:lnTo>
                  <a:lnTo>
                    <a:pt x="742" y="5752"/>
                  </a:lnTo>
                  <a:lnTo>
                    <a:pt x="822" y="6293"/>
                  </a:lnTo>
                  <a:lnTo>
                    <a:pt x="903" y="6814"/>
                  </a:lnTo>
                  <a:lnTo>
                    <a:pt x="963" y="7375"/>
                  </a:lnTo>
                  <a:lnTo>
                    <a:pt x="1003" y="7936"/>
                  </a:lnTo>
                  <a:lnTo>
                    <a:pt x="1023" y="8498"/>
                  </a:lnTo>
                  <a:lnTo>
                    <a:pt x="1023" y="9019"/>
                  </a:lnTo>
                  <a:lnTo>
                    <a:pt x="1023" y="9540"/>
                  </a:lnTo>
                  <a:lnTo>
                    <a:pt x="1003" y="10041"/>
                  </a:lnTo>
                  <a:lnTo>
                    <a:pt x="963" y="10542"/>
                  </a:lnTo>
                  <a:lnTo>
                    <a:pt x="842" y="11484"/>
                  </a:lnTo>
                  <a:lnTo>
                    <a:pt x="722" y="12366"/>
                  </a:lnTo>
                  <a:lnTo>
                    <a:pt x="642" y="12947"/>
                  </a:lnTo>
                  <a:lnTo>
                    <a:pt x="562" y="13528"/>
                  </a:lnTo>
                  <a:lnTo>
                    <a:pt x="502" y="14069"/>
                  </a:lnTo>
                  <a:lnTo>
                    <a:pt x="482" y="14590"/>
                  </a:lnTo>
                  <a:lnTo>
                    <a:pt x="482" y="14891"/>
                  </a:lnTo>
                  <a:lnTo>
                    <a:pt x="502" y="15171"/>
                  </a:lnTo>
                  <a:lnTo>
                    <a:pt x="522" y="15452"/>
                  </a:lnTo>
                  <a:lnTo>
                    <a:pt x="562" y="15732"/>
                  </a:lnTo>
                  <a:lnTo>
                    <a:pt x="602" y="15993"/>
                  </a:lnTo>
                  <a:lnTo>
                    <a:pt x="662" y="16234"/>
                  </a:lnTo>
                  <a:lnTo>
                    <a:pt x="742" y="16474"/>
                  </a:lnTo>
                  <a:lnTo>
                    <a:pt x="822" y="16694"/>
                  </a:lnTo>
                  <a:lnTo>
                    <a:pt x="923" y="16895"/>
                  </a:lnTo>
                  <a:lnTo>
                    <a:pt x="1023" y="17075"/>
                  </a:lnTo>
                  <a:lnTo>
                    <a:pt x="1143" y="17256"/>
                  </a:lnTo>
                  <a:lnTo>
                    <a:pt x="1283" y="17416"/>
                  </a:lnTo>
                  <a:lnTo>
                    <a:pt x="1424" y="17556"/>
                  </a:lnTo>
                  <a:lnTo>
                    <a:pt x="1564" y="17676"/>
                  </a:lnTo>
                  <a:lnTo>
                    <a:pt x="1724" y="17797"/>
                  </a:lnTo>
                  <a:lnTo>
                    <a:pt x="1905" y="17877"/>
                  </a:lnTo>
                  <a:lnTo>
                    <a:pt x="2125" y="17957"/>
                  </a:lnTo>
                  <a:lnTo>
                    <a:pt x="2245" y="17977"/>
                  </a:lnTo>
                  <a:lnTo>
                    <a:pt x="2466" y="17977"/>
                  </a:lnTo>
                  <a:lnTo>
                    <a:pt x="2566" y="17937"/>
                  </a:lnTo>
                  <a:lnTo>
                    <a:pt x="2686" y="17897"/>
                  </a:lnTo>
                  <a:lnTo>
                    <a:pt x="2786" y="17857"/>
                  </a:lnTo>
                  <a:lnTo>
                    <a:pt x="2927" y="17717"/>
                  </a:lnTo>
                  <a:lnTo>
                    <a:pt x="3067" y="17556"/>
                  </a:lnTo>
                  <a:lnTo>
                    <a:pt x="3187" y="17336"/>
                  </a:lnTo>
                  <a:lnTo>
                    <a:pt x="3287" y="17075"/>
                  </a:lnTo>
                  <a:lnTo>
                    <a:pt x="3368" y="16795"/>
                  </a:lnTo>
                  <a:lnTo>
                    <a:pt x="3428" y="16454"/>
                  </a:lnTo>
                  <a:lnTo>
                    <a:pt x="3448" y="16073"/>
                  </a:lnTo>
                  <a:lnTo>
                    <a:pt x="3468" y="15672"/>
                  </a:lnTo>
                  <a:lnTo>
                    <a:pt x="3468" y="15372"/>
                  </a:lnTo>
                  <a:lnTo>
                    <a:pt x="3468" y="15051"/>
                  </a:lnTo>
                  <a:lnTo>
                    <a:pt x="3428" y="14370"/>
                  </a:lnTo>
                  <a:lnTo>
                    <a:pt x="3368" y="13628"/>
                  </a:lnTo>
                  <a:lnTo>
                    <a:pt x="3287" y="12867"/>
                  </a:lnTo>
                  <a:lnTo>
                    <a:pt x="3187" y="11945"/>
                  </a:lnTo>
                  <a:lnTo>
                    <a:pt x="3107" y="11003"/>
                  </a:lnTo>
                  <a:lnTo>
                    <a:pt x="3047" y="10021"/>
                  </a:lnTo>
                  <a:lnTo>
                    <a:pt x="3047" y="9540"/>
                  </a:lnTo>
                  <a:lnTo>
                    <a:pt x="3047" y="9039"/>
                  </a:lnTo>
                  <a:lnTo>
                    <a:pt x="3047" y="8498"/>
                  </a:lnTo>
                  <a:lnTo>
                    <a:pt x="3067" y="7977"/>
                  </a:lnTo>
                  <a:lnTo>
                    <a:pt x="3107" y="7476"/>
                  </a:lnTo>
                  <a:lnTo>
                    <a:pt x="3167" y="6995"/>
                  </a:lnTo>
                  <a:lnTo>
                    <a:pt x="3307" y="6053"/>
                  </a:lnTo>
                  <a:lnTo>
                    <a:pt x="3468" y="5171"/>
                  </a:lnTo>
                  <a:lnTo>
                    <a:pt x="3568" y="4590"/>
                  </a:lnTo>
                  <a:lnTo>
                    <a:pt x="3648" y="4028"/>
                  </a:lnTo>
                  <a:lnTo>
                    <a:pt x="3708" y="3507"/>
                  </a:lnTo>
                  <a:lnTo>
                    <a:pt x="3748" y="3006"/>
                  </a:lnTo>
                  <a:lnTo>
                    <a:pt x="3748" y="2746"/>
                  </a:lnTo>
                  <a:lnTo>
                    <a:pt x="3728" y="2505"/>
                  </a:lnTo>
                  <a:lnTo>
                    <a:pt x="3668" y="2265"/>
                  </a:lnTo>
                  <a:lnTo>
                    <a:pt x="3588" y="2024"/>
                  </a:lnTo>
                  <a:lnTo>
                    <a:pt x="3488" y="1804"/>
                  </a:lnTo>
                  <a:lnTo>
                    <a:pt x="3368" y="1583"/>
                  </a:lnTo>
                  <a:lnTo>
                    <a:pt x="3247" y="1383"/>
                  </a:lnTo>
                  <a:lnTo>
                    <a:pt x="3107" y="1183"/>
                  </a:lnTo>
                  <a:lnTo>
                    <a:pt x="2826" y="822"/>
                  </a:lnTo>
                  <a:lnTo>
                    <a:pt x="2526" y="541"/>
                  </a:lnTo>
                  <a:lnTo>
                    <a:pt x="2265" y="301"/>
                  </a:lnTo>
                  <a:lnTo>
                    <a:pt x="2085" y="140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503700" y="3213225"/>
              <a:ext cx="93725" cy="449450"/>
            </a:xfrm>
            <a:custGeom>
              <a:avLst/>
              <a:gdLst/>
              <a:ahLst/>
              <a:cxnLst/>
              <a:rect l="l" t="t" r="r" b="b"/>
              <a:pathLst>
                <a:path w="3749" h="17978" extrusionOk="0">
                  <a:moveTo>
                    <a:pt x="1804" y="221"/>
                  </a:moveTo>
                  <a:lnTo>
                    <a:pt x="1965" y="321"/>
                  </a:lnTo>
                  <a:lnTo>
                    <a:pt x="2205" y="521"/>
                  </a:lnTo>
                  <a:lnTo>
                    <a:pt x="2486" y="802"/>
                  </a:lnTo>
                  <a:lnTo>
                    <a:pt x="2806" y="1143"/>
                  </a:lnTo>
                  <a:lnTo>
                    <a:pt x="2967" y="1343"/>
                  </a:lnTo>
                  <a:lnTo>
                    <a:pt x="3107" y="1543"/>
                  </a:lnTo>
                  <a:lnTo>
                    <a:pt x="3227" y="1764"/>
                  </a:lnTo>
                  <a:lnTo>
                    <a:pt x="3348" y="1984"/>
                  </a:lnTo>
                  <a:lnTo>
                    <a:pt x="3428" y="2225"/>
                  </a:lnTo>
                  <a:lnTo>
                    <a:pt x="3508" y="2485"/>
                  </a:lnTo>
                  <a:lnTo>
                    <a:pt x="3528" y="2726"/>
                  </a:lnTo>
                  <a:lnTo>
                    <a:pt x="3528" y="2986"/>
                  </a:lnTo>
                  <a:lnTo>
                    <a:pt x="3508" y="3487"/>
                  </a:lnTo>
                  <a:lnTo>
                    <a:pt x="3448" y="3988"/>
                  </a:lnTo>
                  <a:lnTo>
                    <a:pt x="3348" y="4550"/>
                  </a:lnTo>
                  <a:lnTo>
                    <a:pt x="3247" y="5131"/>
                  </a:lnTo>
                  <a:lnTo>
                    <a:pt x="3087" y="6013"/>
                  </a:lnTo>
                  <a:lnTo>
                    <a:pt x="2947" y="6954"/>
                  </a:lnTo>
                  <a:lnTo>
                    <a:pt x="2907" y="7456"/>
                  </a:lnTo>
                  <a:lnTo>
                    <a:pt x="2867" y="7977"/>
                  </a:lnTo>
                  <a:lnTo>
                    <a:pt x="2847" y="8498"/>
                  </a:lnTo>
                  <a:lnTo>
                    <a:pt x="2847" y="9039"/>
                  </a:lnTo>
                  <a:lnTo>
                    <a:pt x="2826" y="9540"/>
                  </a:lnTo>
                  <a:lnTo>
                    <a:pt x="2847" y="10021"/>
                  </a:lnTo>
                  <a:lnTo>
                    <a:pt x="2887" y="11003"/>
                  </a:lnTo>
                  <a:lnTo>
                    <a:pt x="2987" y="11965"/>
                  </a:lnTo>
                  <a:lnTo>
                    <a:pt x="3067" y="12887"/>
                  </a:lnTo>
                  <a:lnTo>
                    <a:pt x="3147" y="13648"/>
                  </a:lnTo>
                  <a:lnTo>
                    <a:pt x="3227" y="14370"/>
                  </a:lnTo>
                  <a:lnTo>
                    <a:pt x="3267" y="15051"/>
                  </a:lnTo>
                  <a:lnTo>
                    <a:pt x="3267" y="15372"/>
                  </a:lnTo>
                  <a:lnTo>
                    <a:pt x="3247" y="15672"/>
                  </a:lnTo>
                  <a:lnTo>
                    <a:pt x="3247" y="16053"/>
                  </a:lnTo>
                  <a:lnTo>
                    <a:pt x="3207" y="16394"/>
                  </a:lnTo>
                  <a:lnTo>
                    <a:pt x="3167" y="16694"/>
                  </a:lnTo>
                  <a:lnTo>
                    <a:pt x="3087" y="16975"/>
                  </a:lnTo>
                  <a:lnTo>
                    <a:pt x="3007" y="17216"/>
                  </a:lnTo>
                  <a:lnTo>
                    <a:pt x="2907" y="17396"/>
                  </a:lnTo>
                  <a:lnTo>
                    <a:pt x="2786" y="17556"/>
                  </a:lnTo>
                  <a:lnTo>
                    <a:pt x="2666" y="17676"/>
                  </a:lnTo>
                  <a:lnTo>
                    <a:pt x="2526" y="17737"/>
                  </a:lnTo>
                  <a:lnTo>
                    <a:pt x="2346" y="17757"/>
                  </a:lnTo>
                  <a:lnTo>
                    <a:pt x="2185" y="17737"/>
                  </a:lnTo>
                  <a:lnTo>
                    <a:pt x="1985" y="17676"/>
                  </a:lnTo>
                  <a:lnTo>
                    <a:pt x="1824" y="17596"/>
                  </a:lnTo>
                  <a:lnTo>
                    <a:pt x="1684" y="17496"/>
                  </a:lnTo>
                  <a:lnTo>
                    <a:pt x="1544" y="17396"/>
                  </a:lnTo>
                  <a:lnTo>
                    <a:pt x="1424" y="17256"/>
                  </a:lnTo>
                  <a:lnTo>
                    <a:pt x="1303" y="17115"/>
                  </a:lnTo>
                  <a:lnTo>
                    <a:pt x="1183" y="16935"/>
                  </a:lnTo>
                  <a:lnTo>
                    <a:pt x="1083" y="16775"/>
                  </a:lnTo>
                  <a:lnTo>
                    <a:pt x="1003" y="16574"/>
                  </a:lnTo>
                  <a:lnTo>
                    <a:pt x="923" y="16374"/>
                  </a:lnTo>
                  <a:lnTo>
                    <a:pt x="862" y="16153"/>
                  </a:lnTo>
                  <a:lnTo>
                    <a:pt x="802" y="15913"/>
                  </a:lnTo>
                  <a:lnTo>
                    <a:pt x="762" y="15672"/>
                  </a:lnTo>
                  <a:lnTo>
                    <a:pt x="722" y="15412"/>
                  </a:lnTo>
                  <a:lnTo>
                    <a:pt x="702" y="15151"/>
                  </a:lnTo>
                  <a:lnTo>
                    <a:pt x="702" y="14871"/>
                  </a:lnTo>
                  <a:lnTo>
                    <a:pt x="702" y="14590"/>
                  </a:lnTo>
                  <a:lnTo>
                    <a:pt x="722" y="14089"/>
                  </a:lnTo>
                  <a:lnTo>
                    <a:pt x="782" y="13548"/>
                  </a:lnTo>
                  <a:lnTo>
                    <a:pt x="842" y="12967"/>
                  </a:lnTo>
                  <a:lnTo>
                    <a:pt x="943" y="12386"/>
                  </a:lnTo>
                  <a:lnTo>
                    <a:pt x="1063" y="11504"/>
                  </a:lnTo>
                  <a:lnTo>
                    <a:pt x="1163" y="10562"/>
                  </a:lnTo>
                  <a:lnTo>
                    <a:pt x="1203" y="10061"/>
                  </a:lnTo>
                  <a:lnTo>
                    <a:pt x="1243" y="9560"/>
                  </a:lnTo>
                  <a:lnTo>
                    <a:pt x="1243" y="9019"/>
                  </a:lnTo>
                  <a:lnTo>
                    <a:pt x="1223" y="8498"/>
                  </a:lnTo>
                  <a:lnTo>
                    <a:pt x="1223" y="7916"/>
                  </a:lnTo>
                  <a:lnTo>
                    <a:pt x="1183" y="7355"/>
                  </a:lnTo>
                  <a:lnTo>
                    <a:pt x="1123" y="6794"/>
                  </a:lnTo>
                  <a:lnTo>
                    <a:pt x="1043" y="6253"/>
                  </a:lnTo>
                  <a:lnTo>
                    <a:pt x="943" y="5712"/>
                  </a:lnTo>
                  <a:lnTo>
                    <a:pt x="842" y="5191"/>
                  </a:lnTo>
                  <a:lnTo>
                    <a:pt x="622" y="4189"/>
                  </a:lnTo>
                  <a:lnTo>
                    <a:pt x="381" y="3107"/>
                  </a:lnTo>
                  <a:lnTo>
                    <a:pt x="301" y="2626"/>
                  </a:lnTo>
                  <a:lnTo>
                    <a:pt x="241" y="2165"/>
                  </a:lnTo>
                  <a:lnTo>
                    <a:pt x="221" y="1944"/>
                  </a:lnTo>
                  <a:lnTo>
                    <a:pt x="241" y="1724"/>
                  </a:lnTo>
                  <a:lnTo>
                    <a:pt x="301" y="1523"/>
                  </a:lnTo>
                  <a:lnTo>
                    <a:pt x="361" y="1323"/>
                  </a:lnTo>
                  <a:lnTo>
                    <a:pt x="462" y="1163"/>
                  </a:lnTo>
                  <a:lnTo>
                    <a:pt x="582" y="1002"/>
                  </a:lnTo>
                  <a:lnTo>
                    <a:pt x="702" y="862"/>
                  </a:lnTo>
                  <a:lnTo>
                    <a:pt x="842" y="742"/>
                  </a:lnTo>
                  <a:lnTo>
                    <a:pt x="983" y="642"/>
                  </a:lnTo>
                  <a:lnTo>
                    <a:pt x="1123" y="541"/>
                  </a:lnTo>
                  <a:lnTo>
                    <a:pt x="1404" y="381"/>
                  </a:lnTo>
                  <a:lnTo>
                    <a:pt x="1644" y="281"/>
                  </a:lnTo>
                  <a:lnTo>
                    <a:pt x="1804" y="221"/>
                  </a:lnTo>
                  <a:close/>
                  <a:moveTo>
                    <a:pt x="1784" y="0"/>
                  </a:moveTo>
                  <a:lnTo>
                    <a:pt x="1644" y="40"/>
                  </a:lnTo>
                  <a:lnTo>
                    <a:pt x="1404" y="161"/>
                  </a:lnTo>
                  <a:lnTo>
                    <a:pt x="1083" y="321"/>
                  </a:lnTo>
                  <a:lnTo>
                    <a:pt x="923" y="421"/>
                  </a:lnTo>
                  <a:lnTo>
                    <a:pt x="762" y="541"/>
                  </a:lnTo>
                  <a:lnTo>
                    <a:pt x="582" y="682"/>
                  </a:lnTo>
                  <a:lnTo>
                    <a:pt x="442" y="842"/>
                  </a:lnTo>
                  <a:lnTo>
                    <a:pt x="301" y="1022"/>
                  </a:lnTo>
                  <a:lnTo>
                    <a:pt x="181" y="1203"/>
                  </a:lnTo>
                  <a:lnTo>
                    <a:pt x="101" y="1423"/>
                  </a:lnTo>
                  <a:lnTo>
                    <a:pt x="41" y="1664"/>
                  </a:lnTo>
                  <a:lnTo>
                    <a:pt x="1" y="1924"/>
                  </a:lnTo>
                  <a:lnTo>
                    <a:pt x="21" y="2185"/>
                  </a:lnTo>
                  <a:lnTo>
                    <a:pt x="81" y="2646"/>
                  </a:lnTo>
                  <a:lnTo>
                    <a:pt x="161" y="3147"/>
                  </a:lnTo>
                  <a:lnTo>
                    <a:pt x="402" y="4249"/>
                  </a:lnTo>
                  <a:lnTo>
                    <a:pt x="622" y="5231"/>
                  </a:lnTo>
                  <a:lnTo>
                    <a:pt x="742" y="5752"/>
                  </a:lnTo>
                  <a:lnTo>
                    <a:pt x="822" y="6293"/>
                  </a:lnTo>
                  <a:lnTo>
                    <a:pt x="903" y="6814"/>
                  </a:lnTo>
                  <a:lnTo>
                    <a:pt x="963" y="7375"/>
                  </a:lnTo>
                  <a:lnTo>
                    <a:pt x="1003" y="7936"/>
                  </a:lnTo>
                  <a:lnTo>
                    <a:pt x="1023" y="8498"/>
                  </a:lnTo>
                  <a:lnTo>
                    <a:pt x="1023" y="9019"/>
                  </a:lnTo>
                  <a:lnTo>
                    <a:pt x="1023" y="9540"/>
                  </a:lnTo>
                  <a:lnTo>
                    <a:pt x="1003" y="10041"/>
                  </a:lnTo>
                  <a:lnTo>
                    <a:pt x="963" y="10542"/>
                  </a:lnTo>
                  <a:lnTo>
                    <a:pt x="842" y="11484"/>
                  </a:lnTo>
                  <a:lnTo>
                    <a:pt x="722" y="12366"/>
                  </a:lnTo>
                  <a:lnTo>
                    <a:pt x="642" y="12947"/>
                  </a:lnTo>
                  <a:lnTo>
                    <a:pt x="562" y="13528"/>
                  </a:lnTo>
                  <a:lnTo>
                    <a:pt x="502" y="14069"/>
                  </a:lnTo>
                  <a:lnTo>
                    <a:pt x="482" y="14590"/>
                  </a:lnTo>
                  <a:lnTo>
                    <a:pt x="482" y="14891"/>
                  </a:lnTo>
                  <a:lnTo>
                    <a:pt x="502" y="15171"/>
                  </a:lnTo>
                  <a:lnTo>
                    <a:pt x="522" y="15452"/>
                  </a:lnTo>
                  <a:lnTo>
                    <a:pt x="562" y="15732"/>
                  </a:lnTo>
                  <a:lnTo>
                    <a:pt x="602" y="15993"/>
                  </a:lnTo>
                  <a:lnTo>
                    <a:pt x="662" y="16234"/>
                  </a:lnTo>
                  <a:lnTo>
                    <a:pt x="742" y="16474"/>
                  </a:lnTo>
                  <a:lnTo>
                    <a:pt x="822" y="16694"/>
                  </a:lnTo>
                  <a:lnTo>
                    <a:pt x="923" y="16895"/>
                  </a:lnTo>
                  <a:lnTo>
                    <a:pt x="1023" y="17075"/>
                  </a:lnTo>
                  <a:lnTo>
                    <a:pt x="1143" y="17256"/>
                  </a:lnTo>
                  <a:lnTo>
                    <a:pt x="1283" y="17416"/>
                  </a:lnTo>
                  <a:lnTo>
                    <a:pt x="1424" y="17556"/>
                  </a:lnTo>
                  <a:lnTo>
                    <a:pt x="1564" y="17676"/>
                  </a:lnTo>
                  <a:lnTo>
                    <a:pt x="1724" y="17797"/>
                  </a:lnTo>
                  <a:lnTo>
                    <a:pt x="1905" y="17877"/>
                  </a:lnTo>
                  <a:lnTo>
                    <a:pt x="2125" y="17957"/>
                  </a:lnTo>
                  <a:lnTo>
                    <a:pt x="2245" y="17977"/>
                  </a:lnTo>
                  <a:lnTo>
                    <a:pt x="2466" y="17977"/>
                  </a:lnTo>
                  <a:lnTo>
                    <a:pt x="2566" y="17937"/>
                  </a:lnTo>
                  <a:lnTo>
                    <a:pt x="2686" y="17897"/>
                  </a:lnTo>
                  <a:lnTo>
                    <a:pt x="2786" y="17857"/>
                  </a:lnTo>
                  <a:lnTo>
                    <a:pt x="2927" y="17717"/>
                  </a:lnTo>
                  <a:lnTo>
                    <a:pt x="3067" y="17556"/>
                  </a:lnTo>
                  <a:lnTo>
                    <a:pt x="3187" y="17336"/>
                  </a:lnTo>
                  <a:lnTo>
                    <a:pt x="3287" y="17075"/>
                  </a:lnTo>
                  <a:lnTo>
                    <a:pt x="3368" y="16795"/>
                  </a:lnTo>
                  <a:lnTo>
                    <a:pt x="3428" y="16454"/>
                  </a:lnTo>
                  <a:lnTo>
                    <a:pt x="3448" y="16073"/>
                  </a:lnTo>
                  <a:lnTo>
                    <a:pt x="3468" y="15672"/>
                  </a:lnTo>
                  <a:lnTo>
                    <a:pt x="3468" y="15372"/>
                  </a:lnTo>
                  <a:lnTo>
                    <a:pt x="3468" y="15051"/>
                  </a:lnTo>
                  <a:lnTo>
                    <a:pt x="3428" y="14370"/>
                  </a:lnTo>
                  <a:lnTo>
                    <a:pt x="3368" y="13628"/>
                  </a:lnTo>
                  <a:lnTo>
                    <a:pt x="3287" y="12867"/>
                  </a:lnTo>
                  <a:lnTo>
                    <a:pt x="3187" y="11945"/>
                  </a:lnTo>
                  <a:lnTo>
                    <a:pt x="3107" y="11003"/>
                  </a:lnTo>
                  <a:lnTo>
                    <a:pt x="3047" y="10021"/>
                  </a:lnTo>
                  <a:lnTo>
                    <a:pt x="3047" y="9540"/>
                  </a:lnTo>
                  <a:lnTo>
                    <a:pt x="3047" y="9039"/>
                  </a:lnTo>
                  <a:lnTo>
                    <a:pt x="3047" y="8498"/>
                  </a:lnTo>
                  <a:lnTo>
                    <a:pt x="3067" y="7977"/>
                  </a:lnTo>
                  <a:lnTo>
                    <a:pt x="3107" y="7476"/>
                  </a:lnTo>
                  <a:lnTo>
                    <a:pt x="3167" y="6995"/>
                  </a:lnTo>
                  <a:lnTo>
                    <a:pt x="3307" y="6053"/>
                  </a:lnTo>
                  <a:lnTo>
                    <a:pt x="3468" y="5171"/>
                  </a:lnTo>
                  <a:lnTo>
                    <a:pt x="3568" y="4590"/>
                  </a:lnTo>
                  <a:lnTo>
                    <a:pt x="3648" y="4028"/>
                  </a:lnTo>
                  <a:lnTo>
                    <a:pt x="3708" y="3507"/>
                  </a:lnTo>
                  <a:lnTo>
                    <a:pt x="3748" y="3006"/>
                  </a:lnTo>
                  <a:lnTo>
                    <a:pt x="3748" y="2746"/>
                  </a:lnTo>
                  <a:lnTo>
                    <a:pt x="3728" y="2505"/>
                  </a:lnTo>
                  <a:lnTo>
                    <a:pt x="3668" y="2265"/>
                  </a:lnTo>
                  <a:lnTo>
                    <a:pt x="3588" y="2024"/>
                  </a:lnTo>
                  <a:lnTo>
                    <a:pt x="3488" y="1804"/>
                  </a:lnTo>
                  <a:lnTo>
                    <a:pt x="3368" y="1583"/>
                  </a:lnTo>
                  <a:lnTo>
                    <a:pt x="3247" y="1383"/>
                  </a:lnTo>
                  <a:lnTo>
                    <a:pt x="3107" y="1183"/>
                  </a:lnTo>
                  <a:lnTo>
                    <a:pt x="2826" y="822"/>
                  </a:lnTo>
                  <a:lnTo>
                    <a:pt x="2526" y="541"/>
                  </a:lnTo>
                  <a:lnTo>
                    <a:pt x="2265" y="301"/>
                  </a:lnTo>
                  <a:lnTo>
                    <a:pt x="2085" y="140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536775" y="3213225"/>
              <a:ext cx="21075" cy="674900"/>
            </a:xfrm>
            <a:custGeom>
              <a:avLst/>
              <a:gdLst/>
              <a:ahLst/>
              <a:cxnLst/>
              <a:rect l="l" t="t" r="r" b="b"/>
              <a:pathLst>
                <a:path w="843" h="26996" extrusionOk="0">
                  <a:moveTo>
                    <a:pt x="441" y="0"/>
                  </a:moveTo>
                  <a:lnTo>
                    <a:pt x="421" y="20"/>
                  </a:lnTo>
                  <a:lnTo>
                    <a:pt x="401" y="60"/>
                  </a:lnTo>
                  <a:lnTo>
                    <a:pt x="401" y="140"/>
                  </a:lnTo>
                  <a:lnTo>
                    <a:pt x="401" y="441"/>
                  </a:lnTo>
                  <a:lnTo>
                    <a:pt x="421" y="1002"/>
                  </a:lnTo>
                  <a:lnTo>
                    <a:pt x="501" y="3006"/>
                  </a:lnTo>
                  <a:lnTo>
                    <a:pt x="582" y="5812"/>
                  </a:lnTo>
                  <a:lnTo>
                    <a:pt x="602" y="7456"/>
                  </a:lnTo>
                  <a:lnTo>
                    <a:pt x="622" y="9199"/>
                  </a:lnTo>
                  <a:lnTo>
                    <a:pt x="622" y="11023"/>
                  </a:lnTo>
                  <a:lnTo>
                    <a:pt x="602" y="12927"/>
                  </a:lnTo>
                  <a:lnTo>
                    <a:pt x="582" y="15412"/>
                  </a:lnTo>
                  <a:lnTo>
                    <a:pt x="501" y="17837"/>
                  </a:lnTo>
                  <a:lnTo>
                    <a:pt x="421" y="20162"/>
                  </a:lnTo>
                  <a:lnTo>
                    <a:pt x="321" y="22266"/>
                  </a:lnTo>
                  <a:lnTo>
                    <a:pt x="201" y="24070"/>
                  </a:lnTo>
                  <a:lnTo>
                    <a:pt x="121" y="25493"/>
                  </a:lnTo>
                  <a:lnTo>
                    <a:pt x="40" y="26454"/>
                  </a:lnTo>
                  <a:lnTo>
                    <a:pt x="0" y="26855"/>
                  </a:lnTo>
                  <a:lnTo>
                    <a:pt x="0" y="26915"/>
                  </a:lnTo>
                  <a:lnTo>
                    <a:pt x="20" y="26935"/>
                  </a:lnTo>
                  <a:lnTo>
                    <a:pt x="40" y="26976"/>
                  </a:lnTo>
                  <a:lnTo>
                    <a:pt x="81" y="26996"/>
                  </a:lnTo>
                  <a:lnTo>
                    <a:pt x="101" y="26996"/>
                  </a:lnTo>
                  <a:lnTo>
                    <a:pt x="161" y="26976"/>
                  </a:lnTo>
                  <a:lnTo>
                    <a:pt x="201" y="26956"/>
                  </a:lnTo>
                  <a:lnTo>
                    <a:pt x="201" y="26915"/>
                  </a:lnTo>
                  <a:lnTo>
                    <a:pt x="241" y="26495"/>
                  </a:lnTo>
                  <a:lnTo>
                    <a:pt x="321" y="25533"/>
                  </a:lnTo>
                  <a:lnTo>
                    <a:pt x="421" y="24110"/>
                  </a:lnTo>
                  <a:lnTo>
                    <a:pt x="521" y="22286"/>
                  </a:lnTo>
                  <a:lnTo>
                    <a:pt x="622" y="20182"/>
                  </a:lnTo>
                  <a:lnTo>
                    <a:pt x="722" y="17857"/>
                  </a:lnTo>
                  <a:lnTo>
                    <a:pt x="782" y="15412"/>
                  </a:lnTo>
                  <a:lnTo>
                    <a:pt x="822" y="12927"/>
                  </a:lnTo>
                  <a:lnTo>
                    <a:pt x="842" y="11023"/>
                  </a:lnTo>
                  <a:lnTo>
                    <a:pt x="842" y="9199"/>
                  </a:lnTo>
                  <a:lnTo>
                    <a:pt x="822" y="7435"/>
                  </a:lnTo>
                  <a:lnTo>
                    <a:pt x="782" y="5812"/>
                  </a:lnTo>
                  <a:lnTo>
                    <a:pt x="722" y="3006"/>
                  </a:lnTo>
                  <a:lnTo>
                    <a:pt x="642" y="1002"/>
                  </a:lnTo>
                  <a:lnTo>
                    <a:pt x="602" y="120"/>
                  </a:lnTo>
                  <a:lnTo>
                    <a:pt x="602" y="80"/>
                  </a:lnTo>
                  <a:lnTo>
                    <a:pt x="602" y="60"/>
                  </a:lnTo>
                  <a:lnTo>
                    <a:pt x="582" y="2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5580350" y="3584475"/>
              <a:ext cx="110250" cy="480525"/>
            </a:xfrm>
            <a:custGeom>
              <a:avLst/>
              <a:gdLst/>
              <a:ahLst/>
              <a:cxnLst/>
              <a:rect l="l" t="t" r="r" b="b"/>
              <a:pathLst>
                <a:path w="4410" h="19221" extrusionOk="0">
                  <a:moveTo>
                    <a:pt x="3348" y="241"/>
                  </a:moveTo>
                  <a:lnTo>
                    <a:pt x="3448" y="402"/>
                  </a:lnTo>
                  <a:lnTo>
                    <a:pt x="3588" y="642"/>
                  </a:lnTo>
                  <a:lnTo>
                    <a:pt x="3769" y="983"/>
                  </a:lnTo>
                  <a:lnTo>
                    <a:pt x="3929" y="1384"/>
                  </a:lnTo>
                  <a:lnTo>
                    <a:pt x="3989" y="1604"/>
                  </a:lnTo>
                  <a:lnTo>
                    <a:pt x="4069" y="1844"/>
                  </a:lnTo>
                  <a:lnTo>
                    <a:pt x="4109" y="2085"/>
                  </a:lnTo>
                  <a:lnTo>
                    <a:pt x="4149" y="2345"/>
                  </a:lnTo>
                  <a:lnTo>
                    <a:pt x="4190" y="2606"/>
                  </a:lnTo>
                  <a:lnTo>
                    <a:pt x="4190" y="2867"/>
                  </a:lnTo>
                  <a:lnTo>
                    <a:pt x="4170" y="3147"/>
                  </a:lnTo>
                  <a:lnTo>
                    <a:pt x="4129" y="3428"/>
                  </a:lnTo>
                  <a:lnTo>
                    <a:pt x="4029" y="3969"/>
                  </a:lnTo>
                  <a:lnTo>
                    <a:pt x="3889" y="4550"/>
                  </a:lnTo>
                  <a:lnTo>
                    <a:pt x="3568" y="5813"/>
                  </a:lnTo>
                  <a:lnTo>
                    <a:pt x="3328" y="6714"/>
                  </a:lnTo>
                  <a:lnTo>
                    <a:pt x="3087" y="7696"/>
                  </a:lnTo>
                  <a:lnTo>
                    <a:pt x="2867" y="8759"/>
                  </a:lnTo>
                  <a:lnTo>
                    <a:pt x="2767" y="9300"/>
                  </a:lnTo>
                  <a:lnTo>
                    <a:pt x="2666" y="9861"/>
                  </a:lnTo>
                  <a:lnTo>
                    <a:pt x="2526" y="10843"/>
                  </a:lnTo>
                  <a:lnTo>
                    <a:pt x="2386" y="11805"/>
                  </a:lnTo>
                  <a:lnTo>
                    <a:pt x="2185" y="13669"/>
                  </a:lnTo>
                  <a:lnTo>
                    <a:pt x="2085" y="14571"/>
                  </a:lnTo>
                  <a:lnTo>
                    <a:pt x="1985" y="15412"/>
                  </a:lnTo>
                  <a:lnTo>
                    <a:pt x="1885" y="16194"/>
                  </a:lnTo>
                  <a:lnTo>
                    <a:pt x="1745" y="16895"/>
                  </a:lnTo>
                  <a:lnTo>
                    <a:pt x="1624" y="17517"/>
                  </a:lnTo>
                  <a:lnTo>
                    <a:pt x="1484" y="17978"/>
                  </a:lnTo>
                  <a:lnTo>
                    <a:pt x="1364" y="18358"/>
                  </a:lnTo>
                  <a:lnTo>
                    <a:pt x="1244" y="18619"/>
                  </a:lnTo>
                  <a:lnTo>
                    <a:pt x="1123" y="18799"/>
                  </a:lnTo>
                  <a:lnTo>
                    <a:pt x="1023" y="18899"/>
                  </a:lnTo>
                  <a:lnTo>
                    <a:pt x="943" y="18980"/>
                  </a:lnTo>
                  <a:lnTo>
                    <a:pt x="903" y="19000"/>
                  </a:lnTo>
                  <a:lnTo>
                    <a:pt x="803" y="19000"/>
                  </a:lnTo>
                  <a:lnTo>
                    <a:pt x="742" y="18960"/>
                  </a:lnTo>
                  <a:lnTo>
                    <a:pt x="642" y="18899"/>
                  </a:lnTo>
                  <a:lnTo>
                    <a:pt x="562" y="18799"/>
                  </a:lnTo>
                  <a:lnTo>
                    <a:pt x="482" y="18679"/>
                  </a:lnTo>
                  <a:lnTo>
                    <a:pt x="422" y="18539"/>
                  </a:lnTo>
                  <a:lnTo>
                    <a:pt x="362" y="18398"/>
                  </a:lnTo>
                  <a:lnTo>
                    <a:pt x="322" y="18238"/>
                  </a:lnTo>
                  <a:lnTo>
                    <a:pt x="282" y="18038"/>
                  </a:lnTo>
                  <a:lnTo>
                    <a:pt x="221" y="17637"/>
                  </a:lnTo>
                  <a:lnTo>
                    <a:pt x="221" y="17176"/>
                  </a:lnTo>
                  <a:lnTo>
                    <a:pt x="241" y="16675"/>
                  </a:lnTo>
                  <a:lnTo>
                    <a:pt x="302" y="16114"/>
                  </a:lnTo>
                  <a:lnTo>
                    <a:pt x="382" y="15533"/>
                  </a:lnTo>
                  <a:lnTo>
                    <a:pt x="482" y="15032"/>
                  </a:lnTo>
                  <a:lnTo>
                    <a:pt x="602" y="14490"/>
                  </a:lnTo>
                  <a:lnTo>
                    <a:pt x="903" y="13328"/>
                  </a:lnTo>
                  <a:lnTo>
                    <a:pt x="1123" y="12386"/>
                  </a:lnTo>
                  <a:lnTo>
                    <a:pt x="1364" y="11384"/>
                  </a:lnTo>
                  <a:lnTo>
                    <a:pt x="1484" y="10843"/>
                  </a:lnTo>
                  <a:lnTo>
                    <a:pt x="1584" y="10302"/>
                  </a:lnTo>
                  <a:lnTo>
                    <a:pt x="1664" y="9721"/>
                  </a:lnTo>
                  <a:lnTo>
                    <a:pt x="1745" y="9139"/>
                  </a:lnTo>
                  <a:lnTo>
                    <a:pt x="1845" y="8518"/>
                  </a:lnTo>
                  <a:lnTo>
                    <a:pt x="1905" y="7877"/>
                  </a:lnTo>
                  <a:lnTo>
                    <a:pt x="1945" y="7276"/>
                  </a:lnTo>
                  <a:lnTo>
                    <a:pt x="1965" y="6654"/>
                  </a:lnTo>
                  <a:lnTo>
                    <a:pt x="1985" y="5472"/>
                  </a:lnTo>
                  <a:lnTo>
                    <a:pt x="1985" y="4330"/>
                  </a:lnTo>
                  <a:lnTo>
                    <a:pt x="1985" y="3227"/>
                  </a:lnTo>
                  <a:lnTo>
                    <a:pt x="1985" y="2706"/>
                  </a:lnTo>
                  <a:lnTo>
                    <a:pt x="2005" y="2245"/>
                  </a:lnTo>
                  <a:lnTo>
                    <a:pt x="2025" y="1985"/>
                  </a:lnTo>
                  <a:lnTo>
                    <a:pt x="2065" y="1744"/>
                  </a:lnTo>
                  <a:lnTo>
                    <a:pt x="2125" y="1544"/>
                  </a:lnTo>
                  <a:lnTo>
                    <a:pt x="2205" y="1343"/>
                  </a:lnTo>
                  <a:lnTo>
                    <a:pt x="2286" y="1163"/>
                  </a:lnTo>
                  <a:lnTo>
                    <a:pt x="2386" y="1023"/>
                  </a:lnTo>
                  <a:lnTo>
                    <a:pt x="2486" y="882"/>
                  </a:lnTo>
                  <a:lnTo>
                    <a:pt x="2606" y="742"/>
                  </a:lnTo>
                  <a:lnTo>
                    <a:pt x="2827" y="542"/>
                  </a:lnTo>
                  <a:lnTo>
                    <a:pt x="3027" y="402"/>
                  </a:lnTo>
                  <a:lnTo>
                    <a:pt x="3228" y="301"/>
                  </a:lnTo>
                  <a:lnTo>
                    <a:pt x="3348" y="241"/>
                  </a:lnTo>
                  <a:close/>
                  <a:moveTo>
                    <a:pt x="3368" y="1"/>
                  </a:moveTo>
                  <a:lnTo>
                    <a:pt x="3228" y="61"/>
                  </a:lnTo>
                  <a:lnTo>
                    <a:pt x="3027" y="161"/>
                  </a:lnTo>
                  <a:lnTo>
                    <a:pt x="2787" y="321"/>
                  </a:lnTo>
                  <a:lnTo>
                    <a:pt x="2646" y="422"/>
                  </a:lnTo>
                  <a:lnTo>
                    <a:pt x="2506" y="542"/>
                  </a:lnTo>
                  <a:lnTo>
                    <a:pt x="2386" y="682"/>
                  </a:lnTo>
                  <a:lnTo>
                    <a:pt x="2246" y="842"/>
                  </a:lnTo>
                  <a:lnTo>
                    <a:pt x="2145" y="1023"/>
                  </a:lnTo>
                  <a:lnTo>
                    <a:pt x="2025" y="1223"/>
                  </a:lnTo>
                  <a:lnTo>
                    <a:pt x="1945" y="1444"/>
                  </a:lnTo>
                  <a:lnTo>
                    <a:pt x="1865" y="1684"/>
                  </a:lnTo>
                  <a:lnTo>
                    <a:pt x="1825" y="1945"/>
                  </a:lnTo>
                  <a:lnTo>
                    <a:pt x="1805" y="2225"/>
                  </a:lnTo>
                  <a:lnTo>
                    <a:pt x="1765" y="2706"/>
                  </a:lnTo>
                  <a:lnTo>
                    <a:pt x="1765" y="3207"/>
                  </a:lnTo>
                  <a:lnTo>
                    <a:pt x="1765" y="4330"/>
                  </a:lnTo>
                  <a:lnTo>
                    <a:pt x="1785" y="5472"/>
                  </a:lnTo>
                  <a:lnTo>
                    <a:pt x="1765" y="6654"/>
                  </a:lnTo>
                  <a:lnTo>
                    <a:pt x="1725" y="7256"/>
                  </a:lnTo>
                  <a:lnTo>
                    <a:pt x="1684" y="7877"/>
                  </a:lnTo>
                  <a:lnTo>
                    <a:pt x="1624" y="8478"/>
                  </a:lnTo>
                  <a:lnTo>
                    <a:pt x="1544" y="9119"/>
                  </a:lnTo>
                  <a:lnTo>
                    <a:pt x="1464" y="9701"/>
                  </a:lnTo>
                  <a:lnTo>
                    <a:pt x="1364" y="10262"/>
                  </a:lnTo>
                  <a:lnTo>
                    <a:pt x="1264" y="10803"/>
                  </a:lnTo>
                  <a:lnTo>
                    <a:pt x="1163" y="11344"/>
                  </a:lnTo>
                  <a:lnTo>
                    <a:pt x="923" y="12346"/>
                  </a:lnTo>
                  <a:lnTo>
                    <a:pt x="682" y="13288"/>
                  </a:lnTo>
                  <a:lnTo>
                    <a:pt x="402" y="14430"/>
                  </a:lnTo>
                  <a:lnTo>
                    <a:pt x="282" y="14991"/>
                  </a:lnTo>
                  <a:lnTo>
                    <a:pt x="181" y="15492"/>
                  </a:lnTo>
                  <a:lnTo>
                    <a:pt x="81" y="16114"/>
                  </a:lnTo>
                  <a:lnTo>
                    <a:pt x="21" y="16695"/>
                  </a:lnTo>
                  <a:lnTo>
                    <a:pt x="1" y="17216"/>
                  </a:lnTo>
                  <a:lnTo>
                    <a:pt x="21" y="17717"/>
                  </a:lnTo>
                  <a:lnTo>
                    <a:pt x="81" y="18138"/>
                  </a:lnTo>
                  <a:lnTo>
                    <a:pt x="121" y="18318"/>
                  </a:lnTo>
                  <a:lnTo>
                    <a:pt x="181" y="18499"/>
                  </a:lnTo>
                  <a:lnTo>
                    <a:pt x="241" y="18659"/>
                  </a:lnTo>
                  <a:lnTo>
                    <a:pt x="322" y="18799"/>
                  </a:lnTo>
                  <a:lnTo>
                    <a:pt x="402" y="18940"/>
                  </a:lnTo>
                  <a:lnTo>
                    <a:pt x="482" y="19040"/>
                  </a:lnTo>
                  <a:lnTo>
                    <a:pt x="582" y="19120"/>
                  </a:lnTo>
                  <a:lnTo>
                    <a:pt x="682" y="19180"/>
                  </a:lnTo>
                  <a:lnTo>
                    <a:pt x="763" y="19200"/>
                  </a:lnTo>
                  <a:lnTo>
                    <a:pt x="843" y="19220"/>
                  </a:lnTo>
                  <a:lnTo>
                    <a:pt x="963" y="19200"/>
                  </a:lnTo>
                  <a:lnTo>
                    <a:pt x="1043" y="19160"/>
                  </a:lnTo>
                  <a:lnTo>
                    <a:pt x="1143" y="19100"/>
                  </a:lnTo>
                  <a:lnTo>
                    <a:pt x="1223" y="19020"/>
                  </a:lnTo>
                  <a:lnTo>
                    <a:pt x="1304" y="18920"/>
                  </a:lnTo>
                  <a:lnTo>
                    <a:pt x="1444" y="18679"/>
                  </a:lnTo>
                  <a:lnTo>
                    <a:pt x="1584" y="18378"/>
                  </a:lnTo>
                  <a:lnTo>
                    <a:pt x="1704" y="18038"/>
                  </a:lnTo>
                  <a:lnTo>
                    <a:pt x="1805" y="17677"/>
                  </a:lnTo>
                  <a:lnTo>
                    <a:pt x="1885" y="17296"/>
                  </a:lnTo>
                  <a:lnTo>
                    <a:pt x="1965" y="16935"/>
                  </a:lnTo>
                  <a:lnTo>
                    <a:pt x="2085" y="16234"/>
                  </a:lnTo>
                  <a:lnTo>
                    <a:pt x="2205" y="15432"/>
                  </a:lnTo>
                  <a:lnTo>
                    <a:pt x="2306" y="14591"/>
                  </a:lnTo>
                  <a:lnTo>
                    <a:pt x="2406" y="13689"/>
                  </a:lnTo>
                  <a:lnTo>
                    <a:pt x="2606" y="11825"/>
                  </a:lnTo>
                  <a:lnTo>
                    <a:pt x="2727" y="10863"/>
                  </a:lnTo>
                  <a:lnTo>
                    <a:pt x="2887" y="9901"/>
                  </a:lnTo>
                  <a:lnTo>
                    <a:pt x="2967" y="9340"/>
                  </a:lnTo>
                  <a:lnTo>
                    <a:pt x="3067" y="8799"/>
                  </a:lnTo>
                  <a:lnTo>
                    <a:pt x="3288" y="7757"/>
                  </a:lnTo>
                  <a:lnTo>
                    <a:pt x="3528" y="6775"/>
                  </a:lnTo>
                  <a:lnTo>
                    <a:pt x="3769" y="5853"/>
                  </a:lnTo>
                  <a:lnTo>
                    <a:pt x="4109" y="4610"/>
                  </a:lnTo>
                  <a:lnTo>
                    <a:pt x="4230" y="4009"/>
                  </a:lnTo>
                  <a:lnTo>
                    <a:pt x="4330" y="3448"/>
                  </a:lnTo>
                  <a:lnTo>
                    <a:pt x="4390" y="3147"/>
                  </a:lnTo>
                  <a:lnTo>
                    <a:pt x="4410" y="2826"/>
                  </a:lnTo>
                  <a:lnTo>
                    <a:pt x="4390" y="2526"/>
                  </a:lnTo>
                  <a:lnTo>
                    <a:pt x="4350" y="2225"/>
                  </a:lnTo>
                  <a:lnTo>
                    <a:pt x="4310" y="1945"/>
                  </a:lnTo>
                  <a:lnTo>
                    <a:pt x="4230" y="1664"/>
                  </a:lnTo>
                  <a:lnTo>
                    <a:pt x="4149" y="1404"/>
                  </a:lnTo>
                  <a:lnTo>
                    <a:pt x="4069" y="1143"/>
                  </a:lnTo>
                  <a:lnTo>
                    <a:pt x="3889" y="722"/>
                  </a:lnTo>
                  <a:lnTo>
                    <a:pt x="3689" y="381"/>
                  </a:lnTo>
                  <a:lnTo>
                    <a:pt x="3548" y="141"/>
                  </a:lnTo>
                  <a:lnTo>
                    <a:pt x="3468" y="41"/>
                  </a:lnTo>
                  <a:lnTo>
                    <a:pt x="3428" y="21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536775" y="3584475"/>
              <a:ext cx="131300" cy="708975"/>
            </a:xfrm>
            <a:custGeom>
              <a:avLst/>
              <a:gdLst/>
              <a:ahLst/>
              <a:cxnLst/>
              <a:rect l="l" t="t" r="r" b="b"/>
              <a:pathLst>
                <a:path w="5252" h="28359" extrusionOk="0">
                  <a:moveTo>
                    <a:pt x="5131" y="1"/>
                  </a:moveTo>
                  <a:lnTo>
                    <a:pt x="5091" y="21"/>
                  </a:lnTo>
                  <a:lnTo>
                    <a:pt x="5071" y="21"/>
                  </a:lnTo>
                  <a:lnTo>
                    <a:pt x="5051" y="61"/>
                  </a:lnTo>
                  <a:lnTo>
                    <a:pt x="5031" y="141"/>
                  </a:lnTo>
                  <a:lnTo>
                    <a:pt x="4991" y="422"/>
                  </a:lnTo>
                  <a:lnTo>
                    <a:pt x="4931" y="1003"/>
                  </a:lnTo>
                  <a:lnTo>
                    <a:pt x="4690" y="3107"/>
                  </a:lnTo>
                  <a:lnTo>
                    <a:pt x="4530" y="4530"/>
                  </a:lnTo>
                  <a:lnTo>
                    <a:pt x="4329" y="6173"/>
                  </a:lnTo>
                  <a:lnTo>
                    <a:pt x="4089" y="7957"/>
                  </a:lnTo>
                  <a:lnTo>
                    <a:pt x="3808" y="9861"/>
                  </a:lnTo>
                  <a:lnTo>
                    <a:pt x="3488" y="11865"/>
                  </a:lnTo>
                  <a:lnTo>
                    <a:pt x="3147" y="13889"/>
                  </a:lnTo>
                  <a:lnTo>
                    <a:pt x="2906" y="15212"/>
                  </a:lnTo>
                  <a:lnTo>
                    <a:pt x="2666" y="16535"/>
                  </a:lnTo>
                  <a:lnTo>
                    <a:pt x="2165" y="19100"/>
                  </a:lnTo>
                  <a:lnTo>
                    <a:pt x="1644" y="21485"/>
                  </a:lnTo>
                  <a:lnTo>
                    <a:pt x="1163" y="23629"/>
                  </a:lnTo>
                  <a:lnTo>
                    <a:pt x="722" y="25453"/>
                  </a:lnTo>
                  <a:lnTo>
                    <a:pt x="361" y="26876"/>
                  </a:lnTo>
                  <a:lnTo>
                    <a:pt x="121" y="27818"/>
                  </a:lnTo>
                  <a:lnTo>
                    <a:pt x="0" y="28199"/>
                  </a:lnTo>
                  <a:lnTo>
                    <a:pt x="0" y="28259"/>
                  </a:lnTo>
                  <a:lnTo>
                    <a:pt x="0" y="28299"/>
                  </a:lnTo>
                  <a:lnTo>
                    <a:pt x="20" y="28319"/>
                  </a:lnTo>
                  <a:lnTo>
                    <a:pt x="61" y="28359"/>
                  </a:lnTo>
                  <a:lnTo>
                    <a:pt x="101" y="28359"/>
                  </a:lnTo>
                  <a:lnTo>
                    <a:pt x="161" y="28339"/>
                  </a:lnTo>
                  <a:lnTo>
                    <a:pt x="201" y="28299"/>
                  </a:lnTo>
                  <a:lnTo>
                    <a:pt x="321" y="27878"/>
                  </a:lnTo>
                  <a:lnTo>
                    <a:pt x="582" y="26896"/>
                  </a:lnTo>
                  <a:lnTo>
                    <a:pt x="962" y="25433"/>
                  </a:lnTo>
                  <a:lnTo>
                    <a:pt x="1403" y="23589"/>
                  </a:lnTo>
                  <a:lnTo>
                    <a:pt x="1884" y="21425"/>
                  </a:lnTo>
                  <a:lnTo>
                    <a:pt x="2385" y="19040"/>
                  </a:lnTo>
                  <a:lnTo>
                    <a:pt x="2886" y="16515"/>
                  </a:lnTo>
                  <a:lnTo>
                    <a:pt x="3127" y="15212"/>
                  </a:lnTo>
                  <a:lnTo>
                    <a:pt x="3347" y="13929"/>
                  </a:lnTo>
                  <a:lnTo>
                    <a:pt x="3708" y="11885"/>
                  </a:lnTo>
                  <a:lnTo>
                    <a:pt x="4029" y="9901"/>
                  </a:lnTo>
                  <a:lnTo>
                    <a:pt x="4289" y="7997"/>
                  </a:lnTo>
                  <a:lnTo>
                    <a:pt x="4530" y="6193"/>
                  </a:lnTo>
                  <a:lnTo>
                    <a:pt x="4750" y="4570"/>
                  </a:lnTo>
                  <a:lnTo>
                    <a:pt x="4910" y="3127"/>
                  </a:lnTo>
                  <a:lnTo>
                    <a:pt x="5131" y="1023"/>
                  </a:lnTo>
                  <a:lnTo>
                    <a:pt x="5231" y="161"/>
                  </a:lnTo>
                  <a:lnTo>
                    <a:pt x="5251" y="121"/>
                  </a:lnTo>
                  <a:lnTo>
                    <a:pt x="5231" y="61"/>
                  </a:lnTo>
                  <a:lnTo>
                    <a:pt x="5191" y="21"/>
                  </a:lnTo>
                  <a:lnTo>
                    <a:pt x="513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836850" y="3148075"/>
              <a:ext cx="472475" cy="294125"/>
            </a:xfrm>
            <a:custGeom>
              <a:avLst/>
              <a:gdLst/>
              <a:ahLst/>
              <a:cxnLst/>
              <a:rect l="l" t="t" r="r" b="b"/>
              <a:pathLst>
                <a:path w="18899" h="11765" extrusionOk="0">
                  <a:moveTo>
                    <a:pt x="2225" y="201"/>
                  </a:moveTo>
                  <a:lnTo>
                    <a:pt x="2505" y="221"/>
                  </a:lnTo>
                  <a:lnTo>
                    <a:pt x="2786" y="241"/>
                  </a:lnTo>
                  <a:lnTo>
                    <a:pt x="3086" y="301"/>
                  </a:lnTo>
                  <a:lnTo>
                    <a:pt x="3387" y="362"/>
                  </a:lnTo>
                  <a:lnTo>
                    <a:pt x="3688" y="462"/>
                  </a:lnTo>
                  <a:lnTo>
                    <a:pt x="3988" y="602"/>
                  </a:lnTo>
                  <a:lnTo>
                    <a:pt x="4369" y="782"/>
                  </a:lnTo>
                  <a:lnTo>
                    <a:pt x="4770" y="983"/>
                  </a:lnTo>
                  <a:lnTo>
                    <a:pt x="5171" y="1203"/>
                  </a:lnTo>
                  <a:lnTo>
                    <a:pt x="5572" y="1444"/>
                  </a:lnTo>
                  <a:lnTo>
                    <a:pt x="6433" y="1985"/>
                  </a:lnTo>
                  <a:lnTo>
                    <a:pt x="7315" y="2566"/>
                  </a:lnTo>
                  <a:lnTo>
                    <a:pt x="8117" y="3087"/>
                  </a:lnTo>
                  <a:lnTo>
                    <a:pt x="8938" y="3608"/>
                  </a:lnTo>
                  <a:lnTo>
                    <a:pt x="9800" y="4129"/>
                  </a:lnTo>
                  <a:lnTo>
                    <a:pt x="10682" y="4630"/>
                  </a:lnTo>
                  <a:lnTo>
                    <a:pt x="11604" y="5151"/>
                  </a:lnTo>
                  <a:lnTo>
                    <a:pt x="12526" y="5632"/>
                  </a:lnTo>
                  <a:lnTo>
                    <a:pt x="13408" y="6053"/>
                  </a:lnTo>
                  <a:lnTo>
                    <a:pt x="14249" y="6454"/>
                  </a:lnTo>
                  <a:lnTo>
                    <a:pt x="15051" y="6835"/>
                  </a:lnTo>
                  <a:lnTo>
                    <a:pt x="15812" y="7216"/>
                  </a:lnTo>
                  <a:lnTo>
                    <a:pt x="16474" y="7576"/>
                  </a:lnTo>
                  <a:lnTo>
                    <a:pt x="16794" y="7777"/>
                  </a:lnTo>
                  <a:lnTo>
                    <a:pt x="17075" y="7957"/>
                  </a:lnTo>
                  <a:lnTo>
                    <a:pt x="17316" y="8138"/>
                  </a:lnTo>
                  <a:lnTo>
                    <a:pt x="17556" y="8318"/>
                  </a:lnTo>
                  <a:lnTo>
                    <a:pt x="17756" y="8498"/>
                  </a:lnTo>
                  <a:lnTo>
                    <a:pt x="17957" y="8679"/>
                  </a:lnTo>
                  <a:lnTo>
                    <a:pt x="18117" y="8859"/>
                  </a:lnTo>
                  <a:lnTo>
                    <a:pt x="18257" y="9059"/>
                  </a:lnTo>
                  <a:lnTo>
                    <a:pt x="18378" y="9260"/>
                  </a:lnTo>
                  <a:lnTo>
                    <a:pt x="18498" y="9440"/>
                  </a:lnTo>
                  <a:lnTo>
                    <a:pt x="18578" y="9641"/>
                  </a:lnTo>
                  <a:lnTo>
                    <a:pt x="18638" y="9841"/>
                  </a:lnTo>
                  <a:lnTo>
                    <a:pt x="18678" y="10041"/>
                  </a:lnTo>
                  <a:lnTo>
                    <a:pt x="18678" y="10222"/>
                  </a:lnTo>
                  <a:lnTo>
                    <a:pt x="18678" y="10422"/>
                  </a:lnTo>
                  <a:lnTo>
                    <a:pt x="18638" y="10603"/>
                  </a:lnTo>
                  <a:lnTo>
                    <a:pt x="18578" y="10783"/>
                  </a:lnTo>
                  <a:lnTo>
                    <a:pt x="18498" y="10963"/>
                  </a:lnTo>
                  <a:lnTo>
                    <a:pt x="18358" y="11184"/>
                  </a:lnTo>
                  <a:lnTo>
                    <a:pt x="18298" y="11284"/>
                  </a:lnTo>
                  <a:lnTo>
                    <a:pt x="18197" y="11364"/>
                  </a:lnTo>
                  <a:lnTo>
                    <a:pt x="18117" y="11424"/>
                  </a:lnTo>
                  <a:lnTo>
                    <a:pt x="18017" y="11464"/>
                  </a:lnTo>
                  <a:lnTo>
                    <a:pt x="17917" y="11504"/>
                  </a:lnTo>
                  <a:lnTo>
                    <a:pt x="17817" y="11545"/>
                  </a:lnTo>
                  <a:lnTo>
                    <a:pt x="17616" y="11565"/>
                  </a:lnTo>
                  <a:lnTo>
                    <a:pt x="17376" y="11545"/>
                  </a:lnTo>
                  <a:lnTo>
                    <a:pt x="17135" y="11484"/>
                  </a:lnTo>
                  <a:lnTo>
                    <a:pt x="16895" y="11384"/>
                  </a:lnTo>
                  <a:lnTo>
                    <a:pt x="16614" y="11244"/>
                  </a:lnTo>
                  <a:lnTo>
                    <a:pt x="16334" y="11064"/>
                  </a:lnTo>
                  <a:lnTo>
                    <a:pt x="16033" y="10863"/>
                  </a:lnTo>
                  <a:lnTo>
                    <a:pt x="15712" y="10623"/>
                  </a:lnTo>
                  <a:lnTo>
                    <a:pt x="15372" y="10342"/>
                  </a:lnTo>
                  <a:lnTo>
                    <a:pt x="15011" y="10021"/>
                  </a:lnTo>
                  <a:lnTo>
                    <a:pt x="14249" y="9340"/>
                  </a:lnTo>
                  <a:lnTo>
                    <a:pt x="13347" y="8538"/>
                  </a:lnTo>
                  <a:lnTo>
                    <a:pt x="12866" y="8097"/>
                  </a:lnTo>
                  <a:lnTo>
                    <a:pt x="12345" y="7677"/>
                  </a:lnTo>
                  <a:lnTo>
                    <a:pt x="11784" y="7236"/>
                  </a:lnTo>
                  <a:lnTo>
                    <a:pt x="11203" y="6815"/>
                  </a:lnTo>
                  <a:lnTo>
                    <a:pt x="10582" y="6414"/>
                  </a:lnTo>
                  <a:lnTo>
                    <a:pt x="9920" y="6033"/>
                  </a:lnTo>
                  <a:lnTo>
                    <a:pt x="9279" y="5672"/>
                  </a:lnTo>
                  <a:lnTo>
                    <a:pt x="8638" y="5352"/>
                  </a:lnTo>
                  <a:lnTo>
                    <a:pt x="7996" y="5051"/>
                  </a:lnTo>
                  <a:lnTo>
                    <a:pt x="7355" y="4771"/>
                  </a:lnTo>
                  <a:lnTo>
                    <a:pt x="6694" y="4530"/>
                  </a:lnTo>
                  <a:lnTo>
                    <a:pt x="6073" y="4290"/>
                  </a:lnTo>
                  <a:lnTo>
                    <a:pt x="4830" y="3869"/>
                  </a:lnTo>
                  <a:lnTo>
                    <a:pt x="3648" y="3468"/>
                  </a:lnTo>
                  <a:lnTo>
                    <a:pt x="3086" y="3268"/>
                  </a:lnTo>
                  <a:lnTo>
                    <a:pt x="2585" y="3047"/>
                  </a:lnTo>
                  <a:lnTo>
                    <a:pt x="2285" y="2907"/>
                  </a:lnTo>
                  <a:lnTo>
                    <a:pt x="2004" y="2767"/>
                  </a:lnTo>
                  <a:lnTo>
                    <a:pt x="1764" y="2606"/>
                  </a:lnTo>
                  <a:lnTo>
                    <a:pt x="1523" y="2426"/>
                  </a:lnTo>
                  <a:lnTo>
                    <a:pt x="1323" y="2245"/>
                  </a:lnTo>
                  <a:lnTo>
                    <a:pt x="1142" y="2065"/>
                  </a:lnTo>
                  <a:lnTo>
                    <a:pt x="962" y="1885"/>
                  </a:lnTo>
                  <a:lnTo>
                    <a:pt x="822" y="1704"/>
                  </a:lnTo>
                  <a:lnTo>
                    <a:pt x="581" y="1344"/>
                  </a:lnTo>
                  <a:lnTo>
                    <a:pt x="421" y="1023"/>
                  </a:lnTo>
                  <a:lnTo>
                    <a:pt x="301" y="762"/>
                  </a:lnTo>
                  <a:lnTo>
                    <a:pt x="241" y="582"/>
                  </a:lnTo>
                  <a:lnTo>
                    <a:pt x="461" y="502"/>
                  </a:lnTo>
                  <a:lnTo>
                    <a:pt x="782" y="402"/>
                  </a:lnTo>
                  <a:lnTo>
                    <a:pt x="1203" y="301"/>
                  </a:lnTo>
                  <a:lnTo>
                    <a:pt x="1684" y="241"/>
                  </a:lnTo>
                  <a:lnTo>
                    <a:pt x="1944" y="221"/>
                  </a:lnTo>
                  <a:lnTo>
                    <a:pt x="2225" y="201"/>
                  </a:lnTo>
                  <a:close/>
                  <a:moveTo>
                    <a:pt x="2064" y="1"/>
                  </a:moveTo>
                  <a:lnTo>
                    <a:pt x="1764" y="21"/>
                  </a:lnTo>
                  <a:lnTo>
                    <a:pt x="1483" y="41"/>
                  </a:lnTo>
                  <a:lnTo>
                    <a:pt x="1203" y="81"/>
                  </a:lnTo>
                  <a:lnTo>
                    <a:pt x="962" y="141"/>
                  </a:lnTo>
                  <a:lnTo>
                    <a:pt x="541" y="241"/>
                  </a:lnTo>
                  <a:lnTo>
                    <a:pt x="241" y="342"/>
                  </a:lnTo>
                  <a:lnTo>
                    <a:pt x="80" y="422"/>
                  </a:lnTo>
                  <a:lnTo>
                    <a:pt x="40" y="442"/>
                  </a:lnTo>
                  <a:lnTo>
                    <a:pt x="0" y="482"/>
                  </a:lnTo>
                  <a:lnTo>
                    <a:pt x="20" y="562"/>
                  </a:lnTo>
                  <a:lnTo>
                    <a:pt x="80" y="762"/>
                  </a:lnTo>
                  <a:lnTo>
                    <a:pt x="201" y="1043"/>
                  </a:lnTo>
                  <a:lnTo>
                    <a:pt x="381" y="1384"/>
                  </a:lnTo>
                  <a:lnTo>
                    <a:pt x="501" y="1584"/>
                  </a:lnTo>
                  <a:lnTo>
                    <a:pt x="621" y="1785"/>
                  </a:lnTo>
                  <a:lnTo>
                    <a:pt x="782" y="1985"/>
                  </a:lnTo>
                  <a:lnTo>
                    <a:pt x="962" y="2185"/>
                  </a:lnTo>
                  <a:lnTo>
                    <a:pt x="1162" y="2386"/>
                  </a:lnTo>
                  <a:lnTo>
                    <a:pt x="1383" y="2586"/>
                  </a:lnTo>
                  <a:lnTo>
                    <a:pt x="1623" y="2767"/>
                  </a:lnTo>
                  <a:lnTo>
                    <a:pt x="1884" y="2947"/>
                  </a:lnTo>
                  <a:lnTo>
                    <a:pt x="2185" y="3107"/>
                  </a:lnTo>
                  <a:lnTo>
                    <a:pt x="2505" y="3248"/>
                  </a:lnTo>
                  <a:lnTo>
                    <a:pt x="3026" y="3448"/>
                  </a:lnTo>
                  <a:lnTo>
                    <a:pt x="3567" y="3668"/>
                  </a:lnTo>
                  <a:lnTo>
                    <a:pt x="4770" y="4069"/>
                  </a:lnTo>
                  <a:lnTo>
                    <a:pt x="5992" y="4490"/>
                  </a:lnTo>
                  <a:lnTo>
                    <a:pt x="6614" y="4731"/>
                  </a:lnTo>
                  <a:lnTo>
                    <a:pt x="7255" y="4971"/>
                  </a:lnTo>
                  <a:lnTo>
                    <a:pt x="7916" y="5252"/>
                  </a:lnTo>
                  <a:lnTo>
                    <a:pt x="8558" y="5552"/>
                  </a:lnTo>
                  <a:lnTo>
                    <a:pt x="9179" y="5873"/>
                  </a:lnTo>
                  <a:lnTo>
                    <a:pt x="9820" y="6234"/>
                  </a:lnTo>
                  <a:lnTo>
                    <a:pt x="10462" y="6594"/>
                  </a:lnTo>
                  <a:lnTo>
                    <a:pt x="11083" y="6995"/>
                  </a:lnTo>
                  <a:lnTo>
                    <a:pt x="11664" y="7416"/>
                  </a:lnTo>
                  <a:lnTo>
                    <a:pt x="12205" y="7837"/>
                  </a:lnTo>
                  <a:lnTo>
                    <a:pt x="12726" y="8258"/>
                  </a:lnTo>
                  <a:lnTo>
                    <a:pt x="13207" y="8699"/>
                  </a:lnTo>
                  <a:lnTo>
                    <a:pt x="14109" y="9500"/>
                  </a:lnTo>
                  <a:lnTo>
                    <a:pt x="14871" y="10202"/>
                  </a:lnTo>
                  <a:lnTo>
                    <a:pt x="15231" y="10502"/>
                  </a:lnTo>
                  <a:lnTo>
                    <a:pt x="15572" y="10783"/>
                  </a:lnTo>
                  <a:lnTo>
                    <a:pt x="15873" y="11003"/>
                  </a:lnTo>
                  <a:lnTo>
                    <a:pt x="16153" y="11224"/>
                  </a:lnTo>
                  <a:lnTo>
                    <a:pt x="16414" y="11384"/>
                  </a:lnTo>
                  <a:lnTo>
                    <a:pt x="16674" y="11525"/>
                  </a:lnTo>
                  <a:lnTo>
                    <a:pt x="16935" y="11625"/>
                  </a:lnTo>
                  <a:lnTo>
                    <a:pt x="17175" y="11705"/>
                  </a:lnTo>
                  <a:lnTo>
                    <a:pt x="17396" y="11765"/>
                  </a:lnTo>
                  <a:lnTo>
                    <a:pt x="17736" y="11765"/>
                  </a:lnTo>
                  <a:lnTo>
                    <a:pt x="17857" y="11745"/>
                  </a:lnTo>
                  <a:lnTo>
                    <a:pt x="17977" y="11725"/>
                  </a:lnTo>
                  <a:lnTo>
                    <a:pt x="18117" y="11665"/>
                  </a:lnTo>
                  <a:lnTo>
                    <a:pt x="18217" y="11605"/>
                  </a:lnTo>
                  <a:lnTo>
                    <a:pt x="18338" y="11525"/>
                  </a:lnTo>
                  <a:lnTo>
                    <a:pt x="18438" y="11424"/>
                  </a:lnTo>
                  <a:lnTo>
                    <a:pt x="18538" y="11324"/>
                  </a:lnTo>
                  <a:lnTo>
                    <a:pt x="18618" y="11204"/>
                  </a:lnTo>
                  <a:lnTo>
                    <a:pt x="18698" y="11064"/>
                  </a:lnTo>
                  <a:lnTo>
                    <a:pt x="18779" y="10863"/>
                  </a:lnTo>
                  <a:lnTo>
                    <a:pt x="18839" y="10663"/>
                  </a:lnTo>
                  <a:lnTo>
                    <a:pt x="18879" y="10462"/>
                  </a:lnTo>
                  <a:lnTo>
                    <a:pt x="18899" y="10242"/>
                  </a:lnTo>
                  <a:lnTo>
                    <a:pt x="18879" y="10041"/>
                  </a:lnTo>
                  <a:lnTo>
                    <a:pt x="18859" y="9821"/>
                  </a:lnTo>
                  <a:lnTo>
                    <a:pt x="18779" y="9601"/>
                  </a:lnTo>
                  <a:lnTo>
                    <a:pt x="18698" y="9400"/>
                  </a:lnTo>
                  <a:lnTo>
                    <a:pt x="18598" y="9180"/>
                  </a:lnTo>
                  <a:lnTo>
                    <a:pt x="18458" y="8959"/>
                  </a:lnTo>
                  <a:lnTo>
                    <a:pt x="18298" y="8759"/>
                  </a:lnTo>
                  <a:lnTo>
                    <a:pt x="18137" y="8558"/>
                  </a:lnTo>
                  <a:lnTo>
                    <a:pt x="17937" y="8358"/>
                  </a:lnTo>
                  <a:lnTo>
                    <a:pt x="17696" y="8158"/>
                  </a:lnTo>
                  <a:lnTo>
                    <a:pt x="17456" y="7977"/>
                  </a:lnTo>
                  <a:lnTo>
                    <a:pt x="17195" y="7777"/>
                  </a:lnTo>
                  <a:lnTo>
                    <a:pt x="16915" y="7596"/>
                  </a:lnTo>
                  <a:lnTo>
                    <a:pt x="16594" y="7396"/>
                  </a:lnTo>
                  <a:lnTo>
                    <a:pt x="15913" y="7015"/>
                  </a:lnTo>
                  <a:lnTo>
                    <a:pt x="15151" y="6655"/>
                  </a:lnTo>
                  <a:lnTo>
                    <a:pt x="14329" y="6254"/>
                  </a:lnTo>
                  <a:lnTo>
                    <a:pt x="13488" y="5873"/>
                  </a:lnTo>
                  <a:lnTo>
                    <a:pt x="12626" y="5452"/>
                  </a:lnTo>
                  <a:lnTo>
                    <a:pt x="11704" y="4971"/>
                  </a:lnTo>
                  <a:lnTo>
                    <a:pt x="10782" y="4450"/>
                  </a:lnTo>
                  <a:lnTo>
                    <a:pt x="9900" y="3949"/>
                  </a:lnTo>
                  <a:lnTo>
                    <a:pt x="9059" y="3428"/>
                  </a:lnTo>
                  <a:lnTo>
                    <a:pt x="8237" y="2907"/>
                  </a:lnTo>
                  <a:lnTo>
                    <a:pt x="7435" y="2386"/>
                  </a:lnTo>
                  <a:lnTo>
                    <a:pt x="6533" y="1805"/>
                  </a:lnTo>
                  <a:lnTo>
                    <a:pt x="5692" y="1263"/>
                  </a:lnTo>
                  <a:lnTo>
                    <a:pt x="5271" y="1023"/>
                  </a:lnTo>
                  <a:lnTo>
                    <a:pt x="4870" y="782"/>
                  </a:lnTo>
                  <a:lnTo>
                    <a:pt x="4469" y="582"/>
                  </a:lnTo>
                  <a:lnTo>
                    <a:pt x="4068" y="402"/>
                  </a:lnTo>
                  <a:lnTo>
                    <a:pt x="3728" y="261"/>
                  </a:lnTo>
                  <a:lnTo>
                    <a:pt x="3387" y="141"/>
                  </a:lnTo>
                  <a:lnTo>
                    <a:pt x="3046" y="61"/>
                  </a:lnTo>
                  <a:lnTo>
                    <a:pt x="2706" y="21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836850" y="3148075"/>
              <a:ext cx="472475" cy="294125"/>
            </a:xfrm>
            <a:custGeom>
              <a:avLst/>
              <a:gdLst/>
              <a:ahLst/>
              <a:cxnLst/>
              <a:rect l="l" t="t" r="r" b="b"/>
              <a:pathLst>
                <a:path w="18899" h="11765" extrusionOk="0">
                  <a:moveTo>
                    <a:pt x="2225" y="201"/>
                  </a:moveTo>
                  <a:lnTo>
                    <a:pt x="2505" y="221"/>
                  </a:lnTo>
                  <a:lnTo>
                    <a:pt x="2786" y="241"/>
                  </a:lnTo>
                  <a:lnTo>
                    <a:pt x="3086" y="301"/>
                  </a:lnTo>
                  <a:lnTo>
                    <a:pt x="3387" y="362"/>
                  </a:lnTo>
                  <a:lnTo>
                    <a:pt x="3688" y="462"/>
                  </a:lnTo>
                  <a:lnTo>
                    <a:pt x="3988" y="602"/>
                  </a:lnTo>
                  <a:lnTo>
                    <a:pt x="4369" y="782"/>
                  </a:lnTo>
                  <a:lnTo>
                    <a:pt x="4770" y="983"/>
                  </a:lnTo>
                  <a:lnTo>
                    <a:pt x="5171" y="1203"/>
                  </a:lnTo>
                  <a:lnTo>
                    <a:pt x="5572" y="1444"/>
                  </a:lnTo>
                  <a:lnTo>
                    <a:pt x="6433" y="1985"/>
                  </a:lnTo>
                  <a:lnTo>
                    <a:pt x="7315" y="2566"/>
                  </a:lnTo>
                  <a:lnTo>
                    <a:pt x="8117" y="3087"/>
                  </a:lnTo>
                  <a:lnTo>
                    <a:pt x="8938" y="3608"/>
                  </a:lnTo>
                  <a:lnTo>
                    <a:pt x="9800" y="4129"/>
                  </a:lnTo>
                  <a:lnTo>
                    <a:pt x="10682" y="4630"/>
                  </a:lnTo>
                  <a:lnTo>
                    <a:pt x="11604" y="5151"/>
                  </a:lnTo>
                  <a:lnTo>
                    <a:pt x="12526" y="5632"/>
                  </a:lnTo>
                  <a:lnTo>
                    <a:pt x="13408" y="6053"/>
                  </a:lnTo>
                  <a:lnTo>
                    <a:pt x="14249" y="6454"/>
                  </a:lnTo>
                  <a:lnTo>
                    <a:pt x="15051" y="6835"/>
                  </a:lnTo>
                  <a:lnTo>
                    <a:pt x="15812" y="7216"/>
                  </a:lnTo>
                  <a:lnTo>
                    <a:pt x="16474" y="7576"/>
                  </a:lnTo>
                  <a:lnTo>
                    <a:pt x="16794" y="7777"/>
                  </a:lnTo>
                  <a:lnTo>
                    <a:pt x="17075" y="7957"/>
                  </a:lnTo>
                  <a:lnTo>
                    <a:pt x="17316" y="8138"/>
                  </a:lnTo>
                  <a:lnTo>
                    <a:pt x="17556" y="8318"/>
                  </a:lnTo>
                  <a:lnTo>
                    <a:pt x="17756" y="8498"/>
                  </a:lnTo>
                  <a:lnTo>
                    <a:pt x="17957" y="8679"/>
                  </a:lnTo>
                  <a:lnTo>
                    <a:pt x="18117" y="8859"/>
                  </a:lnTo>
                  <a:lnTo>
                    <a:pt x="18257" y="9059"/>
                  </a:lnTo>
                  <a:lnTo>
                    <a:pt x="18378" y="9260"/>
                  </a:lnTo>
                  <a:lnTo>
                    <a:pt x="18498" y="9440"/>
                  </a:lnTo>
                  <a:lnTo>
                    <a:pt x="18578" y="9641"/>
                  </a:lnTo>
                  <a:lnTo>
                    <a:pt x="18638" y="9841"/>
                  </a:lnTo>
                  <a:lnTo>
                    <a:pt x="18678" y="10041"/>
                  </a:lnTo>
                  <a:lnTo>
                    <a:pt x="18678" y="10222"/>
                  </a:lnTo>
                  <a:lnTo>
                    <a:pt x="18678" y="10422"/>
                  </a:lnTo>
                  <a:lnTo>
                    <a:pt x="18638" y="10603"/>
                  </a:lnTo>
                  <a:lnTo>
                    <a:pt x="18578" y="10783"/>
                  </a:lnTo>
                  <a:lnTo>
                    <a:pt x="18498" y="10963"/>
                  </a:lnTo>
                  <a:lnTo>
                    <a:pt x="18358" y="11184"/>
                  </a:lnTo>
                  <a:lnTo>
                    <a:pt x="18298" y="11284"/>
                  </a:lnTo>
                  <a:lnTo>
                    <a:pt x="18197" y="11364"/>
                  </a:lnTo>
                  <a:lnTo>
                    <a:pt x="18117" y="11424"/>
                  </a:lnTo>
                  <a:lnTo>
                    <a:pt x="18017" y="11464"/>
                  </a:lnTo>
                  <a:lnTo>
                    <a:pt x="17917" y="11504"/>
                  </a:lnTo>
                  <a:lnTo>
                    <a:pt x="17817" y="11545"/>
                  </a:lnTo>
                  <a:lnTo>
                    <a:pt x="17616" y="11565"/>
                  </a:lnTo>
                  <a:lnTo>
                    <a:pt x="17376" y="11545"/>
                  </a:lnTo>
                  <a:lnTo>
                    <a:pt x="17135" y="11484"/>
                  </a:lnTo>
                  <a:lnTo>
                    <a:pt x="16895" y="11384"/>
                  </a:lnTo>
                  <a:lnTo>
                    <a:pt x="16614" y="11244"/>
                  </a:lnTo>
                  <a:lnTo>
                    <a:pt x="16334" y="11064"/>
                  </a:lnTo>
                  <a:lnTo>
                    <a:pt x="16033" y="10863"/>
                  </a:lnTo>
                  <a:lnTo>
                    <a:pt x="15712" y="10623"/>
                  </a:lnTo>
                  <a:lnTo>
                    <a:pt x="15372" y="10342"/>
                  </a:lnTo>
                  <a:lnTo>
                    <a:pt x="15011" y="10021"/>
                  </a:lnTo>
                  <a:lnTo>
                    <a:pt x="14249" y="9340"/>
                  </a:lnTo>
                  <a:lnTo>
                    <a:pt x="13347" y="8538"/>
                  </a:lnTo>
                  <a:lnTo>
                    <a:pt x="12866" y="8097"/>
                  </a:lnTo>
                  <a:lnTo>
                    <a:pt x="12345" y="7677"/>
                  </a:lnTo>
                  <a:lnTo>
                    <a:pt x="11784" y="7236"/>
                  </a:lnTo>
                  <a:lnTo>
                    <a:pt x="11203" y="6815"/>
                  </a:lnTo>
                  <a:lnTo>
                    <a:pt x="10582" y="6414"/>
                  </a:lnTo>
                  <a:lnTo>
                    <a:pt x="9920" y="6033"/>
                  </a:lnTo>
                  <a:lnTo>
                    <a:pt x="9279" y="5672"/>
                  </a:lnTo>
                  <a:lnTo>
                    <a:pt x="8638" y="5352"/>
                  </a:lnTo>
                  <a:lnTo>
                    <a:pt x="7996" y="5051"/>
                  </a:lnTo>
                  <a:lnTo>
                    <a:pt x="7355" y="4771"/>
                  </a:lnTo>
                  <a:lnTo>
                    <a:pt x="6694" y="4530"/>
                  </a:lnTo>
                  <a:lnTo>
                    <a:pt x="6073" y="4290"/>
                  </a:lnTo>
                  <a:lnTo>
                    <a:pt x="4830" y="3869"/>
                  </a:lnTo>
                  <a:lnTo>
                    <a:pt x="3648" y="3468"/>
                  </a:lnTo>
                  <a:lnTo>
                    <a:pt x="3086" y="3268"/>
                  </a:lnTo>
                  <a:lnTo>
                    <a:pt x="2585" y="3047"/>
                  </a:lnTo>
                  <a:lnTo>
                    <a:pt x="2285" y="2907"/>
                  </a:lnTo>
                  <a:lnTo>
                    <a:pt x="2004" y="2767"/>
                  </a:lnTo>
                  <a:lnTo>
                    <a:pt x="1764" y="2606"/>
                  </a:lnTo>
                  <a:lnTo>
                    <a:pt x="1523" y="2426"/>
                  </a:lnTo>
                  <a:lnTo>
                    <a:pt x="1323" y="2245"/>
                  </a:lnTo>
                  <a:lnTo>
                    <a:pt x="1142" y="2065"/>
                  </a:lnTo>
                  <a:lnTo>
                    <a:pt x="962" y="1885"/>
                  </a:lnTo>
                  <a:lnTo>
                    <a:pt x="822" y="1704"/>
                  </a:lnTo>
                  <a:lnTo>
                    <a:pt x="581" y="1344"/>
                  </a:lnTo>
                  <a:lnTo>
                    <a:pt x="421" y="1023"/>
                  </a:lnTo>
                  <a:lnTo>
                    <a:pt x="301" y="762"/>
                  </a:lnTo>
                  <a:lnTo>
                    <a:pt x="241" y="582"/>
                  </a:lnTo>
                  <a:lnTo>
                    <a:pt x="461" y="502"/>
                  </a:lnTo>
                  <a:lnTo>
                    <a:pt x="782" y="402"/>
                  </a:lnTo>
                  <a:lnTo>
                    <a:pt x="1203" y="301"/>
                  </a:lnTo>
                  <a:lnTo>
                    <a:pt x="1684" y="241"/>
                  </a:lnTo>
                  <a:lnTo>
                    <a:pt x="1944" y="221"/>
                  </a:lnTo>
                  <a:lnTo>
                    <a:pt x="2225" y="201"/>
                  </a:lnTo>
                  <a:close/>
                  <a:moveTo>
                    <a:pt x="2064" y="1"/>
                  </a:moveTo>
                  <a:lnTo>
                    <a:pt x="1764" y="21"/>
                  </a:lnTo>
                  <a:lnTo>
                    <a:pt x="1483" y="41"/>
                  </a:lnTo>
                  <a:lnTo>
                    <a:pt x="1203" y="81"/>
                  </a:lnTo>
                  <a:lnTo>
                    <a:pt x="962" y="141"/>
                  </a:lnTo>
                  <a:lnTo>
                    <a:pt x="541" y="241"/>
                  </a:lnTo>
                  <a:lnTo>
                    <a:pt x="241" y="342"/>
                  </a:lnTo>
                  <a:lnTo>
                    <a:pt x="80" y="422"/>
                  </a:lnTo>
                  <a:lnTo>
                    <a:pt x="40" y="442"/>
                  </a:lnTo>
                  <a:lnTo>
                    <a:pt x="0" y="482"/>
                  </a:lnTo>
                  <a:lnTo>
                    <a:pt x="20" y="562"/>
                  </a:lnTo>
                  <a:lnTo>
                    <a:pt x="80" y="762"/>
                  </a:lnTo>
                  <a:lnTo>
                    <a:pt x="201" y="1043"/>
                  </a:lnTo>
                  <a:lnTo>
                    <a:pt x="381" y="1384"/>
                  </a:lnTo>
                  <a:lnTo>
                    <a:pt x="501" y="1584"/>
                  </a:lnTo>
                  <a:lnTo>
                    <a:pt x="621" y="1785"/>
                  </a:lnTo>
                  <a:lnTo>
                    <a:pt x="782" y="1985"/>
                  </a:lnTo>
                  <a:lnTo>
                    <a:pt x="962" y="2185"/>
                  </a:lnTo>
                  <a:lnTo>
                    <a:pt x="1162" y="2386"/>
                  </a:lnTo>
                  <a:lnTo>
                    <a:pt x="1383" y="2586"/>
                  </a:lnTo>
                  <a:lnTo>
                    <a:pt x="1623" y="2767"/>
                  </a:lnTo>
                  <a:lnTo>
                    <a:pt x="1884" y="2947"/>
                  </a:lnTo>
                  <a:lnTo>
                    <a:pt x="2185" y="3107"/>
                  </a:lnTo>
                  <a:lnTo>
                    <a:pt x="2505" y="3248"/>
                  </a:lnTo>
                  <a:lnTo>
                    <a:pt x="3026" y="3448"/>
                  </a:lnTo>
                  <a:lnTo>
                    <a:pt x="3567" y="3668"/>
                  </a:lnTo>
                  <a:lnTo>
                    <a:pt x="4770" y="4069"/>
                  </a:lnTo>
                  <a:lnTo>
                    <a:pt x="5992" y="4490"/>
                  </a:lnTo>
                  <a:lnTo>
                    <a:pt x="6614" y="4731"/>
                  </a:lnTo>
                  <a:lnTo>
                    <a:pt x="7255" y="4971"/>
                  </a:lnTo>
                  <a:lnTo>
                    <a:pt x="7916" y="5252"/>
                  </a:lnTo>
                  <a:lnTo>
                    <a:pt x="8558" y="5552"/>
                  </a:lnTo>
                  <a:lnTo>
                    <a:pt x="9179" y="5873"/>
                  </a:lnTo>
                  <a:lnTo>
                    <a:pt x="9820" y="6234"/>
                  </a:lnTo>
                  <a:lnTo>
                    <a:pt x="10462" y="6594"/>
                  </a:lnTo>
                  <a:lnTo>
                    <a:pt x="11083" y="6995"/>
                  </a:lnTo>
                  <a:lnTo>
                    <a:pt x="11664" y="7416"/>
                  </a:lnTo>
                  <a:lnTo>
                    <a:pt x="12205" y="7837"/>
                  </a:lnTo>
                  <a:lnTo>
                    <a:pt x="12726" y="8258"/>
                  </a:lnTo>
                  <a:lnTo>
                    <a:pt x="13207" y="8699"/>
                  </a:lnTo>
                  <a:lnTo>
                    <a:pt x="14109" y="9500"/>
                  </a:lnTo>
                  <a:lnTo>
                    <a:pt x="14871" y="10202"/>
                  </a:lnTo>
                  <a:lnTo>
                    <a:pt x="15231" y="10502"/>
                  </a:lnTo>
                  <a:lnTo>
                    <a:pt x="15572" y="10783"/>
                  </a:lnTo>
                  <a:lnTo>
                    <a:pt x="15873" y="11003"/>
                  </a:lnTo>
                  <a:lnTo>
                    <a:pt x="16153" y="11224"/>
                  </a:lnTo>
                  <a:lnTo>
                    <a:pt x="16414" y="11384"/>
                  </a:lnTo>
                  <a:lnTo>
                    <a:pt x="16674" y="11525"/>
                  </a:lnTo>
                  <a:lnTo>
                    <a:pt x="16935" y="11625"/>
                  </a:lnTo>
                  <a:lnTo>
                    <a:pt x="17175" y="11705"/>
                  </a:lnTo>
                  <a:lnTo>
                    <a:pt x="17396" y="11765"/>
                  </a:lnTo>
                  <a:lnTo>
                    <a:pt x="17736" y="11765"/>
                  </a:lnTo>
                  <a:lnTo>
                    <a:pt x="17857" y="11745"/>
                  </a:lnTo>
                  <a:lnTo>
                    <a:pt x="17977" y="11725"/>
                  </a:lnTo>
                  <a:lnTo>
                    <a:pt x="18117" y="11665"/>
                  </a:lnTo>
                  <a:lnTo>
                    <a:pt x="18217" y="11605"/>
                  </a:lnTo>
                  <a:lnTo>
                    <a:pt x="18338" y="11525"/>
                  </a:lnTo>
                  <a:lnTo>
                    <a:pt x="18438" y="11424"/>
                  </a:lnTo>
                  <a:lnTo>
                    <a:pt x="18538" y="11324"/>
                  </a:lnTo>
                  <a:lnTo>
                    <a:pt x="18618" y="11204"/>
                  </a:lnTo>
                  <a:lnTo>
                    <a:pt x="18698" y="11064"/>
                  </a:lnTo>
                  <a:lnTo>
                    <a:pt x="18779" y="10863"/>
                  </a:lnTo>
                  <a:lnTo>
                    <a:pt x="18839" y="10663"/>
                  </a:lnTo>
                  <a:lnTo>
                    <a:pt x="18879" y="10462"/>
                  </a:lnTo>
                  <a:lnTo>
                    <a:pt x="18899" y="10242"/>
                  </a:lnTo>
                  <a:lnTo>
                    <a:pt x="18879" y="10041"/>
                  </a:lnTo>
                  <a:lnTo>
                    <a:pt x="18859" y="9821"/>
                  </a:lnTo>
                  <a:lnTo>
                    <a:pt x="18779" y="9601"/>
                  </a:lnTo>
                  <a:lnTo>
                    <a:pt x="18698" y="9400"/>
                  </a:lnTo>
                  <a:lnTo>
                    <a:pt x="18598" y="9180"/>
                  </a:lnTo>
                  <a:lnTo>
                    <a:pt x="18458" y="8959"/>
                  </a:lnTo>
                  <a:lnTo>
                    <a:pt x="18298" y="8759"/>
                  </a:lnTo>
                  <a:lnTo>
                    <a:pt x="18137" y="8558"/>
                  </a:lnTo>
                  <a:lnTo>
                    <a:pt x="17937" y="8358"/>
                  </a:lnTo>
                  <a:lnTo>
                    <a:pt x="17696" y="8158"/>
                  </a:lnTo>
                  <a:lnTo>
                    <a:pt x="17456" y="7977"/>
                  </a:lnTo>
                  <a:lnTo>
                    <a:pt x="17195" y="7777"/>
                  </a:lnTo>
                  <a:lnTo>
                    <a:pt x="16915" y="7596"/>
                  </a:lnTo>
                  <a:lnTo>
                    <a:pt x="16594" y="7396"/>
                  </a:lnTo>
                  <a:lnTo>
                    <a:pt x="15913" y="7015"/>
                  </a:lnTo>
                  <a:lnTo>
                    <a:pt x="15151" y="6655"/>
                  </a:lnTo>
                  <a:lnTo>
                    <a:pt x="14329" y="6254"/>
                  </a:lnTo>
                  <a:lnTo>
                    <a:pt x="13488" y="5873"/>
                  </a:lnTo>
                  <a:lnTo>
                    <a:pt x="12626" y="5452"/>
                  </a:lnTo>
                  <a:lnTo>
                    <a:pt x="11704" y="4971"/>
                  </a:lnTo>
                  <a:lnTo>
                    <a:pt x="10782" y="4450"/>
                  </a:lnTo>
                  <a:lnTo>
                    <a:pt x="9900" y="3949"/>
                  </a:lnTo>
                  <a:lnTo>
                    <a:pt x="9059" y="3428"/>
                  </a:lnTo>
                  <a:lnTo>
                    <a:pt x="8237" y="2907"/>
                  </a:lnTo>
                  <a:lnTo>
                    <a:pt x="7435" y="2386"/>
                  </a:lnTo>
                  <a:lnTo>
                    <a:pt x="6533" y="1805"/>
                  </a:lnTo>
                  <a:lnTo>
                    <a:pt x="5692" y="1263"/>
                  </a:lnTo>
                  <a:lnTo>
                    <a:pt x="5271" y="1023"/>
                  </a:lnTo>
                  <a:lnTo>
                    <a:pt x="4870" y="782"/>
                  </a:lnTo>
                  <a:lnTo>
                    <a:pt x="4469" y="582"/>
                  </a:lnTo>
                  <a:lnTo>
                    <a:pt x="4068" y="402"/>
                  </a:lnTo>
                  <a:lnTo>
                    <a:pt x="3728" y="261"/>
                  </a:lnTo>
                  <a:lnTo>
                    <a:pt x="3387" y="141"/>
                  </a:lnTo>
                  <a:lnTo>
                    <a:pt x="3046" y="61"/>
                  </a:lnTo>
                  <a:lnTo>
                    <a:pt x="2706" y="21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4836850" y="3158100"/>
              <a:ext cx="626800" cy="426900"/>
            </a:xfrm>
            <a:custGeom>
              <a:avLst/>
              <a:gdLst/>
              <a:ahLst/>
              <a:cxnLst/>
              <a:rect l="l" t="t" r="r" b="b"/>
              <a:pathLst>
                <a:path w="25072" h="17076" extrusionOk="0">
                  <a:moveTo>
                    <a:pt x="100" y="1"/>
                  </a:moveTo>
                  <a:lnTo>
                    <a:pt x="60" y="21"/>
                  </a:lnTo>
                  <a:lnTo>
                    <a:pt x="40" y="41"/>
                  </a:lnTo>
                  <a:lnTo>
                    <a:pt x="20" y="81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40" y="181"/>
                  </a:lnTo>
                  <a:lnTo>
                    <a:pt x="80" y="201"/>
                  </a:lnTo>
                  <a:lnTo>
                    <a:pt x="461" y="361"/>
                  </a:lnTo>
                  <a:lnTo>
                    <a:pt x="1483" y="782"/>
                  </a:lnTo>
                  <a:lnTo>
                    <a:pt x="3026" y="1424"/>
                  </a:lnTo>
                  <a:lnTo>
                    <a:pt x="3948" y="1844"/>
                  </a:lnTo>
                  <a:lnTo>
                    <a:pt x="4970" y="2305"/>
                  </a:lnTo>
                  <a:lnTo>
                    <a:pt x="6052" y="2826"/>
                  </a:lnTo>
                  <a:lnTo>
                    <a:pt x="7175" y="3388"/>
                  </a:lnTo>
                  <a:lnTo>
                    <a:pt x="8357" y="3989"/>
                  </a:lnTo>
                  <a:lnTo>
                    <a:pt x="9560" y="4630"/>
                  </a:lnTo>
                  <a:lnTo>
                    <a:pt x="10762" y="5312"/>
                  </a:lnTo>
                  <a:lnTo>
                    <a:pt x="11965" y="6053"/>
                  </a:lnTo>
                  <a:lnTo>
                    <a:pt x="13147" y="6795"/>
                  </a:lnTo>
                  <a:lnTo>
                    <a:pt x="13728" y="7195"/>
                  </a:lnTo>
                  <a:lnTo>
                    <a:pt x="14309" y="7596"/>
                  </a:lnTo>
                  <a:lnTo>
                    <a:pt x="15352" y="8278"/>
                  </a:lnTo>
                  <a:lnTo>
                    <a:pt x="16334" y="8979"/>
                  </a:lnTo>
                  <a:lnTo>
                    <a:pt x="17296" y="9701"/>
                  </a:lnTo>
                  <a:lnTo>
                    <a:pt x="18197" y="10422"/>
                  </a:lnTo>
                  <a:lnTo>
                    <a:pt x="19059" y="11124"/>
                  </a:lnTo>
                  <a:lnTo>
                    <a:pt x="19861" y="11825"/>
                  </a:lnTo>
                  <a:lnTo>
                    <a:pt x="20602" y="12506"/>
                  </a:lnTo>
                  <a:lnTo>
                    <a:pt x="21304" y="13168"/>
                  </a:lnTo>
                  <a:lnTo>
                    <a:pt x="21945" y="13809"/>
                  </a:lnTo>
                  <a:lnTo>
                    <a:pt x="22546" y="14410"/>
                  </a:lnTo>
                  <a:lnTo>
                    <a:pt x="23087" y="14971"/>
                  </a:lnTo>
                  <a:lnTo>
                    <a:pt x="23548" y="15492"/>
                  </a:lnTo>
                  <a:lnTo>
                    <a:pt x="24330" y="16374"/>
                  </a:lnTo>
                  <a:lnTo>
                    <a:pt x="24831" y="16996"/>
                  </a:lnTo>
                  <a:lnTo>
                    <a:pt x="24871" y="17036"/>
                  </a:lnTo>
                  <a:lnTo>
                    <a:pt x="24911" y="17076"/>
                  </a:lnTo>
                  <a:lnTo>
                    <a:pt x="24991" y="17076"/>
                  </a:lnTo>
                  <a:lnTo>
                    <a:pt x="25031" y="17056"/>
                  </a:lnTo>
                  <a:lnTo>
                    <a:pt x="25051" y="17016"/>
                  </a:lnTo>
                  <a:lnTo>
                    <a:pt x="25071" y="16976"/>
                  </a:lnTo>
                  <a:lnTo>
                    <a:pt x="25051" y="16935"/>
                  </a:lnTo>
                  <a:lnTo>
                    <a:pt x="25031" y="16915"/>
                  </a:lnTo>
                  <a:lnTo>
                    <a:pt x="25011" y="16855"/>
                  </a:lnTo>
                  <a:lnTo>
                    <a:pt x="24490" y="16234"/>
                  </a:lnTo>
                  <a:lnTo>
                    <a:pt x="23709" y="15352"/>
                  </a:lnTo>
                  <a:lnTo>
                    <a:pt x="23228" y="14831"/>
                  </a:lnTo>
                  <a:lnTo>
                    <a:pt x="22707" y="14270"/>
                  </a:lnTo>
                  <a:lnTo>
                    <a:pt x="22105" y="13669"/>
                  </a:lnTo>
                  <a:lnTo>
                    <a:pt x="21464" y="13027"/>
                  </a:lnTo>
                  <a:lnTo>
                    <a:pt x="20763" y="12366"/>
                  </a:lnTo>
                  <a:lnTo>
                    <a:pt x="20001" y="11665"/>
                  </a:lnTo>
                  <a:lnTo>
                    <a:pt x="19199" y="10963"/>
                  </a:lnTo>
                  <a:lnTo>
                    <a:pt x="18338" y="10242"/>
                  </a:lnTo>
                  <a:lnTo>
                    <a:pt x="17416" y="9540"/>
                  </a:lnTo>
                  <a:lnTo>
                    <a:pt x="16474" y="8819"/>
                  </a:lnTo>
                  <a:lnTo>
                    <a:pt x="15472" y="8097"/>
                  </a:lnTo>
                  <a:lnTo>
                    <a:pt x="14430" y="7416"/>
                  </a:lnTo>
                  <a:lnTo>
                    <a:pt x="13848" y="6995"/>
                  </a:lnTo>
                  <a:lnTo>
                    <a:pt x="13247" y="6614"/>
                  </a:lnTo>
                  <a:lnTo>
                    <a:pt x="12045" y="5833"/>
                  </a:lnTo>
                  <a:lnTo>
                    <a:pt x="10842" y="5111"/>
                  </a:lnTo>
                  <a:lnTo>
                    <a:pt x="9620" y="4410"/>
                  </a:lnTo>
                  <a:lnTo>
                    <a:pt x="8417" y="3768"/>
                  </a:lnTo>
                  <a:lnTo>
                    <a:pt x="7235" y="3167"/>
                  </a:lnTo>
                  <a:lnTo>
                    <a:pt x="6093" y="2606"/>
                  </a:lnTo>
                  <a:lnTo>
                    <a:pt x="5010" y="2085"/>
                  </a:lnTo>
                  <a:lnTo>
                    <a:pt x="4008" y="1624"/>
                  </a:lnTo>
                  <a:lnTo>
                    <a:pt x="3086" y="1223"/>
                  </a:lnTo>
                  <a:lnTo>
                    <a:pt x="1543" y="562"/>
                  </a:lnTo>
                  <a:lnTo>
                    <a:pt x="541" y="16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084850" y="3383575"/>
              <a:ext cx="360750" cy="342225"/>
            </a:xfrm>
            <a:custGeom>
              <a:avLst/>
              <a:gdLst/>
              <a:ahLst/>
              <a:cxnLst/>
              <a:rect l="l" t="t" r="r" b="b"/>
              <a:pathLst>
                <a:path w="14430" h="13689" extrusionOk="0">
                  <a:moveTo>
                    <a:pt x="1804" y="201"/>
                  </a:moveTo>
                  <a:lnTo>
                    <a:pt x="2045" y="241"/>
                  </a:lnTo>
                  <a:lnTo>
                    <a:pt x="2285" y="281"/>
                  </a:lnTo>
                  <a:lnTo>
                    <a:pt x="2526" y="361"/>
                  </a:lnTo>
                  <a:lnTo>
                    <a:pt x="2766" y="461"/>
                  </a:lnTo>
                  <a:lnTo>
                    <a:pt x="2987" y="581"/>
                  </a:lnTo>
                  <a:lnTo>
                    <a:pt x="3227" y="742"/>
                  </a:lnTo>
                  <a:lnTo>
                    <a:pt x="3548" y="982"/>
                  </a:lnTo>
                  <a:lnTo>
                    <a:pt x="3848" y="1243"/>
                  </a:lnTo>
                  <a:lnTo>
                    <a:pt x="4169" y="1523"/>
                  </a:lnTo>
                  <a:lnTo>
                    <a:pt x="4510" y="1824"/>
                  </a:lnTo>
                  <a:lnTo>
                    <a:pt x="5171" y="2485"/>
                  </a:lnTo>
                  <a:lnTo>
                    <a:pt x="5872" y="3187"/>
                  </a:lnTo>
                  <a:lnTo>
                    <a:pt x="6474" y="3788"/>
                  </a:lnTo>
                  <a:lnTo>
                    <a:pt x="7095" y="4409"/>
                  </a:lnTo>
                  <a:lnTo>
                    <a:pt x="7716" y="5010"/>
                  </a:lnTo>
                  <a:lnTo>
                    <a:pt x="8378" y="5592"/>
                  </a:lnTo>
                  <a:lnTo>
                    <a:pt x="9079" y="6213"/>
                  </a:lnTo>
                  <a:lnTo>
                    <a:pt x="9740" y="6774"/>
                  </a:lnTo>
                  <a:lnTo>
                    <a:pt x="10402" y="7295"/>
                  </a:lnTo>
                  <a:lnTo>
                    <a:pt x="11023" y="7776"/>
                  </a:lnTo>
                  <a:lnTo>
                    <a:pt x="11644" y="8237"/>
                  </a:lnTo>
                  <a:lnTo>
                    <a:pt x="12225" y="8698"/>
                  </a:lnTo>
                  <a:lnTo>
                    <a:pt x="12726" y="9139"/>
                  </a:lnTo>
                  <a:lnTo>
                    <a:pt x="12967" y="9379"/>
                  </a:lnTo>
                  <a:lnTo>
                    <a:pt x="13167" y="9600"/>
                  </a:lnTo>
                  <a:lnTo>
                    <a:pt x="13348" y="9800"/>
                  </a:lnTo>
                  <a:lnTo>
                    <a:pt x="13508" y="10001"/>
                  </a:lnTo>
                  <a:lnTo>
                    <a:pt x="13648" y="10221"/>
                  </a:lnTo>
                  <a:lnTo>
                    <a:pt x="13789" y="10422"/>
                  </a:lnTo>
                  <a:lnTo>
                    <a:pt x="13889" y="10642"/>
                  </a:lnTo>
                  <a:lnTo>
                    <a:pt x="13989" y="10862"/>
                  </a:lnTo>
                  <a:lnTo>
                    <a:pt x="14069" y="11063"/>
                  </a:lnTo>
                  <a:lnTo>
                    <a:pt x="14129" y="11283"/>
                  </a:lnTo>
                  <a:lnTo>
                    <a:pt x="14189" y="11504"/>
                  </a:lnTo>
                  <a:lnTo>
                    <a:pt x="14209" y="11704"/>
                  </a:lnTo>
                  <a:lnTo>
                    <a:pt x="14230" y="11925"/>
                  </a:lnTo>
                  <a:lnTo>
                    <a:pt x="14209" y="12125"/>
                  </a:lnTo>
                  <a:lnTo>
                    <a:pt x="14189" y="12346"/>
                  </a:lnTo>
                  <a:lnTo>
                    <a:pt x="14149" y="12546"/>
                  </a:lnTo>
                  <a:lnTo>
                    <a:pt x="14089" y="12726"/>
                  </a:lnTo>
                  <a:lnTo>
                    <a:pt x="14009" y="12927"/>
                  </a:lnTo>
                  <a:lnTo>
                    <a:pt x="13869" y="13147"/>
                  </a:lnTo>
                  <a:lnTo>
                    <a:pt x="13789" y="13247"/>
                  </a:lnTo>
                  <a:lnTo>
                    <a:pt x="13729" y="13328"/>
                  </a:lnTo>
                  <a:lnTo>
                    <a:pt x="13648" y="13388"/>
                  </a:lnTo>
                  <a:lnTo>
                    <a:pt x="13568" y="13428"/>
                  </a:lnTo>
                  <a:lnTo>
                    <a:pt x="13488" y="13468"/>
                  </a:lnTo>
                  <a:lnTo>
                    <a:pt x="13388" y="13488"/>
                  </a:lnTo>
                  <a:lnTo>
                    <a:pt x="13248" y="13468"/>
                  </a:lnTo>
                  <a:lnTo>
                    <a:pt x="13087" y="13428"/>
                  </a:lnTo>
                  <a:lnTo>
                    <a:pt x="12907" y="13348"/>
                  </a:lnTo>
                  <a:lnTo>
                    <a:pt x="12726" y="13227"/>
                  </a:lnTo>
                  <a:lnTo>
                    <a:pt x="12546" y="13067"/>
                  </a:lnTo>
                  <a:lnTo>
                    <a:pt x="12346" y="12867"/>
                  </a:lnTo>
                  <a:lnTo>
                    <a:pt x="12145" y="12626"/>
                  </a:lnTo>
                  <a:lnTo>
                    <a:pt x="11945" y="12366"/>
                  </a:lnTo>
                  <a:lnTo>
                    <a:pt x="11704" y="12065"/>
                  </a:lnTo>
                  <a:lnTo>
                    <a:pt x="11464" y="11744"/>
                  </a:lnTo>
                  <a:lnTo>
                    <a:pt x="10963" y="11003"/>
                  </a:lnTo>
                  <a:lnTo>
                    <a:pt x="10301" y="10041"/>
                  </a:lnTo>
                  <a:lnTo>
                    <a:pt x="9941" y="9540"/>
                  </a:lnTo>
                  <a:lnTo>
                    <a:pt x="9560" y="9039"/>
                  </a:lnTo>
                  <a:lnTo>
                    <a:pt x="9159" y="8538"/>
                  </a:lnTo>
                  <a:lnTo>
                    <a:pt x="8718" y="8037"/>
                  </a:lnTo>
                  <a:lnTo>
                    <a:pt x="8237" y="7556"/>
                  </a:lnTo>
                  <a:lnTo>
                    <a:pt x="7736" y="7095"/>
                  </a:lnTo>
                  <a:lnTo>
                    <a:pt x="7255" y="6674"/>
                  </a:lnTo>
                  <a:lnTo>
                    <a:pt x="6754" y="6273"/>
                  </a:lnTo>
                  <a:lnTo>
                    <a:pt x="6253" y="5912"/>
                  </a:lnTo>
                  <a:lnTo>
                    <a:pt x="5752" y="5572"/>
                  </a:lnTo>
                  <a:lnTo>
                    <a:pt x="5251" y="5251"/>
                  </a:lnTo>
                  <a:lnTo>
                    <a:pt x="4750" y="4950"/>
                  </a:lnTo>
                  <a:lnTo>
                    <a:pt x="3768" y="4409"/>
                  </a:lnTo>
                  <a:lnTo>
                    <a:pt x="2846" y="3888"/>
                  </a:lnTo>
                  <a:lnTo>
                    <a:pt x="2405" y="3628"/>
                  </a:lnTo>
                  <a:lnTo>
                    <a:pt x="2005" y="3367"/>
                  </a:lnTo>
                  <a:lnTo>
                    <a:pt x="1764" y="3207"/>
                  </a:lnTo>
                  <a:lnTo>
                    <a:pt x="1564" y="3026"/>
                  </a:lnTo>
                  <a:lnTo>
                    <a:pt x="1363" y="2826"/>
                  </a:lnTo>
                  <a:lnTo>
                    <a:pt x="1183" y="2626"/>
                  </a:lnTo>
                  <a:lnTo>
                    <a:pt x="1022" y="2405"/>
                  </a:lnTo>
                  <a:lnTo>
                    <a:pt x="882" y="2185"/>
                  </a:lnTo>
                  <a:lnTo>
                    <a:pt x="742" y="1964"/>
                  </a:lnTo>
                  <a:lnTo>
                    <a:pt x="642" y="1744"/>
                  </a:lnTo>
                  <a:lnTo>
                    <a:pt x="461" y="1323"/>
                  </a:lnTo>
                  <a:lnTo>
                    <a:pt x="341" y="962"/>
                  </a:lnTo>
                  <a:lnTo>
                    <a:pt x="261" y="662"/>
                  </a:lnTo>
                  <a:lnTo>
                    <a:pt x="221" y="481"/>
                  </a:lnTo>
                  <a:lnTo>
                    <a:pt x="381" y="401"/>
                  </a:lnTo>
                  <a:lnTo>
                    <a:pt x="642" y="321"/>
                  </a:lnTo>
                  <a:lnTo>
                    <a:pt x="982" y="241"/>
                  </a:lnTo>
                  <a:lnTo>
                    <a:pt x="1183" y="221"/>
                  </a:lnTo>
                  <a:lnTo>
                    <a:pt x="1383" y="201"/>
                  </a:lnTo>
                  <a:close/>
                  <a:moveTo>
                    <a:pt x="1383" y="0"/>
                  </a:moveTo>
                  <a:lnTo>
                    <a:pt x="1123" y="20"/>
                  </a:lnTo>
                  <a:lnTo>
                    <a:pt x="902" y="60"/>
                  </a:lnTo>
                  <a:lnTo>
                    <a:pt x="682" y="100"/>
                  </a:lnTo>
                  <a:lnTo>
                    <a:pt x="341" y="201"/>
                  </a:lnTo>
                  <a:lnTo>
                    <a:pt x="101" y="301"/>
                  </a:lnTo>
                  <a:lnTo>
                    <a:pt x="20" y="341"/>
                  </a:lnTo>
                  <a:lnTo>
                    <a:pt x="0" y="381"/>
                  </a:lnTo>
                  <a:lnTo>
                    <a:pt x="0" y="501"/>
                  </a:lnTo>
                  <a:lnTo>
                    <a:pt x="61" y="762"/>
                  </a:lnTo>
                  <a:lnTo>
                    <a:pt x="161" y="1163"/>
                  </a:lnTo>
                  <a:lnTo>
                    <a:pt x="241" y="1383"/>
                  </a:lnTo>
                  <a:lnTo>
                    <a:pt x="341" y="1624"/>
                  </a:lnTo>
                  <a:lnTo>
                    <a:pt x="461" y="1884"/>
                  </a:lnTo>
                  <a:lnTo>
                    <a:pt x="582" y="2125"/>
                  </a:lnTo>
                  <a:lnTo>
                    <a:pt x="742" y="2385"/>
                  </a:lnTo>
                  <a:lnTo>
                    <a:pt x="922" y="2646"/>
                  </a:lnTo>
                  <a:lnTo>
                    <a:pt x="1123" y="2906"/>
                  </a:lnTo>
                  <a:lnTo>
                    <a:pt x="1363" y="3127"/>
                  </a:lnTo>
                  <a:lnTo>
                    <a:pt x="1604" y="3347"/>
                  </a:lnTo>
                  <a:lnTo>
                    <a:pt x="1884" y="3547"/>
                  </a:lnTo>
                  <a:lnTo>
                    <a:pt x="2305" y="3808"/>
                  </a:lnTo>
                  <a:lnTo>
                    <a:pt x="2726" y="4069"/>
                  </a:lnTo>
                  <a:lnTo>
                    <a:pt x="3668" y="4590"/>
                  </a:lnTo>
                  <a:lnTo>
                    <a:pt x="4630" y="5131"/>
                  </a:lnTo>
                  <a:lnTo>
                    <a:pt x="5131" y="5431"/>
                  </a:lnTo>
                  <a:lnTo>
                    <a:pt x="5632" y="5732"/>
                  </a:lnTo>
                  <a:lnTo>
                    <a:pt x="6133" y="6073"/>
                  </a:lnTo>
                  <a:lnTo>
                    <a:pt x="6634" y="6433"/>
                  </a:lnTo>
                  <a:lnTo>
                    <a:pt x="7115" y="6834"/>
                  </a:lnTo>
                  <a:lnTo>
                    <a:pt x="7596" y="7255"/>
                  </a:lnTo>
                  <a:lnTo>
                    <a:pt x="8097" y="7716"/>
                  </a:lnTo>
                  <a:lnTo>
                    <a:pt x="8558" y="8197"/>
                  </a:lnTo>
                  <a:lnTo>
                    <a:pt x="8999" y="8678"/>
                  </a:lnTo>
                  <a:lnTo>
                    <a:pt x="9400" y="9179"/>
                  </a:lnTo>
                  <a:lnTo>
                    <a:pt x="9780" y="9680"/>
                  </a:lnTo>
                  <a:lnTo>
                    <a:pt x="10141" y="10181"/>
                  </a:lnTo>
                  <a:lnTo>
                    <a:pt x="10782" y="11123"/>
                  </a:lnTo>
                  <a:lnTo>
                    <a:pt x="11284" y="11865"/>
                  </a:lnTo>
                  <a:lnTo>
                    <a:pt x="11544" y="12185"/>
                  </a:lnTo>
                  <a:lnTo>
                    <a:pt x="11764" y="12486"/>
                  </a:lnTo>
                  <a:lnTo>
                    <a:pt x="11985" y="12766"/>
                  </a:lnTo>
                  <a:lnTo>
                    <a:pt x="12205" y="13027"/>
                  </a:lnTo>
                  <a:lnTo>
                    <a:pt x="12406" y="13227"/>
                  </a:lnTo>
                  <a:lnTo>
                    <a:pt x="12606" y="13388"/>
                  </a:lnTo>
                  <a:lnTo>
                    <a:pt x="12807" y="13528"/>
                  </a:lnTo>
                  <a:lnTo>
                    <a:pt x="12987" y="13628"/>
                  </a:lnTo>
                  <a:lnTo>
                    <a:pt x="13167" y="13668"/>
                  </a:lnTo>
                  <a:lnTo>
                    <a:pt x="13348" y="13688"/>
                  </a:lnTo>
                  <a:lnTo>
                    <a:pt x="13408" y="13688"/>
                  </a:lnTo>
                  <a:lnTo>
                    <a:pt x="13528" y="13668"/>
                  </a:lnTo>
                  <a:lnTo>
                    <a:pt x="13628" y="13628"/>
                  </a:lnTo>
                  <a:lnTo>
                    <a:pt x="13749" y="13568"/>
                  </a:lnTo>
                  <a:lnTo>
                    <a:pt x="13849" y="13508"/>
                  </a:lnTo>
                  <a:lnTo>
                    <a:pt x="13949" y="13408"/>
                  </a:lnTo>
                  <a:lnTo>
                    <a:pt x="14029" y="13287"/>
                  </a:lnTo>
                  <a:lnTo>
                    <a:pt x="14109" y="13167"/>
                  </a:lnTo>
                  <a:lnTo>
                    <a:pt x="14189" y="13007"/>
                  </a:lnTo>
                  <a:lnTo>
                    <a:pt x="14290" y="12806"/>
                  </a:lnTo>
                  <a:lnTo>
                    <a:pt x="14350" y="12606"/>
                  </a:lnTo>
                  <a:lnTo>
                    <a:pt x="14390" y="12386"/>
                  </a:lnTo>
                  <a:lnTo>
                    <a:pt x="14430" y="12165"/>
                  </a:lnTo>
                  <a:lnTo>
                    <a:pt x="14430" y="11945"/>
                  </a:lnTo>
                  <a:lnTo>
                    <a:pt x="14430" y="11704"/>
                  </a:lnTo>
                  <a:lnTo>
                    <a:pt x="14390" y="11484"/>
                  </a:lnTo>
                  <a:lnTo>
                    <a:pt x="14350" y="11243"/>
                  </a:lnTo>
                  <a:lnTo>
                    <a:pt x="14290" y="11023"/>
                  </a:lnTo>
                  <a:lnTo>
                    <a:pt x="14189" y="10782"/>
                  </a:lnTo>
                  <a:lnTo>
                    <a:pt x="14089" y="10562"/>
                  </a:lnTo>
                  <a:lnTo>
                    <a:pt x="13969" y="10341"/>
                  </a:lnTo>
                  <a:lnTo>
                    <a:pt x="13849" y="10101"/>
                  </a:lnTo>
                  <a:lnTo>
                    <a:pt x="13688" y="9880"/>
                  </a:lnTo>
                  <a:lnTo>
                    <a:pt x="13508" y="9680"/>
                  </a:lnTo>
                  <a:lnTo>
                    <a:pt x="13328" y="9460"/>
                  </a:lnTo>
                  <a:lnTo>
                    <a:pt x="13107" y="9219"/>
                  </a:lnTo>
                  <a:lnTo>
                    <a:pt x="12887" y="8999"/>
                  </a:lnTo>
                  <a:lnTo>
                    <a:pt x="12366" y="8538"/>
                  </a:lnTo>
                  <a:lnTo>
                    <a:pt x="11785" y="8077"/>
                  </a:lnTo>
                  <a:lnTo>
                    <a:pt x="11143" y="7596"/>
                  </a:lnTo>
                  <a:lnTo>
                    <a:pt x="10542" y="7135"/>
                  </a:lnTo>
                  <a:lnTo>
                    <a:pt x="9881" y="6614"/>
                  </a:lnTo>
                  <a:lnTo>
                    <a:pt x="9219" y="6053"/>
                  </a:lnTo>
                  <a:lnTo>
                    <a:pt x="8518" y="5431"/>
                  </a:lnTo>
                  <a:lnTo>
                    <a:pt x="7877" y="4850"/>
                  </a:lnTo>
                  <a:lnTo>
                    <a:pt x="7235" y="4249"/>
                  </a:lnTo>
                  <a:lnTo>
                    <a:pt x="6614" y="3648"/>
                  </a:lnTo>
                  <a:lnTo>
                    <a:pt x="6013" y="3026"/>
                  </a:lnTo>
                  <a:lnTo>
                    <a:pt x="5331" y="2325"/>
                  </a:lnTo>
                  <a:lnTo>
                    <a:pt x="4650" y="1664"/>
                  </a:lnTo>
                  <a:lnTo>
                    <a:pt x="4309" y="1343"/>
                  </a:lnTo>
                  <a:lnTo>
                    <a:pt x="3989" y="1062"/>
                  </a:lnTo>
                  <a:lnTo>
                    <a:pt x="3668" y="802"/>
                  </a:lnTo>
                  <a:lnTo>
                    <a:pt x="3367" y="581"/>
                  </a:lnTo>
                  <a:lnTo>
                    <a:pt x="3067" y="381"/>
                  </a:lnTo>
                  <a:lnTo>
                    <a:pt x="2786" y="241"/>
                  </a:lnTo>
                  <a:lnTo>
                    <a:pt x="2485" y="120"/>
                  </a:lnTo>
                  <a:lnTo>
                    <a:pt x="2205" y="60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084850" y="3391075"/>
              <a:ext cx="456950" cy="497050"/>
            </a:xfrm>
            <a:custGeom>
              <a:avLst/>
              <a:gdLst/>
              <a:ahLst/>
              <a:cxnLst/>
              <a:rect l="l" t="t" r="r" b="b"/>
              <a:pathLst>
                <a:path w="18278" h="19882" extrusionOk="0">
                  <a:moveTo>
                    <a:pt x="81" y="1"/>
                  </a:moveTo>
                  <a:lnTo>
                    <a:pt x="4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01"/>
                  </a:lnTo>
                  <a:lnTo>
                    <a:pt x="161" y="281"/>
                  </a:lnTo>
                  <a:lnTo>
                    <a:pt x="962" y="782"/>
                  </a:lnTo>
                  <a:lnTo>
                    <a:pt x="1744" y="1303"/>
                  </a:lnTo>
                  <a:lnTo>
                    <a:pt x="2526" y="1825"/>
                  </a:lnTo>
                  <a:lnTo>
                    <a:pt x="3287" y="2346"/>
                  </a:lnTo>
                  <a:lnTo>
                    <a:pt x="4049" y="2907"/>
                  </a:lnTo>
                  <a:lnTo>
                    <a:pt x="4770" y="3448"/>
                  </a:lnTo>
                  <a:lnTo>
                    <a:pt x="5492" y="4009"/>
                  </a:lnTo>
                  <a:lnTo>
                    <a:pt x="6193" y="4570"/>
                  </a:lnTo>
                  <a:lnTo>
                    <a:pt x="6874" y="5131"/>
                  </a:lnTo>
                  <a:lnTo>
                    <a:pt x="7536" y="5692"/>
                  </a:lnTo>
                  <a:lnTo>
                    <a:pt x="8177" y="6274"/>
                  </a:lnTo>
                  <a:lnTo>
                    <a:pt x="8778" y="6835"/>
                  </a:lnTo>
                  <a:lnTo>
                    <a:pt x="9380" y="7416"/>
                  </a:lnTo>
                  <a:lnTo>
                    <a:pt x="9941" y="7997"/>
                  </a:lnTo>
                  <a:lnTo>
                    <a:pt x="10482" y="8578"/>
                  </a:lnTo>
                  <a:lnTo>
                    <a:pt x="11003" y="9140"/>
                  </a:lnTo>
                  <a:lnTo>
                    <a:pt x="11444" y="9601"/>
                  </a:lnTo>
                  <a:lnTo>
                    <a:pt x="11865" y="10061"/>
                  </a:lnTo>
                  <a:lnTo>
                    <a:pt x="12266" y="10522"/>
                  </a:lnTo>
                  <a:lnTo>
                    <a:pt x="12666" y="11003"/>
                  </a:lnTo>
                  <a:lnTo>
                    <a:pt x="13408" y="11925"/>
                  </a:lnTo>
                  <a:lnTo>
                    <a:pt x="14109" y="12847"/>
                  </a:lnTo>
                  <a:lnTo>
                    <a:pt x="14751" y="13769"/>
                  </a:lnTo>
                  <a:lnTo>
                    <a:pt x="15332" y="14631"/>
                  </a:lnTo>
                  <a:lnTo>
                    <a:pt x="15853" y="15473"/>
                  </a:lnTo>
                  <a:lnTo>
                    <a:pt x="16314" y="16274"/>
                  </a:lnTo>
                  <a:lnTo>
                    <a:pt x="16735" y="17016"/>
                  </a:lnTo>
                  <a:lnTo>
                    <a:pt x="17075" y="17697"/>
                  </a:lnTo>
                  <a:lnTo>
                    <a:pt x="17376" y="18298"/>
                  </a:lnTo>
                  <a:lnTo>
                    <a:pt x="17637" y="18799"/>
                  </a:lnTo>
                  <a:lnTo>
                    <a:pt x="17957" y="19541"/>
                  </a:lnTo>
                  <a:lnTo>
                    <a:pt x="18077" y="19821"/>
                  </a:lnTo>
                  <a:lnTo>
                    <a:pt x="18117" y="19862"/>
                  </a:lnTo>
                  <a:lnTo>
                    <a:pt x="18178" y="19882"/>
                  </a:lnTo>
                  <a:lnTo>
                    <a:pt x="18218" y="19882"/>
                  </a:lnTo>
                  <a:lnTo>
                    <a:pt x="18258" y="19862"/>
                  </a:lnTo>
                  <a:lnTo>
                    <a:pt x="18278" y="19821"/>
                  </a:lnTo>
                  <a:lnTo>
                    <a:pt x="18278" y="19781"/>
                  </a:lnTo>
                  <a:lnTo>
                    <a:pt x="18278" y="19741"/>
                  </a:lnTo>
                  <a:lnTo>
                    <a:pt x="18158" y="19461"/>
                  </a:lnTo>
                  <a:lnTo>
                    <a:pt x="17837" y="18719"/>
                  </a:lnTo>
                  <a:lnTo>
                    <a:pt x="17576" y="18198"/>
                  </a:lnTo>
                  <a:lnTo>
                    <a:pt x="17276" y="17597"/>
                  </a:lnTo>
                  <a:lnTo>
                    <a:pt x="16915" y="16916"/>
                  </a:lnTo>
                  <a:lnTo>
                    <a:pt x="16494" y="16174"/>
                  </a:lnTo>
                  <a:lnTo>
                    <a:pt x="16033" y="15372"/>
                  </a:lnTo>
                  <a:lnTo>
                    <a:pt x="15512" y="14531"/>
                  </a:lnTo>
                  <a:lnTo>
                    <a:pt x="14911" y="13649"/>
                  </a:lnTo>
                  <a:lnTo>
                    <a:pt x="14290" y="12727"/>
                  </a:lnTo>
                  <a:lnTo>
                    <a:pt x="13588" y="11805"/>
                  </a:lnTo>
                  <a:lnTo>
                    <a:pt x="12827" y="10863"/>
                  </a:lnTo>
                  <a:lnTo>
                    <a:pt x="12426" y="10382"/>
                  </a:lnTo>
                  <a:lnTo>
                    <a:pt x="12025" y="9921"/>
                  </a:lnTo>
                  <a:lnTo>
                    <a:pt x="11604" y="9460"/>
                  </a:lnTo>
                  <a:lnTo>
                    <a:pt x="11163" y="8999"/>
                  </a:lnTo>
                  <a:lnTo>
                    <a:pt x="10642" y="8418"/>
                  </a:lnTo>
                  <a:lnTo>
                    <a:pt x="10101" y="7837"/>
                  </a:lnTo>
                  <a:lnTo>
                    <a:pt x="9520" y="7276"/>
                  </a:lnTo>
                  <a:lnTo>
                    <a:pt x="8939" y="6695"/>
                  </a:lnTo>
                  <a:lnTo>
                    <a:pt x="8317" y="6113"/>
                  </a:lnTo>
                  <a:lnTo>
                    <a:pt x="7676" y="5532"/>
                  </a:lnTo>
                  <a:lnTo>
                    <a:pt x="7015" y="4971"/>
                  </a:lnTo>
                  <a:lnTo>
                    <a:pt x="6333" y="4410"/>
                  </a:lnTo>
                  <a:lnTo>
                    <a:pt x="5632" y="3829"/>
                  </a:lnTo>
                  <a:lnTo>
                    <a:pt x="4910" y="3288"/>
                  </a:lnTo>
                  <a:lnTo>
                    <a:pt x="4169" y="2726"/>
                  </a:lnTo>
                  <a:lnTo>
                    <a:pt x="3427" y="2185"/>
                  </a:lnTo>
                  <a:lnTo>
                    <a:pt x="2646" y="1644"/>
                  </a:lnTo>
                  <a:lnTo>
                    <a:pt x="1864" y="1123"/>
                  </a:lnTo>
                  <a:lnTo>
                    <a:pt x="1083" y="602"/>
                  </a:lnTo>
                  <a:lnTo>
                    <a:pt x="261" y="81"/>
                  </a:lnTo>
                  <a:lnTo>
                    <a:pt x="16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5310300" y="3732275"/>
              <a:ext cx="214975" cy="383825"/>
            </a:xfrm>
            <a:custGeom>
              <a:avLst/>
              <a:gdLst/>
              <a:ahLst/>
              <a:cxnLst/>
              <a:rect l="l" t="t" r="r" b="b"/>
              <a:pathLst>
                <a:path w="8599" h="15353" extrusionOk="0">
                  <a:moveTo>
                    <a:pt x="1043" y="201"/>
                  </a:moveTo>
                  <a:lnTo>
                    <a:pt x="1203" y="221"/>
                  </a:lnTo>
                  <a:lnTo>
                    <a:pt x="1364" y="241"/>
                  </a:lnTo>
                  <a:lnTo>
                    <a:pt x="1524" y="301"/>
                  </a:lnTo>
                  <a:lnTo>
                    <a:pt x="1684" y="362"/>
                  </a:lnTo>
                  <a:lnTo>
                    <a:pt x="1845" y="462"/>
                  </a:lnTo>
                  <a:lnTo>
                    <a:pt x="2005" y="582"/>
                  </a:lnTo>
                  <a:lnTo>
                    <a:pt x="2145" y="742"/>
                  </a:lnTo>
                  <a:lnTo>
                    <a:pt x="2306" y="923"/>
                  </a:lnTo>
                  <a:lnTo>
                    <a:pt x="2506" y="1223"/>
                  </a:lnTo>
                  <a:lnTo>
                    <a:pt x="2726" y="1544"/>
                  </a:lnTo>
                  <a:lnTo>
                    <a:pt x="2947" y="1885"/>
                  </a:lnTo>
                  <a:lnTo>
                    <a:pt x="3167" y="2265"/>
                  </a:lnTo>
                  <a:lnTo>
                    <a:pt x="3588" y="3107"/>
                  </a:lnTo>
                  <a:lnTo>
                    <a:pt x="4049" y="3969"/>
                  </a:lnTo>
                  <a:lnTo>
                    <a:pt x="4690" y="5252"/>
                  </a:lnTo>
                  <a:lnTo>
                    <a:pt x="5031" y="5873"/>
                  </a:lnTo>
                  <a:lnTo>
                    <a:pt x="5372" y="6494"/>
                  </a:lnTo>
                  <a:lnTo>
                    <a:pt x="5733" y="7135"/>
                  </a:lnTo>
                  <a:lnTo>
                    <a:pt x="6093" y="7737"/>
                  </a:lnTo>
                  <a:lnTo>
                    <a:pt x="6775" y="8819"/>
                  </a:lnTo>
                  <a:lnTo>
                    <a:pt x="7156" y="9420"/>
                  </a:lnTo>
                  <a:lnTo>
                    <a:pt x="7496" y="9981"/>
                  </a:lnTo>
                  <a:lnTo>
                    <a:pt x="7797" y="10542"/>
                  </a:lnTo>
                  <a:lnTo>
                    <a:pt x="7917" y="10803"/>
                  </a:lnTo>
                  <a:lnTo>
                    <a:pt x="8037" y="11084"/>
                  </a:lnTo>
                  <a:lnTo>
                    <a:pt x="8178" y="11524"/>
                  </a:lnTo>
                  <a:lnTo>
                    <a:pt x="8298" y="11985"/>
                  </a:lnTo>
                  <a:lnTo>
                    <a:pt x="8358" y="12446"/>
                  </a:lnTo>
                  <a:lnTo>
                    <a:pt x="8378" y="12927"/>
                  </a:lnTo>
                  <a:lnTo>
                    <a:pt x="8358" y="13368"/>
                  </a:lnTo>
                  <a:lnTo>
                    <a:pt x="8298" y="13809"/>
                  </a:lnTo>
                  <a:lnTo>
                    <a:pt x="8238" y="14030"/>
                  </a:lnTo>
                  <a:lnTo>
                    <a:pt x="8178" y="14230"/>
                  </a:lnTo>
                  <a:lnTo>
                    <a:pt x="8097" y="14430"/>
                  </a:lnTo>
                  <a:lnTo>
                    <a:pt x="8017" y="14631"/>
                  </a:lnTo>
                  <a:lnTo>
                    <a:pt x="7897" y="14851"/>
                  </a:lnTo>
                  <a:lnTo>
                    <a:pt x="7777" y="15012"/>
                  </a:lnTo>
                  <a:lnTo>
                    <a:pt x="7657" y="15112"/>
                  </a:lnTo>
                  <a:lnTo>
                    <a:pt x="7616" y="15132"/>
                  </a:lnTo>
                  <a:lnTo>
                    <a:pt x="7556" y="15132"/>
                  </a:lnTo>
                  <a:lnTo>
                    <a:pt x="7516" y="15112"/>
                  </a:lnTo>
                  <a:lnTo>
                    <a:pt x="7436" y="15072"/>
                  </a:lnTo>
                  <a:lnTo>
                    <a:pt x="7376" y="15012"/>
                  </a:lnTo>
                  <a:lnTo>
                    <a:pt x="7296" y="14891"/>
                  </a:lnTo>
                  <a:lnTo>
                    <a:pt x="7196" y="14731"/>
                  </a:lnTo>
                  <a:lnTo>
                    <a:pt x="7095" y="14531"/>
                  </a:lnTo>
                  <a:lnTo>
                    <a:pt x="6995" y="14230"/>
                  </a:lnTo>
                  <a:lnTo>
                    <a:pt x="6875" y="13869"/>
                  </a:lnTo>
                  <a:lnTo>
                    <a:pt x="6695" y="13288"/>
                  </a:lnTo>
                  <a:lnTo>
                    <a:pt x="6514" y="12607"/>
                  </a:lnTo>
                  <a:lnTo>
                    <a:pt x="6194" y="11504"/>
                  </a:lnTo>
                  <a:lnTo>
                    <a:pt x="6033" y="10943"/>
                  </a:lnTo>
                  <a:lnTo>
                    <a:pt x="5833" y="10362"/>
                  </a:lnTo>
                  <a:lnTo>
                    <a:pt x="5612" y="9761"/>
                  </a:lnTo>
                  <a:lnTo>
                    <a:pt x="5372" y="9180"/>
                  </a:lnTo>
                  <a:lnTo>
                    <a:pt x="5111" y="8618"/>
                  </a:lnTo>
                  <a:lnTo>
                    <a:pt x="4811" y="8057"/>
                  </a:lnTo>
                  <a:lnTo>
                    <a:pt x="4530" y="7556"/>
                  </a:lnTo>
                  <a:lnTo>
                    <a:pt x="4230" y="7075"/>
                  </a:lnTo>
                  <a:lnTo>
                    <a:pt x="3909" y="6634"/>
                  </a:lnTo>
                  <a:lnTo>
                    <a:pt x="3588" y="6234"/>
                  </a:lnTo>
                  <a:lnTo>
                    <a:pt x="3268" y="5853"/>
                  </a:lnTo>
                  <a:lnTo>
                    <a:pt x="2927" y="5492"/>
                  </a:lnTo>
                  <a:lnTo>
                    <a:pt x="2306" y="4831"/>
                  </a:lnTo>
                  <a:lnTo>
                    <a:pt x="1724" y="4229"/>
                  </a:lnTo>
                  <a:lnTo>
                    <a:pt x="1464" y="3949"/>
                  </a:lnTo>
                  <a:lnTo>
                    <a:pt x="1223" y="3648"/>
                  </a:lnTo>
                  <a:lnTo>
                    <a:pt x="1063" y="3448"/>
                  </a:lnTo>
                  <a:lnTo>
                    <a:pt x="923" y="3247"/>
                  </a:lnTo>
                  <a:lnTo>
                    <a:pt x="803" y="3007"/>
                  </a:lnTo>
                  <a:lnTo>
                    <a:pt x="682" y="2766"/>
                  </a:lnTo>
                  <a:lnTo>
                    <a:pt x="602" y="2526"/>
                  </a:lnTo>
                  <a:lnTo>
                    <a:pt x="502" y="2265"/>
                  </a:lnTo>
                  <a:lnTo>
                    <a:pt x="382" y="1764"/>
                  </a:lnTo>
                  <a:lnTo>
                    <a:pt x="301" y="1303"/>
                  </a:lnTo>
                  <a:lnTo>
                    <a:pt x="241" y="903"/>
                  </a:lnTo>
                  <a:lnTo>
                    <a:pt x="201" y="382"/>
                  </a:lnTo>
                  <a:lnTo>
                    <a:pt x="342" y="342"/>
                  </a:lnTo>
                  <a:lnTo>
                    <a:pt x="522" y="261"/>
                  </a:lnTo>
                  <a:lnTo>
                    <a:pt x="762" y="221"/>
                  </a:lnTo>
                  <a:lnTo>
                    <a:pt x="903" y="201"/>
                  </a:lnTo>
                  <a:close/>
                  <a:moveTo>
                    <a:pt x="742" y="1"/>
                  </a:moveTo>
                  <a:lnTo>
                    <a:pt x="602" y="41"/>
                  </a:lnTo>
                  <a:lnTo>
                    <a:pt x="322" y="101"/>
                  </a:lnTo>
                  <a:lnTo>
                    <a:pt x="141" y="181"/>
                  </a:lnTo>
                  <a:lnTo>
                    <a:pt x="61" y="221"/>
                  </a:lnTo>
                  <a:lnTo>
                    <a:pt x="21" y="261"/>
                  </a:lnTo>
                  <a:lnTo>
                    <a:pt x="1" y="281"/>
                  </a:lnTo>
                  <a:lnTo>
                    <a:pt x="1" y="321"/>
                  </a:lnTo>
                  <a:lnTo>
                    <a:pt x="1" y="342"/>
                  </a:lnTo>
                  <a:lnTo>
                    <a:pt x="1" y="542"/>
                  </a:lnTo>
                  <a:lnTo>
                    <a:pt x="21" y="883"/>
                  </a:lnTo>
                  <a:lnTo>
                    <a:pt x="81" y="1303"/>
                  </a:lnTo>
                  <a:lnTo>
                    <a:pt x="161" y="1784"/>
                  </a:lnTo>
                  <a:lnTo>
                    <a:pt x="301" y="2326"/>
                  </a:lnTo>
                  <a:lnTo>
                    <a:pt x="382" y="2586"/>
                  </a:lnTo>
                  <a:lnTo>
                    <a:pt x="482" y="2847"/>
                  </a:lnTo>
                  <a:lnTo>
                    <a:pt x="602" y="3107"/>
                  </a:lnTo>
                  <a:lnTo>
                    <a:pt x="742" y="3348"/>
                  </a:lnTo>
                  <a:lnTo>
                    <a:pt x="883" y="3588"/>
                  </a:lnTo>
                  <a:lnTo>
                    <a:pt x="1063" y="3789"/>
                  </a:lnTo>
                  <a:lnTo>
                    <a:pt x="1304" y="4089"/>
                  </a:lnTo>
                  <a:lnTo>
                    <a:pt x="1564" y="4390"/>
                  </a:lnTo>
                  <a:lnTo>
                    <a:pt x="2145" y="4971"/>
                  </a:lnTo>
                  <a:lnTo>
                    <a:pt x="2767" y="5632"/>
                  </a:lnTo>
                  <a:lnTo>
                    <a:pt x="3107" y="5993"/>
                  </a:lnTo>
                  <a:lnTo>
                    <a:pt x="3428" y="6374"/>
                  </a:lnTo>
                  <a:lnTo>
                    <a:pt x="3728" y="6775"/>
                  </a:lnTo>
                  <a:lnTo>
                    <a:pt x="4049" y="7196"/>
                  </a:lnTo>
                  <a:lnTo>
                    <a:pt x="4350" y="7657"/>
                  </a:lnTo>
                  <a:lnTo>
                    <a:pt x="4630" y="8158"/>
                  </a:lnTo>
                  <a:lnTo>
                    <a:pt x="4931" y="8699"/>
                  </a:lnTo>
                  <a:lnTo>
                    <a:pt x="5191" y="9280"/>
                  </a:lnTo>
                  <a:lnTo>
                    <a:pt x="5432" y="9841"/>
                  </a:lnTo>
                  <a:lnTo>
                    <a:pt x="5632" y="10422"/>
                  </a:lnTo>
                  <a:lnTo>
                    <a:pt x="5833" y="11003"/>
                  </a:lnTo>
                  <a:lnTo>
                    <a:pt x="5993" y="11585"/>
                  </a:lnTo>
                  <a:lnTo>
                    <a:pt x="6294" y="12667"/>
                  </a:lnTo>
                  <a:lnTo>
                    <a:pt x="6494" y="13348"/>
                  </a:lnTo>
                  <a:lnTo>
                    <a:pt x="6675" y="13929"/>
                  </a:lnTo>
                  <a:lnTo>
                    <a:pt x="6775" y="14270"/>
                  </a:lnTo>
                  <a:lnTo>
                    <a:pt x="6875" y="14551"/>
                  </a:lnTo>
                  <a:lnTo>
                    <a:pt x="6975" y="14791"/>
                  </a:lnTo>
                  <a:lnTo>
                    <a:pt x="7095" y="14972"/>
                  </a:lnTo>
                  <a:lnTo>
                    <a:pt x="7196" y="15132"/>
                  </a:lnTo>
                  <a:lnTo>
                    <a:pt x="7316" y="15252"/>
                  </a:lnTo>
                  <a:lnTo>
                    <a:pt x="7416" y="15312"/>
                  </a:lnTo>
                  <a:lnTo>
                    <a:pt x="7536" y="15352"/>
                  </a:lnTo>
                  <a:lnTo>
                    <a:pt x="7576" y="15352"/>
                  </a:lnTo>
                  <a:lnTo>
                    <a:pt x="7657" y="15332"/>
                  </a:lnTo>
                  <a:lnTo>
                    <a:pt x="7737" y="15312"/>
                  </a:lnTo>
                  <a:lnTo>
                    <a:pt x="7817" y="15252"/>
                  </a:lnTo>
                  <a:lnTo>
                    <a:pt x="7897" y="15192"/>
                  </a:lnTo>
                  <a:lnTo>
                    <a:pt x="7977" y="15112"/>
                  </a:lnTo>
                  <a:lnTo>
                    <a:pt x="8057" y="14992"/>
                  </a:lnTo>
                  <a:lnTo>
                    <a:pt x="8218" y="14731"/>
                  </a:lnTo>
                  <a:lnTo>
                    <a:pt x="8298" y="14511"/>
                  </a:lnTo>
                  <a:lnTo>
                    <a:pt x="8378" y="14310"/>
                  </a:lnTo>
                  <a:lnTo>
                    <a:pt x="8438" y="14090"/>
                  </a:lnTo>
                  <a:lnTo>
                    <a:pt x="8498" y="13869"/>
                  </a:lnTo>
                  <a:lnTo>
                    <a:pt x="8538" y="13629"/>
                  </a:lnTo>
                  <a:lnTo>
                    <a:pt x="8578" y="13408"/>
                  </a:lnTo>
                  <a:lnTo>
                    <a:pt x="8598" y="13168"/>
                  </a:lnTo>
                  <a:lnTo>
                    <a:pt x="8598" y="12927"/>
                  </a:lnTo>
                  <a:lnTo>
                    <a:pt x="8578" y="12446"/>
                  </a:lnTo>
                  <a:lnTo>
                    <a:pt x="8518" y="11945"/>
                  </a:lnTo>
                  <a:lnTo>
                    <a:pt x="8458" y="11705"/>
                  </a:lnTo>
                  <a:lnTo>
                    <a:pt x="8398" y="11484"/>
                  </a:lnTo>
                  <a:lnTo>
                    <a:pt x="8318" y="11244"/>
                  </a:lnTo>
                  <a:lnTo>
                    <a:pt x="8238" y="11003"/>
                  </a:lnTo>
                  <a:lnTo>
                    <a:pt x="8117" y="10723"/>
                  </a:lnTo>
                  <a:lnTo>
                    <a:pt x="7997" y="10442"/>
                  </a:lnTo>
                  <a:lnTo>
                    <a:pt x="7697" y="9881"/>
                  </a:lnTo>
                  <a:lnTo>
                    <a:pt x="7336" y="9300"/>
                  </a:lnTo>
                  <a:lnTo>
                    <a:pt x="6955" y="8699"/>
                  </a:lnTo>
                  <a:lnTo>
                    <a:pt x="6274" y="7636"/>
                  </a:lnTo>
                  <a:lnTo>
                    <a:pt x="5933" y="7035"/>
                  </a:lnTo>
                  <a:lnTo>
                    <a:pt x="5572" y="6374"/>
                  </a:lnTo>
                  <a:lnTo>
                    <a:pt x="5212" y="5773"/>
                  </a:lnTo>
                  <a:lnTo>
                    <a:pt x="4891" y="5151"/>
                  </a:lnTo>
                  <a:lnTo>
                    <a:pt x="4230" y="3889"/>
                  </a:lnTo>
                  <a:lnTo>
                    <a:pt x="3789" y="2987"/>
                  </a:lnTo>
                  <a:lnTo>
                    <a:pt x="3348" y="2165"/>
                  </a:lnTo>
                  <a:lnTo>
                    <a:pt x="3127" y="1784"/>
                  </a:lnTo>
                  <a:lnTo>
                    <a:pt x="2907" y="1424"/>
                  </a:lnTo>
                  <a:lnTo>
                    <a:pt x="2686" y="1083"/>
                  </a:lnTo>
                  <a:lnTo>
                    <a:pt x="2466" y="802"/>
                  </a:lnTo>
                  <a:lnTo>
                    <a:pt x="2286" y="562"/>
                  </a:lnTo>
                  <a:lnTo>
                    <a:pt x="2085" y="382"/>
                  </a:lnTo>
                  <a:lnTo>
                    <a:pt x="1885" y="241"/>
                  </a:lnTo>
                  <a:lnTo>
                    <a:pt x="1684" y="141"/>
                  </a:lnTo>
                  <a:lnTo>
                    <a:pt x="1484" y="61"/>
                  </a:lnTo>
                  <a:lnTo>
                    <a:pt x="1304" y="21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310800" y="3737800"/>
              <a:ext cx="231000" cy="555650"/>
            </a:xfrm>
            <a:custGeom>
              <a:avLst/>
              <a:gdLst/>
              <a:ahLst/>
              <a:cxnLst/>
              <a:rect l="l" t="t" r="r" b="b"/>
              <a:pathLst>
                <a:path w="9240" h="22226" extrusionOk="0">
                  <a:moveTo>
                    <a:pt x="81" y="0"/>
                  </a:moveTo>
                  <a:lnTo>
                    <a:pt x="81" y="100"/>
                  </a:lnTo>
                  <a:lnTo>
                    <a:pt x="1" y="181"/>
                  </a:lnTo>
                  <a:lnTo>
                    <a:pt x="221" y="421"/>
                  </a:lnTo>
                  <a:lnTo>
                    <a:pt x="762" y="1042"/>
                  </a:lnTo>
                  <a:lnTo>
                    <a:pt x="1564" y="2044"/>
                  </a:lnTo>
                  <a:lnTo>
                    <a:pt x="2045" y="2646"/>
                  </a:lnTo>
                  <a:lnTo>
                    <a:pt x="2546" y="3327"/>
                  </a:lnTo>
                  <a:lnTo>
                    <a:pt x="3067" y="4069"/>
                  </a:lnTo>
                  <a:lnTo>
                    <a:pt x="3608" y="4870"/>
                  </a:lnTo>
                  <a:lnTo>
                    <a:pt x="4169" y="5712"/>
                  </a:lnTo>
                  <a:lnTo>
                    <a:pt x="4711" y="6614"/>
                  </a:lnTo>
                  <a:lnTo>
                    <a:pt x="5232" y="7536"/>
                  </a:lnTo>
                  <a:lnTo>
                    <a:pt x="5713" y="8518"/>
                  </a:lnTo>
                  <a:lnTo>
                    <a:pt x="5953" y="8999"/>
                  </a:lnTo>
                  <a:lnTo>
                    <a:pt x="6174" y="9500"/>
                  </a:lnTo>
                  <a:lnTo>
                    <a:pt x="6394" y="10001"/>
                  </a:lnTo>
                  <a:lnTo>
                    <a:pt x="6594" y="10502"/>
                  </a:lnTo>
                  <a:lnTo>
                    <a:pt x="6815" y="11023"/>
                  </a:lnTo>
                  <a:lnTo>
                    <a:pt x="7035" y="11544"/>
                  </a:lnTo>
                  <a:lnTo>
                    <a:pt x="7236" y="12065"/>
                  </a:lnTo>
                  <a:lnTo>
                    <a:pt x="7436" y="12586"/>
                  </a:lnTo>
                  <a:lnTo>
                    <a:pt x="7757" y="13628"/>
                  </a:lnTo>
                  <a:lnTo>
                    <a:pt x="8037" y="14650"/>
                  </a:lnTo>
                  <a:lnTo>
                    <a:pt x="8278" y="15652"/>
                  </a:lnTo>
                  <a:lnTo>
                    <a:pt x="8478" y="16594"/>
                  </a:lnTo>
                  <a:lnTo>
                    <a:pt x="8639" y="17516"/>
                  </a:lnTo>
                  <a:lnTo>
                    <a:pt x="8759" y="18358"/>
                  </a:lnTo>
                  <a:lnTo>
                    <a:pt x="8859" y="19160"/>
                  </a:lnTo>
                  <a:lnTo>
                    <a:pt x="8939" y="19881"/>
                  </a:lnTo>
                  <a:lnTo>
                    <a:pt x="8979" y="20522"/>
                  </a:lnTo>
                  <a:lnTo>
                    <a:pt x="8999" y="21063"/>
                  </a:lnTo>
                  <a:lnTo>
                    <a:pt x="9039" y="21825"/>
                  </a:lnTo>
                  <a:lnTo>
                    <a:pt x="9039" y="22106"/>
                  </a:lnTo>
                  <a:lnTo>
                    <a:pt x="9039" y="22146"/>
                  </a:lnTo>
                  <a:lnTo>
                    <a:pt x="9059" y="22186"/>
                  </a:lnTo>
                  <a:lnTo>
                    <a:pt x="9079" y="22206"/>
                  </a:lnTo>
                  <a:lnTo>
                    <a:pt x="9120" y="22226"/>
                  </a:lnTo>
                  <a:lnTo>
                    <a:pt x="9180" y="22226"/>
                  </a:lnTo>
                  <a:lnTo>
                    <a:pt x="9200" y="22206"/>
                  </a:lnTo>
                  <a:lnTo>
                    <a:pt x="9240" y="22166"/>
                  </a:lnTo>
                  <a:lnTo>
                    <a:pt x="9240" y="22126"/>
                  </a:lnTo>
                  <a:lnTo>
                    <a:pt x="9240" y="21845"/>
                  </a:lnTo>
                  <a:lnTo>
                    <a:pt x="9220" y="21063"/>
                  </a:lnTo>
                  <a:lnTo>
                    <a:pt x="9200" y="20522"/>
                  </a:lnTo>
                  <a:lnTo>
                    <a:pt x="9140" y="19881"/>
                  </a:lnTo>
                  <a:lnTo>
                    <a:pt x="9079" y="19160"/>
                  </a:lnTo>
                  <a:lnTo>
                    <a:pt x="8979" y="18358"/>
                  </a:lnTo>
                  <a:lnTo>
                    <a:pt x="8859" y="17496"/>
                  </a:lnTo>
                  <a:lnTo>
                    <a:pt x="8699" y="16574"/>
                  </a:lnTo>
                  <a:lnTo>
                    <a:pt x="8498" y="15592"/>
                  </a:lnTo>
                  <a:lnTo>
                    <a:pt x="8258" y="14590"/>
                  </a:lnTo>
                  <a:lnTo>
                    <a:pt x="7957" y="13568"/>
                  </a:lnTo>
                  <a:lnTo>
                    <a:pt x="7637" y="12526"/>
                  </a:lnTo>
                  <a:lnTo>
                    <a:pt x="7436" y="12005"/>
                  </a:lnTo>
                  <a:lnTo>
                    <a:pt x="7236" y="11464"/>
                  </a:lnTo>
                  <a:lnTo>
                    <a:pt x="7015" y="10943"/>
                  </a:lnTo>
                  <a:lnTo>
                    <a:pt x="6795" y="10422"/>
                  </a:lnTo>
                  <a:lnTo>
                    <a:pt x="6594" y="9901"/>
                  </a:lnTo>
                  <a:lnTo>
                    <a:pt x="6374" y="9400"/>
                  </a:lnTo>
                  <a:lnTo>
                    <a:pt x="6154" y="8899"/>
                  </a:lnTo>
                  <a:lnTo>
                    <a:pt x="5913" y="8397"/>
                  </a:lnTo>
                  <a:lnTo>
                    <a:pt x="5412" y="7436"/>
                  </a:lnTo>
                  <a:lnTo>
                    <a:pt x="4891" y="6494"/>
                  </a:lnTo>
                  <a:lnTo>
                    <a:pt x="4350" y="5592"/>
                  </a:lnTo>
                  <a:lnTo>
                    <a:pt x="3789" y="4730"/>
                  </a:lnTo>
                  <a:lnTo>
                    <a:pt x="3248" y="3908"/>
                  </a:lnTo>
                  <a:lnTo>
                    <a:pt x="2706" y="3167"/>
                  </a:lnTo>
                  <a:lnTo>
                    <a:pt x="2185" y="2485"/>
                  </a:lnTo>
                  <a:lnTo>
                    <a:pt x="1704" y="1864"/>
                  </a:lnTo>
                  <a:lnTo>
                    <a:pt x="1284" y="1323"/>
                  </a:lnTo>
                  <a:lnTo>
                    <a:pt x="883" y="862"/>
                  </a:lnTo>
                  <a:lnTo>
                    <a:pt x="322" y="221"/>
                  </a:lnTo>
                  <a:lnTo>
                    <a:pt x="161" y="6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7"/>
          <p:cNvSpPr txBox="1">
            <a:spLocks noGrp="1"/>
          </p:cNvSpPr>
          <p:nvPr>
            <p:ph type="body" idx="1"/>
          </p:nvPr>
        </p:nvSpPr>
        <p:spPr>
          <a:xfrm>
            <a:off x="2266350" y="1520550"/>
            <a:ext cx="46113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8"/>
          <p:cNvSpPr txBox="1">
            <a:spLocks noGrp="1"/>
          </p:cNvSpPr>
          <p:nvPr>
            <p:ph type="title"/>
          </p:nvPr>
        </p:nvSpPr>
        <p:spPr>
          <a:xfrm>
            <a:off x="1999350" y="1618350"/>
            <a:ext cx="5145300" cy="1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9"/>
          <p:cNvSpPr txBox="1">
            <a:spLocks noGrp="1"/>
          </p:cNvSpPr>
          <p:nvPr>
            <p:ph type="title"/>
          </p:nvPr>
        </p:nvSpPr>
        <p:spPr>
          <a:xfrm>
            <a:off x="2825850" y="1788804"/>
            <a:ext cx="34923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subTitle" idx="1"/>
          </p:nvPr>
        </p:nvSpPr>
        <p:spPr>
          <a:xfrm>
            <a:off x="2424600" y="2805996"/>
            <a:ext cx="4294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0"/>
          <p:cNvSpPr txBox="1">
            <a:spLocks noGrp="1"/>
          </p:cNvSpPr>
          <p:nvPr>
            <p:ph type="title"/>
          </p:nvPr>
        </p:nvSpPr>
        <p:spPr>
          <a:xfrm>
            <a:off x="3635375" y="539500"/>
            <a:ext cx="4795500" cy="12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36888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44" name="Google Shape;344;p11"/>
          <p:cNvSpPr txBox="1">
            <a:spLocks noGrp="1"/>
          </p:cNvSpPr>
          <p:nvPr>
            <p:ph type="subTitle" idx="1"/>
          </p:nvPr>
        </p:nvSpPr>
        <p:spPr>
          <a:xfrm>
            <a:off x="2139150" y="2998113"/>
            <a:ext cx="4865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arriecito"/>
              <a:buNone/>
              <a:defRPr sz="3700" b="1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●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○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■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●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○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■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●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○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■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  <p:sldLayoutId id="2147483671" r:id="rId17"/>
    <p:sldLayoutId id="2147483676" r:id="rId18"/>
    <p:sldLayoutId id="214748367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9"/>
          <p:cNvSpPr/>
          <p:nvPr/>
        </p:nvSpPr>
        <p:spPr>
          <a:xfrm>
            <a:off x="2658300" y="3205000"/>
            <a:ext cx="3827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9"/>
          <p:cNvSpPr txBox="1">
            <a:spLocks noGrp="1"/>
          </p:cNvSpPr>
          <p:nvPr>
            <p:ph type="ctrTitle"/>
          </p:nvPr>
        </p:nvSpPr>
        <p:spPr>
          <a:xfrm>
            <a:off x="1277100" y="1567022"/>
            <a:ext cx="6589800" cy="16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Moederdag gedicht</a:t>
            </a:r>
          </a:p>
        </p:txBody>
      </p:sp>
      <p:sp>
        <p:nvSpPr>
          <p:cNvPr id="1387" name="Google Shape;1387;p29"/>
          <p:cNvSpPr txBox="1">
            <a:spLocks noGrp="1"/>
          </p:cNvSpPr>
          <p:nvPr>
            <p:ph type="subTitle" idx="1"/>
          </p:nvPr>
        </p:nvSpPr>
        <p:spPr>
          <a:xfrm>
            <a:off x="1275600" y="3272800"/>
            <a:ext cx="659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Start maken – Groep 4</a:t>
            </a:r>
          </a:p>
        </p:txBody>
      </p:sp>
      <p:grpSp>
        <p:nvGrpSpPr>
          <p:cNvPr id="1388" name="Google Shape;1388;p29"/>
          <p:cNvGrpSpPr/>
          <p:nvPr/>
        </p:nvGrpSpPr>
        <p:grpSpPr>
          <a:xfrm>
            <a:off x="3362388" y="1336395"/>
            <a:ext cx="2419224" cy="230629"/>
            <a:chOff x="239200" y="709725"/>
            <a:chExt cx="7142675" cy="680925"/>
          </a:xfrm>
        </p:grpSpPr>
        <p:sp>
          <p:nvSpPr>
            <p:cNvPr id="1389" name="Google Shape;1389;p29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29"/>
          <p:cNvGrpSpPr/>
          <p:nvPr/>
        </p:nvGrpSpPr>
        <p:grpSpPr>
          <a:xfrm>
            <a:off x="522114" y="539501"/>
            <a:ext cx="868125" cy="797150"/>
            <a:chOff x="463214" y="513201"/>
            <a:chExt cx="868125" cy="797150"/>
          </a:xfrm>
        </p:grpSpPr>
        <p:sp>
          <p:nvSpPr>
            <p:cNvPr id="1395" name="Google Shape;1395;p29"/>
            <p:cNvSpPr/>
            <p:nvPr/>
          </p:nvSpPr>
          <p:spPr>
            <a:xfrm>
              <a:off x="463214" y="513201"/>
              <a:ext cx="868125" cy="797150"/>
            </a:xfrm>
            <a:custGeom>
              <a:avLst/>
              <a:gdLst/>
              <a:ahLst/>
              <a:cxnLst/>
              <a:rect l="l" t="t" r="r" b="b"/>
              <a:pathLst>
                <a:path w="34725" h="31886" extrusionOk="0">
                  <a:moveTo>
                    <a:pt x="28524" y="11355"/>
                  </a:moveTo>
                  <a:lnTo>
                    <a:pt x="28820" y="11401"/>
                  </a:lnTo>
                  <a:lnTo>
                    <a:pt x="29070" y="11446"/>
                  </a:lnTo>
                  <a:lnTo>
                    <a:pt x="29319" y="11514"/>
                  </a:lnTo>
                  <a:lnTo>
                    <a:pt x="29569" y="11560"/>
                  </a:lnTo>
                  <a:lnTo>
                    <a:pt x="29796" y="11650"/>
                  </a:lnTo>
                  <a:lnTo>
                    <a:pt x="30001" y="11741"/>
                  </a:lnTo>
                  <a:lnTo>
                    <a:pt x="30228" y="11855"/>
                  </a:lnTo>
                  <a:lnTo>
                    <a:pt x="30432" y="11991"/>
                  </a:lnTo>
                  <a:lnTo>
                    <a:pt x="30614" y="12127"/>
                  </a:lnTo>
                  <a:lnTo>
                    <a:pt x="30796" y="12286"/>
                  </a:lnTo>
                  <a:lnTo>
                    <a:pt x="30955" y="12491"/>
                  </a:lnTo>
                  <a:lnTo>
                    <a:pt x="31068" y="12650"/>
                  </a:lnTo>
                  <a:lnTo>
                    <a:pt x="31159" y="12786"/>
                  </a:lnTo>
                  <a:lnTo>
                    <a:pt x="31250" y="12968"/>
                  </a:lnTo>
                  <a:lnTo>
                    <a:pt x="31318" y="13127"/>
                  </a:lnTo>
                  <a:lnTo>
                    <a:pt x="31431" y="13490"/>
                  </a:lnTo>
                  <a:lnTo>
                    <a:pt x="31545" y="13853"/>
                  </a:lnTo>
                  <a:lnTo>
                    <a:pt x="31659" y="14376"/>
                  </a:lnTo>
                  <a:lnTo>
                    <a:pt x="31727" y="14898"/>
                  </a:lnTo>
                  <a:lnTo>
                    <a:pt x="31772" y="15443"/>
                  </a:lnTo>
                  <a:lnTo>
                    <a:pt x="31749" y="15988"/>
                  </a:lnTo>
                  <a:lnTo>
                    <a:pt x="31727" y="16261"/>
                  </a:lnTo>
                  <a:lnTo>
                    <a:pt x="31704" y="16511"/>
                  </a:lnTo>
                  <a:lnTo>
                    <a:pt x="31659" y="16760"/>
                  </a:lnTo>
                  <a:lnTo>
                    <a:pt x="31590" y="17033"/>
                  </a:lnTo>
                  <a:lnTo>
                    <a:pt x="31522" y="17283"/>
                  </a:lnTo>
                  <a:lnTo>
                    <a:pt x="31431" y="17533"/>
                  </a:lnTo>
                  <a:lnTo>
                    <a:pt x="31341" y="17782"/>
                  </a:lnTo>
                  <a:lnTo>
                    <a:pt x="31204" y="18009"/>
                  </a:lnTo>
                  <a:lnTo>
                    <a:pt x="31091" y="18259"/>
                  </a:lnTo>
                  <a:lnTo>
                    <a:pt x="30955" y="18464"/>
                  </a:lnTo>
                  <a:lnTo>
                    <a:pt x="30796" y="18668"/>
                  </a:lnTo>
                  <a:lnTo>
                    <a:pt x="30637" y="18850"/>
                  </a:lnTo>
                  <a:lnTo>
                    <a:pt x="30478" y="19031"/>
                  </a:lnTo>
                  <a:lnTo>
                    <a:pt x="30296" y="19168"/>
                  </a:lnTo>
                  <a:lnTo>
                    <a:pt x="30114" y="19304"/>
                  </a:lnTo>
                  <a:lnTo>
                    <a:pt x="29910" y="19440"/>
                  </a:lnTo>
                  <a:lnTo>
                    <a:pt x="29705" y="19554"/>
                  </a:lnTo>
                  <a:lnTo>
                    <a:pt x="29501" y="19645"/>
                  </a:lnTo>
                  <a:lnTo>
                    <a:pt x="29274" y="19758"/>
                  </a:lnTo>
                  <a:lnTo>
                    <a:pt x="29047" y="19826"/>
                  </a:lnTo>
                  <a:lnTo>
                    <a:pt x="28570" y="19985"/>
                  </a:lnTo>
                  <a:lnTo>
                    <a:pt x="28070" y="20076"/>
                  </a:lnTo>
                  <a:lnTo>
                    <a:pt x="27684" y="20122"/>
                  </a:lnTo>
                  <a:lnTo>
                    <a:pt x="27207" y="20167"/>
                  </a:lnTo>
                  <a:lnTo>
                    <a:pt x="27162" y="20167"/>
                  </a:lnTo>
                  <a:lnTo>
                    <a:pt x="27661" y="17215"/>
                  </a:lnTo>
                  <a:lnTo>
                    <a:pt x="27911" y="15602"/>
                  </a:lnTo>
                  <a:lnTo>
                    <a:pt x="28161" y="14058"/>
                  </a:lnTo>
                  <a:lnTo>
                    <a:pt x="28366" y="12582"/>
                  </a:lnTo>
                  <a:lnTo>
                    <a:pt x="28524" y="11355"/>
                  </a:lnTo>
                  <a:close/>
                  <a:moveTo>
                    <a:pt x="11037" y="0"/>
                  </a:moveTo>
                  <a:lnTo>
                    <a:pt x="10470" y="23"/>
                  </a:lnTo>
                  <a:lnTo>
                    <a:pt x="9879" y="68"/>
                  </a:lnTo>
                  <a:lnTo>
                    <a:pt x="8517" y="136"/>
                  </a:lnTo>
                  <a:lnTo>
                    <a:pt x="7086" y="136"/>
                  </a:lnTo>
                  <a:lnTo>
                    <a:pt x="6700" y="159"/>
                  </a:lnTo>
                  <a:lnTo>
                    <a:pt x="6291" y="227"/>
                  </a:lnTo>
                  <a:lnTo>
                    <a:pt x="5542" y="341"/>
                  </a:lnTo>
                  <a:lnTo>
                    <a:pt x="4747" y="477"/>
                  </a:lnTo>
                  <a:lnTo>
                    <a:pt x="4361" y="568"/>
                  </a:lnTo>
                  <a:lnTo>
                    <a:pt x="3997" y="636"/>
                  </a:lnTo>
                  <a:lnTo>
                    <a:pt x="3634" y="749"/>
                  </a:lnTo>
                  <a:lnTo>
                    <a:pt x="3248" y="863"/>
                  </a:lnTo>
                  <a:lnTo>
                    <a:pt x="2907" y="977"/>
                  </a:lnTo>
                  <a:lnTo>
                    <a:pt x="2612" y="1136"/>
                  </a:lnTo>
                  <a:lnTo>
                    <a:pt x="2294" y="1295"/>
                  </a:lnTo>
                  <a:lnTo>
                    <a:pt x="2021" y="1476"/>
                  </a:lnTo>
                  <a:lnTo>
                    <a:pt x="1749" y="1681"/>
                  </a:lnTo>
                  <a:lnTo>
                    <a:pt x="1499" y="1885"/>
                  </a:lnTo>
                  <a:lnTo>
                    <a:pt x="1272" y="2112"/>
                  </a:lnTo>
                  <a:lnTo>
                    <a:pt x="1068" y="2362"/>
                  </a:lnTo>
                  <a:lnTo>
                    <a:pt x="886" y="2634"/>
                  </a:lnTo>
                  <a:lnTo>
                    <a:pt x="750" y="2907"/>
                  </a:lnTo>
                  <a:lnTo>
                    <a:pt x="636" y="3157"/>
                  </a:lnTo>
                  <a:lnTo>
                    <a:pt x="613" y="3361"/>
                  </a:lnTo>
                  <a:lnTo>
                    <a:pt x="523" y="3497"/>
                  </a:lnTo>
                  <a:lnTo>
                    <a:pt x="386" y="3838"/>
                  </a:lnTo>
                  <a:lnTo>
                    <a:pt x="250" y="4156"/>
                  </a:lnTo>
                  <a:lnTo>
                    <a:pt x="159" y="4497"/>
                  </a:lnTo>
                  <a:lnTo>
                    <a:pt x="91" y="4837"/>
                  </a:lnTo>
                  <a:lnTo>
                    <a:pt x="23" y="5178"/>
                  </a:lnTo>
                  <a:lnTo>
                    <a:pt x="0" y="5541"/>
                  </a:lnTo>
                  <a:lnTo>
                    <a:pt x="0" y="5905"/>
                  </a:lnTo>
                  <a:lnTo>
                    <a:pt x="0" y="6268"/>
                  </a:lnTo>
                  <a:lnTo>
                    <a:pt x="0" y="6631"/>
                  </a:lnTo>
                  <a:lnTo>
                    <a:pt x="23" y="6995"/>
                  </a:lnTo>
                  <a:lnTo>
                    <a:pt x="114" y="7767"/>
                  </a:lnTo>
                  <a:lnTo>
                    <a:pt x="227" y="8539"/>
                  </a:lnTo>
                  <a:lnTo>
                    <a:pt x="386" y="9289"/>
                  </a:lnTo>
                  <a:lnTo>
                    <a:pt x="681" y="10833"/>
                  </a:lnTo>
                  <a:lnTo>
                    <a:pt x="772" y="11378"/>
                  </a:lnTo>
                  <a:lnTo>
                    <a:pt x="840" y="11855"/>
                  </a:lnTo>
                  <a:lnTo>
                    <a:pt x="750" y="11855"/>
                  </a:lnTo>
                  <a:lnTo>
                    <a:pt x="681" y="11878"/>
                  </a:lnTo>
                  <a:lnTo>
                    <a:pt x="568" y="11923"/>
                  </a:lnTo>
                  <a:lnTo>
                    <a:pt x="500" y="12014"/>
                  </a:lnTo>
                  <a:lnTo>
                    <a:pt x="477" y="12037"/>
                  </a:lnTo>
                  <a:lnTo>
                    <a:pt x="454" y="12105"/>
                  </a:lnTo>
                  <a:lnTo>
                    <a:pt x="454" y="12173"/>
                  </a:lnTo>
                  <a:lnTo>
                    <a:pt x="477" y="12241"/>
                  </a:lnTo>
                  <a:lnTo>
                    <a:pt x="500" y="12332"/>
                  </a:lnTo>
                  <a:lnTo>
                    <a:pt x="613" y="12400"/>
                  </a:lnTo>
                  <a:lnTo>
                    <a:pt x="659" y="12423"/>
                  </a:lnTo>
                  <a:lnTo>
                    <a:pt x="727" y="12445"/>
                  </a:lnTo>
                  <a:lnTo>
                    <a:pt x="909" y="12468"/>
                  </a:lnTo>
                  <a:lnTo>
                    <a:pt x="1090" y="14103"/>
                  </a:lnTo>
                  <a:lnTo>
                    <a:pt x="1363" y="16147"/>
                  </a:lnTo>
                  <a:lnTo>
                    <a:pt x="1658" y="18305"/>
                  </a:lnTo>
                  <a:lnTo>
                    <a:pt x="1953" y="20417"/>
                  </a:lnTo>
                  <a:lnTo>
                    <a:pt x="2249" y="22279"/>
                  </a:lnTo>
                  <a:lnTo>
                    <a:pt x="2385" y="23028"/>
                  </a:lnTo>
                  <a:lnTo>
                    <a:pt x="2498" y="23664"/>
                  </a:lnTo>
                  <a:lnTo>
                    <a:pt x="2544" y="23664"/>
                  </a:lnTo>
                  <a:lnTo>
                    <a:pt x="2930" y="26140"/>
                  </a:lnTo>
                  <a:lnTo>
                    <a:pt x="2998" y="26458"/>
                  </a:lnTo>
                  <a:lnTo>
                    <a:pt x="3066" y="26753"/>
                  </a:lnTo>
                  <a:lnTo>
                    <a:pt x="3157" y="27048"/>
                  </a:lnTo>
                  <a:lnTo>
                    <a:pt x="3270" y="27343"/>
                  </a:lnTo>
                  <a:lnTo>
                    <a:pt x="3384" y="27616"/>
                  </a:lnTo>
                  <a:lnTo>
                    <a:pt x="3498" y="27911"/>
                  </a:lnTo>
                  <a:lnTo>
                    <a:pt x="3634" y="28184"/>
                  </a:lnTo>
                  <a:lnTo>
                    <a:pt x="3770" y="28434"/>
                  </a:lnTo>
                  <a:lnTo>
                    <a:pt x="3929" y="28683"/>
                  </a:lnTo>
                  <a:lnTo>
                    <a:pt x="4111" y="28933"/>
                  </a:lnTo>
                  <a:lnTo>
                    <a:pt x="4270" y="29183"/>
                  </a:lnTo>
                  <a:lnTo>
                    <a:pt x="4474" y="29410"/>
                  </a:lnTo>
                  <a:lnTo>
                    <a:pt x="4656" y="29637"/>
                  </a:lnTo>
                  <a:lnTo>
                    <a:pt x="4860" y="29864"/>
                  </a:lnTo>
                  <a:lnTo>
                    <a:pt x="5065" y="30069"/>
                  </a:lnTo>
                  <a:lnTo>
                    <a:pt x="5314" y="30250"/>
                  </a:lnTo>
                  <a:lnTo>
                    <a:pt x="5542" y="30455"/>
                  </a:lnTo>
                  <a:lnTo>
                    <a:pt x="5769" y="30614"/>
                  </a:lnTo>
                  <a:lnTo>
                    <a:pt x="6018" y="30773"/>
                  </a:lnTo>
                  <a:lnTo>
                    <a:pt x="6268" y="30954"/>
                  </a:lnTo>
                  <a:lnTo>
                    <a:pt x="6518" y="31068"/>
                  </a:lnTo>
                  <a:lnTo>
                    <a:pt x="6791" y="31204"/>
                  </a:lnTo>
                  <a:lnTo>
                    <a:pt x="7063" y="31341"/>
                  </a:lnTo>
                  <a:lnTo>
                    <a:pt x="7358" y="31431"/>
                  </a:lnTo>
                  <a:lnTo>
                    <a:pt x="7631" y="31545"/>
                  </a:lnTo>
                  <a:lnTo>
                    <a:pt x="7926" y="31636"/>
                  </a:lnTo>
                  <a:lnTo>
                    <a:pt x="8199" y="31704"/>
                  </a:lnTo>
                  <a:lnTo>
                    <a:pt x="8517" y="31772"/>
                  </a:lnTo>
                  <a:lnTo>
                    <a:pt x="8812" y="31817"/>
                  </a:lnTo>
                  <a:lnTo>
                    <a:pt x="9130" y="31840"/>
                  </a:lnTo>
                  <a:lnTo>
                    <a:pt x="9425" y="31863"/>
                  </a:lnTo>
                  <a:lnTo>
                    <a:pt x="9766" y="31886"/>
                  </a:lnTo>
                  <a:lnTo>
                    <a:pt x="19486" y="31863"/>
                  </a:lnTo>
                  <a:lnTo>
                    <a:pt x="19804" y="31863"/>
                  </a:lnTo>
                  <a:lnTo>
                    <a:pt x="20122" y="31840"/>
                  </a:lnTo>
                  <a:lnTo>
                    <a:pt x="20440" y="31795"/>
                  </a:lnTo>
                  <a:lnTo>
                    <a:pt x="20758" y="31749"/>
                  </a:lnTo>
                  <a:lnTo>
                    <a:pt x="21075" y="31681"/>
                  </a:lnTo>
                  <a:lnTo>
                    <a:pt x="21348" y="31613"/>
                  </a:lnTo>
                  <a:lnTo>
                    <a:pt x="21666" y="31522"/>
                  </a:lnTo>
                  <a:lnTo>
                    <a:pt x="21938" y="31431"/>
                  </a:lnTo>
                  <a:lnTo>
                    <a:pt x="22234" y="31295"/>
                  </a:lnTo>
                  <a:lnTo>
                    <a:pt x="22529" y="31182"/>
                  </a:lnTo>
                  <a:lnTo>
                    <a:pt x="22779" y="31023"/>
                  </a:lnTo>
                  <a:lnTo>
                    <a:pt x="23051" y="30864"/>
                  </a:lnTo>
                  <a:lnTo>
                    <a:pt x="23301" y="30705"/>
                  </a:lnTo>
                  <a:lnTo>
                    <a:pt x="23551" y="30546"/>
                  </a:lnTo>
                  <a:lnTo>
                    <a:pt x="23801" y="30341"/>
                  </a:lnTo>
                  <a:lnTo>
                    <a:pt x="24028" y="30160"/>
                  </a:lnTo>
                  <a:lnTo>
                    <a:pt x="24255" y="29955"/>
                  </a:lnTo>
                  <a:lnTo>
                    <a:pt x="24459" y="29751"/>
                  </a:lnTo>
                  <a:lnTo>
                    <a:pt x="24686" y="29501"/>
                  </a:lnTo>
                  <a:lnTo>
                    <a:pt x="24868" y="29274"/>
                  </a:lnTo>
                  <a:lnTo>
                    <a:pt x="25050" y="29024"/>
                  </a:lnTo>
                  <a:lnTo>
                    <a:pt x="25231" y="28774"/>
                  </a:lnTo>
                  <a:lnTo>
                    <a:pt x="25390" y="28547"/>
                  </a:lnTo>
                  <a:lnTo>
                    <a:pt x="25527" y="28275"/>
                  </a:lnTo>
                  <a:lnTo>
                    <a:pt x="25686" y="28002"/>
                  </a:lnTo>
                  <a:lnTo>
                    <a:pt x="25822" y="27707"/>
                  </a:lnTo>
                  <a:lnTo>
                    <a:pt x="25936" y="27434"/>
                  </a:lnTo>
                  <a:lnTo>
                    <a:pt x="26026" y="27116"/>
                  </a:lnTo>
                  <a:lnTo>
                    <a:pt x="26140" y="26844"/>
                  </a:lnTo>
                  <a:lnTo>
                    <a:pt x="26208" y="26503"/>
                  </a:lnTo>
                  <a:lnTo>
                    <a:pt x="26276" y="26208"/>
                  </a:lnTo>
                  <a:lnTo>
                    <a:pt x="26322" y="25890"/>
                  </a:lnTo>
                  <a:lnTo>
                    <a:pt x="26571" y="23960"/>
                  </a:lnTo>
                  <a:lnTo>
                    <a:pt x="27230" y="23960"/>
                  </a:lnTo>
                  <a:lnTo>
                    <a:pt x="27707" y="23914"/>
                  </a:lnTo>
                  <a:lnTo>
                    <a:pt x="28184" y="23846"/>
                  </a:lnTo>
                  <a:lnTo>
                    <a:pt x="28661" y="23755"/>
                  </a:lnTo>
                  <a:lnTo>
                    <a:pt x="29115" y="23642"/>
                  </a:lnTo>
                  <a:lnTo>
                    <a:pt x="29569" y="23505"/>
                  </a:lnTo>
                  <a:lnTo>
                    <a:pt x="30001" y="23346"/>
                  </a:lnTo>
                  <a:lnTo>
                    <a:pt x="30432" y="23119"/>
                  </a:lnTo>
                  <a:lnTo>
                    <a:pt x="30841" y="22915"/>
                  </a:lnTo>
                  <a:lnTo>
                    <a:pt x="31250" y="22665"/>
                  </a:lnTo>
                  <a:lnTo>
                    <a:pt x="31636" y="22393"/>
                  </a:lnTo>
                  <a:lnTo>
                    <a:pt x="31908" y="22188"/>
                  </a:lnTo>
                  <a:lnTo>
                    <a:pt x="32158" y="21984"/>
                  </a:lnTo>
                  <a:lnTo>
                    <a:pt x="32385" y="21779"/>
                  </a:lnTo>
                  <a:lnTo>
                    <a:pt x="32612" y="21552"/>
                  </a:lnTo>
                  <a:lnTo>
                    <a:pt x="32817" y="21325"/>
                  </a:lnTo>
                  <a:lnTo>
                    <a:pt x="32998" y="21075"/>
                  </a:lnTo>
                  <a:lnTo>
                    <a:pt x="33203" y="20848"/>
                  </a:lnTo>
                  <a:lnTo>
                    <a:pt x="33362" y="20598"/>
                  </a:lnTo>
                  <a:lnTo>
                    <a:pt x="33521" y="20349"/>
                  </a:lnTo>
                  <a:lnTo>
                    <a:pt x="33680" y="20099"/>
                  </a:lnTo>
                  <a:lnTo>
                    <a:pt x="33816" y="19849"/>
                  </a:lnTo>
                  <a:lnTo>
                    <a:pt x="33952" y="19576"/>
                  </a:lnTo>
                  <a:lnTo>
                    <a:pt x="34179" y="19031"/>
                  </a:lnTo>
                  <a:lnTo>
                    <a:pt x="34361" y="18486"/>
                  </a:lnTo>
                  <a:lnTo>
                    <a:pt x="34497" y="17919"/>
                  </a:lnTo>
                  <a:lnTo>
                    <a:pt x="34611" y="17328"/>
                  </a:lnTo>
                  <a:lnTo>
                    <a:pt x="34679" y="16738"/>
                  </a:lnTo>
                  <a:lnTo>
                    <a:pt x="34724" y="16147"/>
                  </a:lnTo>
                  <a:lnTo>
                    <a:pt x="34724" y="15534"/>
                  </a:lnTo>
                  <a:lnTo>
                    <a:pt x="34702" y="14921"/>
                  </a:lnTo>
                  <a:lnTo>
                    <a:pt x="34656" y="14308"/>
                  </a:lnTo>
                  <a:lnTo>
                    <a:pt x="34565" y="13672"/>
                  </a:lnTo>
                  <a:lnTo>
                    <a:pt x="34475" y="13127"/>
                  </a:lnTo>
                  <a:lnTo>
                    <a:pt x="34338" y="12559"/>
                  </a:lnTo>
                  <a:lnTo>
                    <a:pt x="34202" y="12014"/>
                  </a:lnTo>
                  <a:lnTo>
                    <a:pt x="34089" y="11741"/>
                  </a:lnTo>
                  <a:lnTo>
                    <a:pt x="33998" y="11469"/>
                  </a:lnTo>
                  <a:lnTo>
                    <a:pt x="33816" y="11083"/>
                  </a:lnTo>
                  <a:lnTo>
                    <a:pt x="33589" y="10697"/>
                  </a:lnTo>
                  <a:lnTo>
                    <a:pt x="33362" y="10311"/>
                  </a:lnTo>
                  <a:lnTo>
                    <a:pt x="33112" y="9970"/>
                  </a:lnTo>
                  <a:lnTo>
                    <a:pt x="32839" y="9629"/>
                  </a:lnTo>
                  <a:lnTo>
                    <a:pt x="32544" y="9334"/>
                  </a:lnTo>
                  <a:lnTo>
                    <a:pt x="32226" y="9039"/>
                  </a:lnTo>
                  <a:lnTo>
                    <a:pt x="31908" y="8789"/>
                  </a:lnTo>
                  <a:lnTo>
                    <a:pt x="31545" y="8539"/>
                  </a:lnTo>
                  <a:lnTo>
                    <a:pt x="31182" y="8312"/>
                  </a:lnTo>
                  <a:lnTo>
                    <a:pt x="30796" y="8108"/>
                  </a:lnTo>
                  <a:lnTo>
                    <a:pt x="30409" y="7949"/>
                  </a:lnTo>
                  <a:lnTo>
                    <a:pt x="30001" y="7812"/>
                  </a:lnTo>
                  <a:lnTo>
                    <a:pt x="29592" y="7699"/>
                  </a:lnTo>
                  <a:lnTo>
                    <a:pt x="29410" y="7653"/>
                  </a:lnTo>
                  <a:lnTo>
                    <a:pt x="29433" y="7472"/>
                  </a:lnTo>
                  <a:lnTo>
                    <a:pt x="29501" y="6836"/>
                  </a:lnTo>
                  <a:lnTo>
                    <a:pt x="29569" y="6177"/>
                  </a:lnTo>
                  <a:lnTo>
                    <a:pt x="29569" y="5882"/>
                  </a:lnTo>
                  <a:lnTo>
                    <a:pt x="29569" y="5564"/>
                  </a:lnTo>
                  <a:lnTo>
                    <a:pt x="29546" y="5246"/>
                  </a:lnTo>
                  <a:lnTo>
                    <a:pt x="29524" y="4951"/>
                  </a:lnTo>
                  <a:lnTo>
                    <a:pt x="29478" y="4633"/>
                  </a:lnTo>
                  <a:lnTo>
                    <a:pt x="29410" y="4338"/>
                  </a:lnTo>
                  <a:lnTo>
                    <a:pt x="29365" y="4020"/>
                  </a:lnTo>
                  <a:lnTo>
                    <a:pt x="29274" y="3747"/>
                  </a:lnTo>
                  <a:lnTo>
                    <a:pt x="29274" y="3679"/>
                  </a:lnTo>
                  <a:lnTo>
                    <a:pt x="29274" y="3497"/>
                  </a:lnTo>
                  <a:lnTo>
                    <a:pt x="29229" y="3338"/>
                  </a:lnTo>
                  <a:lnTo>
                    <a:pt x="29183" y="3157"/>
                  </a:lnTo>
                  <a:lnTo>
                    <a:pt x="29138" y="2998"/>
                  </a:lnTo>
                  <a:lnTo>
                    <a:pt x="29070" y="2816"/>
                  </a:lnTo>
                  <a:lnTo>
                    <a:pt x="29001" y="2657"/>
                  </a:lnTo>
                  <a:lnTo>
                    <a:pt x="28911" y="2498"/>
                  </a:lnTo>
                  <a:lnTo>
                    <a:pt x="28774" y="2316"/>
                  </a:lnTo>
                  <a:lnTo>
                    <a:pt x="28570" y="2044"/>
                  </a:lnTo>
                  <a:lnTo>
                    <a:pt x="28297" y="1794"/>
                  </a:lnTo>
                  <a:lnTo>
                    <a:pt x="28025" y="1567"/>
                  </a:lnTo>
                  <a:lnTo>
                    <a:pt x="27707" y="1340"/>
                  </a:lnTo>
                  <a:lnTo>
                    <a:pt x="27457" y="1226"/>
                  </a:lnTo>
                  <a:lnTo>
                    <a:pt x="27207" y="1113"/>
                  </a:lnTo>
                  <a:lnTo>
                    <a:pt x="26957" y="1022"/>
                  </a:lnTo>
                  <a:lnTo>
                    <a:pt x="26685" y="954"/>
                  </a:lnTo>
                  <a:lnTo>
                    <a:pt x="26140" y="818"/>
                  </a:lnTo>
                  <a:lnTo>
                    <a:pt x="25572" y="727"/>
                  </a:lnTo>
                  <a:lnTo>
                    <a:pt x="24936" y="636"/>
                  </a:lnTo>
                  <a:lnTo>
                    <a:pt x="24323" y="590"/>
                  </a:lnTo>
                  <a:lnTo>
                    <a:pt x="23710" y="545"/>
                  </a:lnTo>
                  <a:lnTo>
                    <a:pt x="23074" y="500"/>
                  </a:lnTo>
                  <a:lnTo>
                    <a:pt x="21802" y="454"/>
                  </a:lnTo>
                  <a:lnTo>
                    <a:pt x="21189" y="432"/>
                  </a:lnTo>
                  <a:lnTo>
                    <a:pt x="20553" y="363"/>
                  </a:lnTo>
                  <a:lnTo>
                    <a:pt x="19826" y="341"/>
                  </a:lnTo>
                  <a:lnTo>
                    <a:pt x="18645" y="295"/>
                  </a:lnTo>
                  <a:lnTo>
                    <a:pt x="16488" y="227"/>
                  </a:lnTo>
                  <a:lnTo>
                    <a:pt x="14489" y="91"/>
                  </a:lnTo>
                  <a:lnTo>
                    <a:pt x="13331" y="23"/>
                  </a:lnTo>
                  <a:lnTo>
                    <a:pt x="12173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6" name="Google Shape;1396;p29"/>
            <p:cNvGrpSpPr/>
            <p:nvPr/>
          </p:nvGrpSpPr>
          <p:grpSpPr>
            <a:xfrm>
              <a:off x="472625" y="520700"/>
              <a:ext cx="847500" cy="777600"/>
              <a:chOff x="1432075" y="441350"/>
              <a:chExt cx="847500" cy="777600"/>
            </a:xfrm>
          </p:grpSpPr>
          <p:sp>
            <p:nvSpPr>
              <p:cNvPr id="1397" name="Google Shape;1397;p29"/>
              <p:cNvSpPr/>
              <p:nvPr/>
            </p:nvSpPr>
            <p:spPr>
              <a:xfrm>
                <a:off x="2017100" y="623175"/>
                <a:ext cx="262475" cy="402775"/>
              </a:xfrm>
              <a:custGeom>
                <a:avLst/>
                <a:gdLst/>
                <a:ahLst/>
                <a:cxnLst/>
                <a:rect l="l" t="t" r="r" b="b"/>
                <a:pathLst>
                  <a:path w="10499" h="16111" extrusionOk="0">
                    <a:moveTo>
                      <a:pt x="2910" y="0"/>
                    </a:moveTo>
                    <a:lnTo>
                      <a:pt x="2332" y="37"/>
                    </a:lnTo>
                    <a:lnTo>
                      <a:pt x="1754" y="93"/>
                    </a:lnTo>
                    <a:lnTo>
                      <a:pt x="1176" y="168"/>
                    </a:lnTo>
                    <a:lnTo>
                      <a:pt x="38" y="336"/>
                    </a:lnTo>
                    <a:lnTo>
                      <a:pt x="57" y="504"/>
                    </a:lnTo>
                    <a:lnTo>
                      <a:pt x="76" y="690"/>
                    </a:lnTo>
                    <a:lnTo>
                      <a:pt x="76" y="1063"/>
                    </a:lnTo>
                    <a:lnTo>
                      <a:pt x="20" y="1846"/>
                    </a:lnTo>
                    <a:lnTo>
                      <a:pt x="1" y="2238"/>
                    </a:lnTo>
                    <a:lnTo>
                      <a:pt x="1" y="2629"/>
                    </a:lnTo>
                    <a:lnTo>
                      <a:pt x="38" y="2797"/>
                    </a:lnTo>
                    <a:lnTo>
                      <a:pt x="76" y="2984"/>
                    </a:lnTo>
                    <a:lnTo>
                      <a:pt x="113" y="3151"/>
                    </a:lnTo>
                    <a:lnTo>
                      <a:pt x="187" y="3300"/>
                    </a:lnTo>
                    <a:lnTo>
                      <a:pt x="281" y="3450"/>
                    </a:lnTo>
                    <a:lnTo>
                      <a:pt x="411" y="3562"/>
                    </a:lnTo>
                    <a:lnTo>
                      <a:pt x="560" y="3655"/>
                    </a:lnTo>
                    <a:lnTo>
                      <a:pt x="728" y="3729"/>
                    </a:lnTo>
                    <a:lnTo>
                      <a:pt x="915" y="3785"/>
                    </a:lnTo>
                    <a:lnTo>
                      <a:pt x="1120" y="3804"/>
                    </a:lnTo>
                    <a:lnTo>
                      <a:pt x="1325" y="3823"/>
                    </a:lnTo>
                    <a:lnTo>
                      <a:pt x="1549" y="3841"/>
                    </a:lnTo>
                    <a:lnTo>
                      <a:pt x="1996" y="3823"/>
                    </a:lnTo>
                    <a:lnTo>
                      <a:pt x="2444" y="3785"/>
                    </a:lnTo>
                    <a:lnTo>
                      <a:pt x="2873" y="3748"/>
                    </a:lnTo>
                    <a:lnTo>
                      <a:pt x="3749" y="3748"/>
                    </a:lnTo>
                    <a:lnTo>
                      <a:pt x="4252" y="3785"/>
                    </a:lnTo>
                    <a:lnTo>
                      <a:pt x="4737" y="3841"/>
                    </a:lnTo>
                    <a:lnTo>
                      <a:pt x="4980" y="3897"/>
                    </a:lnTo>
                    <a:lnTo>
                      <a:pt x="5222" y="3953"/>
                    </a:lnTo>
                    <a:lnTo>
                      <a:pt x="5464" y="4009"/>
                    </a:lnTo>
                    <a:lnTo>
                      <a:pt x="5688" y="4084"/>
                    </a:lnTo>
                    <a:lnTo>
                      <a:pt x="5893" y="4177"/>
                    </a:lnTo>
                    <a:lnTo>
                      <a:pt x="6117" y="4289"/>
                    </a:lnTo>
                    <a:lnTo>
                      <a:pt x="6303" y="4419"/>
                    </a:lnTo>
                    <a:lnTo>
                      <a:pt x="6490" y="4550"/>
                    </a:lnTo>
                    <a:lnTo>
                      <a:pt x="6658" y="4718"/>
                    </a:lnTo>
                    <a:lnTo>
                      <a:pt x="6826" y="4904"/>
                    </a:lnTo>
                    <a:lnTo>
                      <a:pt x="6919" y="5053"/>
                    </a:lnTo>
                    <a:lnTo>
                      <a:pt x="7012" y="5202"/>
                    </a:lnTo>
                    <a:lnTo>
                      <a:pt x="7105" y="5370"/>
                    </a:lnTo>
                    <a:lnTo>
                      <a:pt x="7180" y="5538"/>
                    </a:lnTo>
                    <a:lnTo>
                      <a:pt x="7292" y="5874"/>
                    </a:lnTo>
                    <a:lnTo>
                      <a:pt x="7385" y="6228"/>
                    </a:lnTo>
                    <a:lnTo>
                      <a:pt x="7497" y="6750"/>
                    </a:lnTo>
                    <a:lnTo>
                      <a:pt x="7571" y="7254"/>
                    </a:lnTo>
                    <a:lnTo>
                      <a:pt x="7609" y="7794"/>
                    </a:lnTo>
                    <a:lnTo>
                      <a:pt x="7590" y="8316"/>
                    </a:lnTo>
                    <a:lnTo>
                      <a:pt x="7571" y="8577"/>
                    </a:lnTo>
                    <a:lnTo>
                      <a:pt x="7553" y="8820"/>
                    </a:lnTo>
                    <a:lnTo>
                      <a:pt x="7497" y="9081"/>
                    </a:lnTo>
                    <a:lnTo>
                      <a:pt x="7441" y="9342"/>
                    </a:lnTo>
                    <a:lnTo>
                      <a:pt x="7366" y="9584"/>
                    </a:lnTo>
                    <a:lnTo>
                      <a:pt x="7292" y="9827"/>
                    </a:lnTo>
                    <a:lnTo>
                      <a:pt x="7199" y="10069"/>
                    </a:lnTo>
                    <a:lnTo>
                      <a:pt x="7068" y="10293"/>
                    </a:lnTo>
                    <a:lnTo>
                      <a:pt x="6956" y="10535"/>
                    </a:lnTo>
                    <a:lnTo>
                      <a:pt x="6807" y="10740"/>
                    </a:lnTo>
                    <a:lnTo>
                      <a:pt x="6658" y="10927"/>
                    </a:lnTo>
                    <a:lnTo>
                      <a:pt x="6509" y="11113"/>
                    </a:lnTo>
                    <a:lnTo>
                      <a:pt x="6341" y="11281"/>
                    </a:lnTo>
                    <a:lnTo>
                      <a:pt x="6173" y="11430"/>
                    </a:lnTo>
                    <a:lnTo>
                      <a:pt x="5986" y="11561"/>
                    </a:lnTo>
                    <a:lnTo>
                      <a:pt x="5800" y="11691"/>
                    </a:lnTo>
                    <a:lnTo>
                      <a:pt x="5595" y="11803"/>
                    </a:lnTo>
                    <a:lnTo>
                      <a:pt x="5390" y="11897"/>
                    </a:lnTo>
                    <a:lnTo>
                      <a:pt x="5185" y="11990"/>
                    </a:lnTo>
                    <a:lnTo>
                      <a:pt x="4961" y="12064"/>
                    </a:lnTo>
                    <a:lnTo>
                      <a:pt x="4495" y="12214"/>
                    </a:lnTo>
                    <a:lnTo>
                      <a:pt x="4010" y="12307"/>
                    </a:lnTo>
                    <a:lnTo>
                      <a:pt x="3618" y="12363"/>
                    </a:lnTo>
                    <a:lnTo>
                      <a:pt x="3171" y="12400"/>
                    </a:lnTo>
                    <a:lnTo>
                      <a:pt x="2705" y="12419"/>
                    </a:lnTo>
                    <a:lnTo>
                      <a:pt x="2220" y="12456"/>
                    </a:lnTo>
                    <a:lnTo>
                      <a:pt x="1754" y="12512"/>
                    </a:lnTo>
                    <a:lnTo>
                      <a:pt x="1530" y="12549"/>
                    </a:lnTo>
                    <a:lnTo>
                      <a:pt x="1325" y="12624"/>
                    </a:lnTo>
                    <a:lnTo>
                      <a:pt x="1120" y="12680"/>
                    </a:lnTo>
                    <a:lnTo>
                      <a:pt x="933" y="12773"/>
                    </a:lnTo>
                    <a:lnTo>
                      <a:pt x="747" y="12885"/>
                    </a:lnTo>
                    <a:lnTo>
                      <a:pt x="579" y="13015"/>
                    </a:lnTo>
                    <a:lnTo>
                      <a:pt x="467" y="13146"/>
                    </a:lnTo>
                    <a:lnTo>
                      <a:pt x="374" y="13295"/>
                    </a:lnTo>
                    <a:lnTo>
                      <a:pt x="299" y="13444"/>
                    </a:lnTo>
                    <a:lnTo>
                      <a:pt x="243" y="13612"/>
                    </a:lnTo>
                    <a:lnTo>
                      <a:pt x="225" y="13780"/>
                    </a:lnTo>
                    <a:lnTo>
                      <a:pt x="206" y="13948"/>
                    </a:lnTo>
                    <a:lnTo>
                      <a:pt x="206" y="14134"/>
                    </a:lnTo>
                    <a:lnTo>
                      <a:pt x="206" y="14321"/>
                    </a:lnTo>
                    <a:lnTo>
                      <a:pt x="262" y="14694"/>
                    </a:lnTo>
                    <a:lnTo>
                      <a:pt x="337" y="15066"/>
                    </a:lnTo>
                    <a:lnTo>
                      <a:pt x="411" y="15421"/>
                    </a:lnTo>
                    <a:lnTo>
                      <a:pt x="467" y="15756"/>
                    </a:lnTo>
                    <a:lnTo>
                      <a:pt x="915" y="15868"/>
                    </a:lnTo>
                    <a:lnTo>
                      <a:pt x="1362" y="15980"/>
                    </a:lnTo>
                    <a:lnTo>
                      <a:pt x="1810" y="16055"/>
                    </a:lnTo>
                    <a:lnTo>
                      <a:pt x="2276" y="16092"/>
                    </a:lnTo>
                    <a:lnTo>
                      <a:pt x="2742" y="16111"/>
                    </a:lnTo>
                    <a:lnTo>
                      <a:pt x="3190" y="16092"/>
                    </a:lnTo>
                    <a:lnTo>
                      <a:pt x="3656" y="16055"/>
                    </a:lnTo>
                    <a:lnTo>
                      <a:pt x="4122" y="15999"/>
                    </a:lnTo>
                    <a:lnTo>
                      <a:pt x="4569" y="15906"/>
                    </a:lnTo>
                    <a:lnTo>
                      <a:pt x="5017" y="15794"/>
                    </a:lnTo>
                    <a:lnTo>
                      <a:pt x="5464" y="15663"/>
                    </a:lnTo>
                    <a:lnTo>
                      <a:pt x="5893" y="15495"/>
                    </a:lnTo>
                    <a:lnTo>
                      <a:pt x="6303" y="15290"/>
                    </a:lnTo>
                    <a:lnTo>
                      <a:pt x="6714" y="15085"/>
                    </a:lnTo>
                    <a:lnTo>
                      <a:pt x="7105" y="14843"/>
                    </a:lnTo>
                    <a:lnTo>
                      <a:pt x="7478" y="14582"/>
                    </a:lnTo>
                    <a:lnTo>
                      <a:pt x="7739" y="14377"/>
                    </a:lnTo>
                    <a:lnTo>
                      <a:pt x="7982" y="14171"/>
                    </a:lnTo>
                    <a:lnTo>
                      <a:pt x="8205" y="13966"/>
                    </a:lnTo>
                    <a:lnTo>
                      <a:pt x="8429" y="13743"/>
                    </a:lnTo>
                    <a:lnTo>
                      <a:pt x="8634" y="13519"/>
                    </a:lnTo>
                    <a:lnTo>
                      <a:pt x="8821" y="13295"/>
                    </a:lnTo>
                    <a:lnTo>
                      <a:pt x="9007" y="13071"/>
                    </a:lnTo>
                    <a:lnTo>
                      <a:pt x="9175" y="12829"/>
                    </a:lnTo>
                    <a:lnTo>
                      <a:pt x="9324" y="12586"/>
                    </a:lnTo>
                    <a:lnTo>
                      <a:pt x="9473" y="12325"/>
                    </a:lnTo>
                    <a:lnTo>
                      <a:pt x="9604" y="12083"/>
                    </a:lnTo>
                    <a:lnTo>
                      <a:pt x="9734" y="11822"/>
                    </a:lnTo>
                    <a:lnTo>
                      <a:pt x="9958" y="11300"/>
                    </a:lnTo>
                    <a:lnTo>
                      <a:pt x="10145" y="10759"/>
                    </a:lnTo>
                    <a:lnTo>
                      <a:pt x="10275" y="10200"/>
                    </a:lnTo>
                    <a:lnTo>
                      <a:pt x="10387" y="9622"/>
                    </a:lnTo>
                    <a:lnTo>
                      <a:pt x="10462" y="9044"/>
                    </a:lnTo>
                    <a:lnTo>
                      <a:pt x="10499" y="8466"/>
                    </a:lnTo>
                    <a:lnTo>
                      <a:pt x="10499" y="7869"/>
                    </a:lnTo>
                    <a:lnTo>
                      <a:pt x="10480" y="7272"/>
                    </a:lnTo>
                    <a:lnTo>
                      <a:pt x="10424" y="6676"/>
                    </a:lnTo>
                    <a:lnTo>
                      <a:pt x="10350" y="6060"/>
                    </a:lnTo>
                    <a:lnTo>
                      <a:pt x="10257" y="5519"/>
                    </a:lnTo>
                    <a:lnTo>
                      <a:pt x="10126" y="4979"/>
                    </a:lnTo>
                    <a:lnTo>
                      <a:pt x="9977" y="4438"/>
                    </a:lnTo>
                    <a:lnTo>
                      <a:pt x="9884" y="4177"/>
                    </a:lnTo>
                    <a:lnTo>
                      <a:pt x="9790" y="3916"/>
                    </a:lnTo>
                    <a:lnTo>
                      <a:pt x="9604" y="3524"/>
                    </a:lnTo>
                    <a:lnTo>
                      <a:pt x="9399" y="3151"/>
                    </a:lnTo>
                    <a:lnTo>
                      <a:pt x="9175" y="2778"/>
                    </a:lnTo>
                    <a:lnTo>
                      <a:pt x="8933" y="2443"/>
                    </a:lnTo>
                    <a:lnTo>
                      <a:pt x="8653" y="2126"/>
                    </a:lnTo>
                    <a:lnTo>
                      <a:pt x="8373" y="1827"/>
                    </a:lnTo>
                    <a:lnTo>
                      <a:pt x="8056" y="1548"/>
                    </a:lnTo>
                    <a:lnTo>
                      <a:pt x="7739" y="1287"/>
                    </a:lnTo>
                    <a:lnTo>
                      <a:pt x="7385" y="1044"/>
                    </a:lnTo>
                    <a:lnTo>
                      <a:pt x="7031" y="839"/>
                    </a:lnTo>
                    <a:lnTo>
                      <a:pt x="6658" y="634"/>
                    </a:lnTo>
                    <a:lnTo>
                      <a:pt x="6285" y="466"/>
                    </a:lnTo>
                    <a:lnTo>
                      <a:pt x="5893" y="336"/>
                    </a:lnTo>
                    <a:lnTo>
                      <a:pt x="5483" y="224"/>
                    </a:lnTo>
                    <a:lnTo>
                      <a:pt x="5054" y="131"/>
                    </a:lnTo>
                    <a:lnTo>
                      <a:pt x="4644" y="56"/>
                    </a:lnTo>
                    <a:lnTo>
                      <a:pt x="4066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>
                <a:off x="1432075" y="441350"/>
                <a:ext cx="721650" cy="777600"/>
              </a:xfrm>
              <a:custGeom>
                <a:avLst/>
                <a:gdLst/>
                <a:ahLst/>
                <a:cxnLst/>
                <a:rect l="l" t="t" r="r" b="b"/>
                <a:pathLst>
                  <a:path w="28866" h="31104" extrusionOk="0">
                    <a:moveTo>
                      <a:pt x="10778" y="1"/>
                    </a:moveTo>
                    <a:lnTo>
                      <a:pt x="10219" y="20"/>
                    </a:lnTo>
                    <a:lnTo>
                      <a:pt x="9659" y="57"/>
                    </a:lnTo>
                    <a:lnTo>
                      <a:pt x="7907" y="150"/>
                    </a:lnTo>
                    <a:lnTo>
                      <a:pt x="6993" y="206"/>
                    </a:lnTo>
                    <a:lnTo>
                      <a:pt x="6079" y="299"/>
                    </a:lnTo>
                    <a:lnTo>
                      <a:pt x="5632" y="355"/>
                    </a:lnTo>
                    <a:lnTo>
                      <a:pt x="5184" y="430"/>
                    </a:lnTo>
                    <a:lnTo>
                      <a:pt x="4737" y="523"/>
                    </a:lnTo>
                    <a:lnTo>
                      <a:pt x="4308" y="635"/>
                    </a:lnTo>
                    <a:lnTo>
                      <a:pt x="3879" y="765"/>
                    </a:lnTo>
                    <a:lnTo>
                      <a:pt x="3469" y="915"/>
                    </a:lnTo>
                    <a:lnTo>
                      <a:pt x="3059" y="1082"/>
                    </a:lnTo>
                    <a:lnTo>
                      <a:pt x="2686" y="1269"/>
                    </a:lnTo>
                    <a:lnTo>
                      <a:pt x="2294" y="1493"/>
                    </a:lnTo>
                    <a:lnTo>
                      <a:pt x="1940" y="1735"/>
                    </a:lnTo>
                    <a:lnTo>
                      <a:pt x="1623" y="1996"/>
                    </a:lnTo>
                    <a:lnTo>
                      <a:pt x="1343" y="2257"/>
                    </a:lnTo>
                    <a:lnTo>
                      <a:pt x="1101" y="2537"/>
                    </a:lnTo>
                    <a:lnTo>
                      <a:pt x="877" y="2817"/>
                    </a:lnTo>
                    <a:lnTo>
                      <a:pt x="672" y="3115"/>
                    </a:lnTo>
                    <a:lnTo>
                      <a:pt x="523" y="3413"/>
                    </a:lnTo>
                    <a:lnTo>
                      <a:pt x="373" y="3730"/>
                    </a:lnTo>
                    <a:lnTo>
                      <a:pt x="262" y="4047"/>
                    </a:lnTo>
                    <a:lnTo>
                      <a:pt x="168" y="4383"/>
                    </a:lnTo>
                    <a:lnTo>
                      <a:pt x="94" y="4718"/>
                    </a:lnTo>
                    <a:lnTo>
                      <a:pt x="38" y="5054"/>
                    </a:lnTo>
                    <a:lnTo>
                      <a:pt x="1" y="5408"/>
                    </a:lnTo>
                    <a:lnTo>
                      <a:pt x="1" y="5744"/>
                    </a:lnTo>
                    <a:lnTo>
                      <a:pt x="1" y="6117"/>
                    </a:lnTo>
                    <a:lnTo>
                      <a:pt x="1" y="6471"/>
                    </a:lnTo>
                    <a:lnTo>
                      <a:pt x="38" y="6826"/>
                    </a:lnTo>
                    <a:lnTo>
                      <a:pt x="112" y="7571"/>
                    </a:lnTo>
                    <a:lnTo>
                      <a:pt x="224" y="8317"/>
                    </a:lnTo>
                    <a:lnTo>
                      <a:pt x="373" y="9063"/>
                    </a:lnTo>
                    <a:lnTo>
                      <a:pt x="672" y="10573"/>
                    </a:lnTo>
                    <a:lnTo>
                      <a:pt x="802" y="11301"/>
                    </a:lnTo>
                    <a:lnTo>
                      <a:pt x="896" y="12028"/>
                    </a:lnTo>
                    <a:lnTo>
                      <a:pt x="1343" y="15403"/>
                    </a:lnTo>
                    <a:lnTo>
                      <a:pt x="1809" y="18778"/>
                    </a:lnTo>
                    <a:lnTo>
                      <a:pt x="2331" y="22134"/>
                    </a:lnTo>
                    <a:lnTo>
                      <a:pt x="2872" y="25509"/>
                    </a:lnTo>
                    <a:lnTo>
                      <a:pt x="2928" y="25808"/>
                    </a:lnTo>
                    <a:lnTo>
                      <a:pt x="3003" y="26106"/>
                    </a:lnTo>
                    <a:lnTo>
                      <a:pt x="3096" y="26386"/>
                    </a:lnTo>
                    <a:lnTo>
                      <a:pt x="3189" y="26665"/>
                    </a:lnTo>
                    <a:lnTo>
                      <a:pt x="3301" y="26945"/>
                    </a:lnTo>
                    <a:lnTo>
                      <a:pt x="3413" y="27225"/>
                    </a:lnTo>
                    <a:lnTo>
                      <a:pt x="3543" y="27486"/>
                    </a:lnTo>
                    <a:lnTo>
                      <a:pt x="3693" y="27747"/>
                    </a:lnTo>
                    <a:lnTo>
                      <a:pt x="3842" y="27989"/>
                    </a:lnTo>
                    <a:lnTo>
                      <a:pt x="4010" y="28232"/>
                    </a:lnTo>
                    <a:lnTo>
                      <a:pt x="4177" y="28474"/>
                    </a:lnTo>
                    <a:lnTo>
                      <a:pt x="4364" y="28698"/>
                    </a:lnTo>
                    <a:lnTo>
                      <a:pt x="4550" y="28922"/>
                    </a:lnTo>
                    <a:lnTo>
                      <a:pt x="4755" y="29127"/>
                    </a:lnTo>
                    <a:lnTo>
                      <a:pt x="4961" y="29332"/>
                    </a:lnTo>
                    <a:lnTo>
                      <a:pt x="5184" y="29518"/>
                    </a:lnTo>
                    <a:lnTo>
                      <a:pt x="5408" y="29705"/>
                    </a:lnTo>
                    <a:lnTo>
                      <a:pt x="5632" y="29873"/>
                    </a:lnTo>
                    <a:lnTo>
                      <a:pt x="5874" y="30022"/>
                    </a:lnTo>
                    <a:lnTo>
                      <a:pt x="6117" y="30190"/>
                    </a:lnTo>
                    <a:lnTo>
                      <a:pt x="6378" y="30320"/>
                    </a:lnTo>
                    <a:lnTo>
                      <a:pt x="6639" y="30451"/>
                    </a:lnTo>
                    <a:lnTo>
                      <a:pt x="6900" y="30581"/>
                    </a:lnTo>
                    <a:lnTo>
                      <a:pt x="7179" y="30674"/>
                    </a:lnTo>
                    <a:lnTo>
                      <a:pt x="7459" y="30768"/>
                    </a:lnTo>
                    <a:lnTo>
                      <a:pt x="7739" y="30861"/>
                    </a:lnTo>
                    <a:lnTo>
                      <a:pt x="8019" y="30936"/>
                    </a:lnTo>
                    <a:lnTo>
                      <a:pt x="8317" y="30991"/>
                    </a:lnTo>
                    <a:lnTo>
                      <a:pt x="8615" y="31047"/>
                    </a:lnTo>
                    <a:lnTo>
                      <a:pt x="8914" y="31066"/>
                    </a:lnTo>
                    <a:lnTo>
                      <a:pt x="9212" y="31085"/>
                    </a:lnTo>
                    <a:lnTo>
                      <a:pt x="9529" y="31103"/>
                    </a:lnTo>
                    <a:lnTo>
                      <a:pt x="19020" y="31085"/>
                    </a:lnTo>
                    <a:lnTo>
                      <a:pt x="19337" y="31085"/>
                    </a:lnTo>
                    <a:lnTo>
                      <a:pt x="19654" y="31066"/>
                    </a:lnTo>
                    <a:lnTo>
                      <a:pt x="19952" y="31029"/>
                    </a:lnTo>
                    <a:lnTo>
                      <a:pt x="20269" y="30973"/>
                    </a:lnTo>
                    <a:lnTo>
                      <a:pt x="20568" y="30917"/>
                    </a:lnTo>
                    <a:lnTo>
                      <a:pt x="20847" y="30842"/>
                    </a:lnTo>
                    <a:lnTo>
                      <a:pt x="21146" y="30749"/>
                    </a:lnTo>
                    <a:lnTo>
                      <a:pt x="21425" y="30656"/>
                    </a:lnTo>
                    <a:lnTo>
                      <a:pt x="21705" y="30525"/>
                    </a:lnTo>
                    <a:lnTo>
                      <a:pt x="21985" y="30413"/>
                    </a:lnTo>
                    <a:lnTo>
                      <a:pt x="22246" y="30264"/>
                    </a:lnTo>
                    <a:lnTo>
                      <a:pt x="22507" y="30115"/>
                    </a:lnTo>
                    <a:lnTo>
                      <a:pt x="22749" y="29966"/>
                    </a:lnTo>
                    <a:lnTo>
                      <a:pt x="22992" y="29798"/>
                    </a:lnTo>
                    <a:lnTo>
                      <a:pt x="23234" y="29612"/>
                    </a:lnTo>
                    <a:lnTo>
                      <a:pt x="23458" y="29425"/>
                    </a:lnTo>
                    <a:lnTo>
                      <a:pt x="23682" y="29220"/>
                    </a:lnTo>
                    <a:lnTo>
                      <a:pt x="23887" y="29015"/>
                    </a:lnTo>
                    <a:lnTo>
                      <a:pt x="24092" y="28791"/>
                    </a:lnTo>
                    <a:lnTo>
                      <a:pt x="24278" y="28567"/>
                    </a:lnTo>
                    <a:lnTo>
                      <a:pt x="24465" y="28325"/>
                    </a:lnTo>
                    <a:lnTo>
                      <a:pt x="24633" y="28083"/>
                    </a:lnTo>
                    <a:lnTo>
                      <a:pt x="24782" y="27840"/>
                    </a:lnTo>
                    <a:lnTo>
                      <a:pt x="24931" y="27579"/>
                    </a:lnTo>
                    <a:lnTo>
                      <a:pt x="25080" y="27318"/>
                    </a:lnTo>
                    <a:lnTo>
                      <a:pt x="25211" y="27038"/>
                    </a:lnTo>
                    <a:lnTo>
                      <a:pt x="25323" y="26759"/>
                    </a:lnTo>
                    <a:lnTo>
                      <a:pt x="25416" y="26460"/>
                    </a:lnTo>
                    <a:lnTo>
                      <a:pt x="25509" y="26181"/>
                    </a:lnTo>
                    <a:lnTo>
                      <a:pt x="25584" y="25864"/>
                    </a:lnTo>
                    <a:lnTo>
                      <a:pt x="25658" y="25565"/>
                    </a:lnTo>
                    <a:lnTo>
                      <a:pt x="25695" y="25248"/>
                    </a:lnTo>
                    <a:lnTo>
                      <a:pt x="27299" y="13389"/>
                    </a:lnTo>
                    <a:lnTo>
                      <a:pt x="27392" y="12792"/>
                    </a:lnTo>
                    <a:lnTo>
                      <a:pt x="27523" y="12196"/>
                    </a:lnTo>
                    <a:lnTo>
                      <a:pt x="27672" y="11599"/>
                    </a:lnTo>
                    <a:lnTo>
                      <a:pt x="27821" y="10984"/>
                    </a:lnTo>
                    <a:lnTo>
                      <a:pt x="28157" y="9753"/>
                    </a:lnTo>
                    <a:lnTo>
                      <a:pt x="28325" y="9138"/>
                    </a:lnTo>
                    <a:lnTo>
                      <a:pt x="28474" y="8522"/>
                    </a:lnTo>
                    <a:lnTo>
                      <a:pt x="28623" y="7888"/>
                    </a:lnTo>
                    <a:lnTo>
                      <a:pt x="28735" y="7273"/>
                    </a:lnTo>
                    <a:lnTo>
                      <a:pt x="28809" y="6658"/>
                    </a:lnTo>
                    <a:lnTo>
                      <a:pt x="28865" y="6024"/>
                    </a:lnTo>
                    <a:lnTo>
                      <a:pt x="28865" y="5725"/>
                    </a:lnTo>
                    <a:lnTo>
                      <a:pt x="28865" y="5427"/>
                    </a:lnTo>
                    <a:lnTo>
                      <a:pt x="28847" y="5110"/>
                    </a:lnTo>
                    <a:lnTo>
                      <a:pt x="28828" y="4812"/>
                    </a:lnTo>
                    <a:lnTo>
                      <a:pt x="28772" y="4513"/>
                    </a:lnTo>
                    <a:lnTo>
                      <a:pt x="28716" y="4215"/>
                    </a:lnTo>
                    <a:lnTo>
                      <a:pt x="28660" y="3917"/>
                    </a:lnTo>
                    <a:lnTo>
                      <a:pt x="28567" y="3618"/>
                    </a:lnTo>
                    <a:lnTo>
                      <a:pt x="28455" y="3339"/>
                    </a:lnTo>
                    <a:lnTo>
                      <a:pt x="28343" y="3059"/>
                    </a:lnTo>
                    <a:lnTo>
                      <a:pt x="28194" y="2817"/>
                    </a:lnTo>
                    <a:lnTo>
                      <a:pt x="28026" y="2593"/>
                    </a:lnTo>
                    <a:lnTo>
                      <a:pt x="27858" y="2369"/>
                    </a:lnTo>
                    <a:lnTo>
                      <a:pt x="27653" y="2164"/>
                    </a:lnTo>
                    <a:lnTo>
                      <a:pt x="27448" y="1977"/>
                    </a:lnTo>
                    <a:lnTo>
                      <a:pt x="27206" y="1791"/>
                    </a:lnTo>
                    <a:lnTo>
                      <a:pt x="26963" y="1623"/>
                    </a:lnTo>
                    <a:lnTo>
                      <a:pt x="26721" y="1474"/>
                    </a:lnTo>
                    <a:lnTo>
                      <a:pt x="26441" y="1343"/>
                    </a:lnTo>
                    <a:lnTo>
                      <a:pt x="26162" y="1232"/>
                    </a:lnTo>
                    <a:lnTo>
                      <a:pt x="25882" y="1120"/>
                    </a:lnTo>
                    <a:lnTo>
                      <a:pt x="25584" y="1008"/>
                    </a:lnTo>
                    <a:lnTo>
                      <a:pt x="25285" y="915"/>
                    </a:lnTo>
                    <a:lnTo>
                      <a:pt x="24968" y="840"/>
                    </a:lnTo>
                    <a:lnTo>
                      <a:pt x="24334" y="709"/>
                    </a:lnTo>
                    <a:lnTo>
                      <a:pt x="23663" y="616"/>
                    </a:lnTo>
                    <a:lnTo>
                      <a:pt x="22992" y="542"/>
                    </a:lnTo>
                    <a:lnTo>
                      <a:pt x="22320" y="486"/>
                    </a:lnTo>
                    <a:lnTo>
                      <a:pt x="21649" y="448"/>
                    </a:lnTo>
                    <a:lnTo>
                      <a:pt x="20997" y="430"/>
                    </a:lnTo>
                    <a:lnTo>
                      <a:pt x="19747" y="411"/>
                    </a:lnTo>
                    <a:lnTo>
                      <a:pt x="18628" y="374"/>
                    </a:lnTo>
                    <a:lnTo>
                      <a:pt x="17510" y="299"/>
                    </a:lnTo>
                    <a:lnTo>
                      <a:pt x="16391" y="225"/>
                    </a:lnTo>
                    <a:lnTo>
                      <a:pt x="14153" y="75"/>
                    </a:lnTo>
                    <a:lnTo>
                      <a:pt x="13016" y="20"/>
                    </a:lnTo>
                    <a:lnTo>
                      <a:pt x="11897" y="1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>
                <a:off x="1446050" y="444150"/>
                <a:ext cx="700675" cy="177650"/>
              </a:xfrm>
              <a:custGeom>
                <a:avLst/>
                <a:gdLst/>
                <a:ahLst/>
                <a:cxnLst/>
                <a:rect l="l" t="t" r="r" b="b"/>
                <a:pathLst>
                  <a:path w="28027" h="7106" extrusionOk="0">
                    <a:moveTo>
                      <a:pt x="6751" y="1"/>
                    </a:moveTo>
                    <a:lnTo>
                      <a:pt x="6359" y="19"/>
                    </a:lnTo>
                    <a:lnTo>
                      <a:pt x="5986" y="38"/>
                    </a:lnTo>
                    <a:lnTo>
                      <a:pt x="5595" y="94"/>
                    </a:lnTo>
                    <a:lnTo>
                      <a:pt x="4849" y="206"/>
                    </a:lnTo>
                    <a:lnTo>
                      <a:pt x="4085" y="336"/>
                    </a:lnTo>
                    <a:lnTo>
                      <a:pt x="3712" y="430"/>
                    </a:lnTo>
                    <a:lnTo>
                      <a:pt x="3339" y="504"/>
                    </a:lnTo>
                    <a:lnTo>
                      <a:pt x="2984" y="616"/>
                    </a:lnTo>
                    <a:lnTo>
                      <a:pt x="2611" y="728"/>
                    </a:lnTo>
                    <a:lnTo>
                      <a:pt x="2294" y="840"/>
                    </a:lnTo>
                    <a:lnTo>
                      <a:pt x="1996" y="989"/>
                    </a:lnTo>
                    <a:lnTo>
                      <a:pt x="1698" y="1138"/>
                    </a:lnTo>
                    <a:lnTo>
                      <a:pt x="1418" y="1325"/>
                    </a:lnTo>
                    <a:lnTo>
                      <a:pt x="1157" y="1511"/>
                    </a:lnTo>
                    <a:lnTo>
                      <a:pt x="915" y="1716"/>
                    </a:lnTo>
                    <a:lnTo>
                      <a:pt x="691" y="1940"/>
                    </a:lnTo>
                    <a:lnTo>
                      <a:pt x="486" y="2182"/>
                    </a:lnTo>
                    <a:lnTo>
                      <a:pt x="318" y="2443"/>
                    </a:lnTo>
                    <a:lnTo>
                      <a:pt x="187" y="2705"/>
                    </a:lnTo>
                    <a:lnTo>
                      <a:pt x="76" y="2966"/>
                    </a:lnTo>
                    <a:lnTo>
                      <a:pt x="20" y="3245"/>
                    </a:lnTo>
                    <a:lnTo>
                      <a:pt x="1" y="3525"/>
                    </a:lnTo>
                    <a:lnTo>
                      <a:pt x="1" y="3674"/>
                    </a:lnTo>
                    <a:lnTo>
                      <a:pt x="20" y="3823"/>
                    </a:lnTo>
                    <a:lnTo>
                      <a:pt x="57" y="3972"/>
                    </a:lnTo>
                    <a:lnTo>
                      <a:pt x="94" y="4103"/>
                    </a:lnTo>
                    <a:lnTo>
                      <a:pt x="150" y="4252"/>
                    </a:lnTo>
                    <a:lnTo>
                      <a:pt x="225" y="4401"/>
                    </a:lnTo>
                    <a:lnTo>
                      <a:pt x="355" y="4644"/>
                    </a:lnTo>
                    <a:lnTo>
                      <a:pt x="523" y="4849"/>
                    </a:lnTo>
                    <a:lnTo>
                      <a:pt x="728" y="5054"/>
                    </a:lnTo>
                    <a:lnTo>
                      <a:pt x="933" y="5240"/>
                    </a:lnTo>
                    <a:lnTo>
                      <a:pt x="1176" y="5408"/>
                    </a:lnTo>
                    <a:lnTo>
                      <a:pt x="1437" y="5557"/>
                    </a:lnTo>
                    <a:lnTo>
                      <a:pt x="1698" y="5707"/>
                    </a:lnTo>
                    <a:lnTo>
                      <a:pt x="1977" y="5819"/>
                    </a:lnTo>
                    <a:lnTo>
                      <a:pt x="2257" y="5930"/>
                    </a:lnTo>
                    <a:lnTo>
                      <a:pt x="2556" y="6024"/>
                    </a:lnTo>
                    <a:lnTo>
                      <a:pt x="2835" y="6098"/>
                    </a:lnTo>
                    <a:lnTo>
                      <a:pt x="3134" y="6173"/>
                    </a:lnTo>
                    <a:lnTo>
                      <a:pt x="3749" y="6285"/>
                    </a:lnTo>
                    <a:lnTo>
                      <a:pt x="4364" y="6397"/>
                    </a:lnTo>
                    <a:lnTo>
                      <a:pt x="5725" y="6583"/>
                    </a:lnTo>
                    <a:lnTo>
                      <a:pt x="7105" y="6732"/>
                    </a:lnTo>
                    <a:lnTo>
                      <a:pt x="8466" y="6863"/>
                    </a:lnTo>
                    <a:lnTo>
                      <a:pt x="9846" y="6956"/>
                    </a:lnTo>
                    <a:lnTo>
                      <a:pt x="11245" y="7031"/>
                    </a:lnTo>
                    <a:lnTo>
                      <a:pt x="12625" y="7068"/>
                    </a:lnTo>
                    <a:lnTo>
                      <a:pt x="14005" y="7086"/>
                    </a:lnTo>
                    <a:lnTo>
                      <a:pt x="15384" y="7105"/>
                    </a:lnTo>
                    <a:lnTo>
                      <a:pt x="16373" y="7086"/>
                    </a:lnTo>
                    <a:lnTo>
                      <a:pt x="17342" y="7031"/>
                    </a:lnTo>
                    <a:lnTo>
                      <a:pt x="18312" y="6975"/>
                    </a:lnTo>
                    <a:lnTo>
                      <a:pt x="19281" y="6900"/>
                    </a:lnTo>
                    <a:lnTo>
                      <a:pt x="20251" y="6807"/>
                    </a:lnTo>
                    <a:lnTo>
                      <a:pt x="21202" y="6714"/>
                    </a:lnTo>
                    <a:lnTo>
                      <a:pt x="22172" y="6583"/>
                    </a:lnTo>
                    <a:lnTo>
                      <a:pt x="23123" y="6452"/>
                    </a:lnTo>
                    <a:lnTo>
                      <a:pt x="23701" y="6359"/>
                    </a:lnTo>
                    <a:lnTo>
                      <a:pt x="24279" y="6247"/>
                    </a:lnTo>
                    <a:lnTo>
                      <a:pt x="24838" y="6098"/>
                    </a:lnTo>
                    <a:lnTo>
                      <a:pt x="25398" y="5930"/>
                    </a:lnTo>
                    <a:lnTo>
                      <a:pt x="25696" y="5837"/>
                    </a:lnTo>
                    <a:lnTo>
                      <a:pt x="25994" y="5725"/>
                    </a:lnTo>
                    <a:lnTo>
                      <a:pt x="26293" y="5595"/>
                    </a:lnTo>
                    <a:lnTo>
                      <a:pt x="26572" y="5464"/>
                    </a:lnTo>
                    <a:lnTo>
                      <a:pt x="26833" y="5315"/>
                    </a:lnTo>
                    <a:lnTo>
                      <a:pt x="27094" y="5147"/>
                    </a:lnTo>
                    <a:lnTo>
                      <a:pt x="27318" y="4961"/>
                    </a:lnTo>
                    <a:lnTo>
                      <a:pt x="27542" y="4756"/>
                    </a:lnTo>
                    <a:lnTo>
                      <a:pt x="27654" y="4606"/>
                    </a:lnTo>
                    <a:lnTo>
                      <a:pt x="27766" y="4457"/>
                    </a:lnTo>
                    <a:lnTo>
                      <a:pt x="27840" y="4308"/>
                    </a:lnTo>
                    <a:lnTo>
                      <a:pt x="27915" y="4140"/>
                    </a:lnTo>
                    <a:lnTo>
                      <a:pt x="27971" y="3972"/>
                    </a:lnTo>
                    <a:lnTo>
                      <a:pt x="28008" y="3823"/>
                    </a:lnTo>
                    <a:lnTo>
                      <a:pt x="28008" y="3656"/>
                    </a:lnTo>
                    <a:lnTo>
                      <a:pt x="28027" y="3469"/>
                    </a:lnTo>
                    <a:lnTo>
                      <a:pt x="28008" y="3301"/>
                    </a:lnTo>
                    <a:lnTo>
                      <a:pt x="27971" y="3133"/>
                    </a:lnTo>
                    <a:lnTo>
                      <a:pt x="27933" y="2966"/>
                    </a:lnTo>
                    <a:lnTo>
                      <a:pt x="27878" y="2798"/>
                    </a:lnTo>
                    <a:lnTo>
                      <a:pt x="27822" y="2630"/>
                    </a:lnTo>
                    <a:lnTo>
                      <a:pt x="27747" y="2462"/>
                    </a:lnTo>
                    <a:lnTo>
                      <a:pt x="27654" y="2313"/>
                    </a:lnTo>
                    <a:lnTo>
                      <a:pt x="27542" y="2145"/>
                    </a:lnTo>
                    <a:lnTo>
                      <a:pt x="27337" y="1865"/>
                    </a:lnTo>
                    <a:lnTo>
                      <a:pt x="27076" y="1623"/>
                    </a:lnTo>
                    <a:lnTo>
                      <a:pt x="26796" y="1399"/>
                    </a:lnTo>
                    <a:lnTo>
                      <a:pt x="26498" y="1194"/>
                    </a:lnTo>
                    <a:lnTo>
                      <a:pt x="26255" y="1082"/>
                    </a:lnTo>
                    <a:lnTo>
                      <a:pt x="26013" y="970"/>
                    </a:lnTo>
                    <a:lnTo>
                      <a:pt x="25752" y="877"/>
                    </a:lnTo>
                    <a:lnTo>
                      <a:pt x="25491" y="803"/>
                    </a:lnTo>
                    <a:lnTo>
                      <a:pt x="24950" y="672"/>
                    </a:lnTo>
                    <a:lnTo>
                      <a:pt x="24409" y="579"/>
                    </a:lnTo>
                    <a:lnTo>
                      <a:pt x="23794" y="504"/>
                    </a:lnTo>
                    <a:lnTo>
                      <a:pt x="23179" y="448"/>
                    </a:lnTo>
                    <a:lnTo>
                      <a:pt x="22582" y="411"/>
                    </a:lnTo>
                    <a:lnTo>
                      <a:pt x="21967" y="374"/>
                    </a:lnTo>
                    <a:lnTo>
                      <a:pt x="20736" y="318"/>
                    </a:lnTo>
                    <a:lnTo>
                      <a:pt x="20121" y="299"/>
                    </a:lnTo>
                    <a:lnTo>
                      <a:pt x="19505" y="243"/>
                    </a:lnTo>
                    <a:lnTo>
                      <a:pt x="18797" y="206"/>
                    </a:lnTo>
                    <a:lnTo>
                      <a:pt x="17641" y="169"/>
                    </a:lnTo>
                    <a:lnTo>
                      <a:pt x="14527" y="57"/>
                    </a:lnTo>
                    <a:lnTo>
                      <a:pt x="12830" y="19"/>
                    </a:lnTo>
                    <a:lnTo>
                      <a:pt x="11208" y="1"/>
                    </a:lnTo>
                    <a:lnTo>
                      <a:pt x="8690" y="1"/>
                    </a:lnTo>
                    <a:lnTo>
                      <a:pt x="7926" y="19"/>
                    </a:lnTo>
                    <a:lnTo>
                      <a:pt x="7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>
                <a:off x="1542550" y="490300"/>
                <a:ext cx="52727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3749" extrusionOk="0">
                    <a:moveTo>
                      <a:pt x="8336" y="1"/>
                    </a:moveTo>
                    <a:lnTo>
                      <a:pt x="6900" y="19"/>
                    </a:lnTo>
                    <a:lnTo>
                      <a:pt x="5464" y="57"/>
                    </a:lnTo>
                    <a:lnTo>
                      <a:pt x="4010" y="113"/>
                    </a:lnTo>
                    <a:lnTo>
                      <a:pt x="2574" y="206"/>
                    </a:lnTo>
                    <a:lnTo>
                      <a:pt x="2033" y="243"/>
                    </a:lnTo>
                    <a:lnTo>
                      <a:pt x="1754" y="280"/>
                    </a:lnTo>
                    <a:lnTo>
                      <a:pt x="1493" y="336"/>
                    </a:lnTo>
                    <a:lnTo>
                      <a:pt x="1231" y="392"/>
                    </a:lnTo>
                    <a:lnTo>
                      <a:pt x="970" y="486"/>
                    </a:lnTo>
                    <a:lnTo>
                      <a:pt x="728" y="597"/>
                    </a:lnTo>
                    <a:lnTo>
                      <a:pt x="504" y="728"/>
                    </a:lnTo>
                    <a:lnTo>
                      <a:pt x="374" y="840"/>
                    </a:lnTo>
                    <a:lnTo>
                      <a:pt x="243" y="952"/>
                    </a:lnTo>
                    <a:lnTo>
                      <a:pt x="150" y="1082"/>
                    </a:lnTo>
                    <a:lnTo>
                      <a:pt x="75" y="1231"/>
                    </a:lnTo>
                    <a:lnTo>
                      <a:pt x="19" y="1381"/>
                    </a:lnTo>
                    <a:lnTo>
                      <a:pt x="1" y="1530"/>
                    </a:lnTo>
                    <a:lnTo>
                      <a:pt x="1" y="1679"/>
                    </a:lnTo>
                    <a:lnTo>
                      <a:pt x="57" y="1828"/>
                    </a:lnTo>
                    <a:lnTo>
                      <a:pt x="113" y="1903"/>
                    </a:lnTo>
                    <a:lnTo>
                      <a:pt x="169" y="1977"/>
                    </a:lnTo>
                    <a:lnTo>
                      <a:pt x="243" y="2052"/>
                    </a:lnTo>
                    <a:lnTo>
                      <a:pt x="318" y="2108"/>
                    </a:lnTo>
                    <a:lnTo>
                      <a:pt x="504" y="2201"/>
                    </a:lnTo>
                    <a:lnTo>
                      <a:pt x="672" y="2276"/>
                    </a:lnTo>
                    <a:lnTo>
                      <a:pt x="1194" y="2462"/>
                    </a:lnTo>
                    <a:lnTo>
                      <a:pt x="1735" y="2611"/>
                    </a:lnTo>
                    <a:lnTo>
                      <a:pt x="2276" y="2742"/>
                    </a:lnTo>
                    <a:lnTo>
                      <a:pt x="2835" y="2854"/>
                    </a:lnTo>
                    <a:lnTo>
                      <a:pt x="3394" y="2966"/>
                    </a:lnTo>
                    <a:lnTo>
                      <a:pt x="3973" y="3040"/>
                    </a:lnTo>
                    <a:lnTo>
                      <a:pt x="5054" y="3208"/>
                    </a:lnTo>
                    <a:lnTo>
                      <a:pt x="6341" y="3376"/>
                    </a:lnTo>
                    <a:lnTo>
                      <a:pt x="7646" y="3525"/>
                    </a:lnTo>
                    <a:lnTo>
                      <a:pt x="8932" y="3637"/>
                    </a:lnTo>
                    <a:lnTo>
                      <a:pt x="10219" y="3711"/>
                    </a:lnTo>
                    <a:lnTo>
                      <a:pt x="11058" y="3749"/>
                    </a:lnTo>
                    <a:lnTo>
                      <a:pt x="12699" y="3749"/>
                    </a:lnTo>
                    <a:lnTo>
                      <a:pt x="13520" y="3730"/>
                    </a:lnTo>
                    <a:lnTo>
                      <a:pt x="14359" y="3693"/>
                    </a:lnTo>
                    <a:lnTo>
                      <a:pt x="15179" y="3618"/>
                    </a:lnTo>
                    <a:lnTo>
                      <a:pt x="16000" y="3525"/>
                    </a:lnTo>
                    <a:lnTo>
                      <a:pt x="16820" y="3413"/>
                    </a:lnTo>
                    <a:lnTo>
                      <a:pt x="17491" y="3320"/>
                    </a:lnTo>
                    <a:lnTo>
                      <a:pt x="17976" y="3245"/>
                    </a:lnTo>
                    <a:lnTo>
                      <a:pt x="18517" y="3133"/>
                    </a:lnTo>
                    <a:lnTo>
                      <a:pt x="19076" y="3003"/>
                    </a:lnTo>
                    <a:lnTo>
                      <a:pt x="19617" y="2854"/>
                    </a:lnTo>
                    <a:lnTo>
                      <a:pt x="19897" y="2760"/>
                    </a:lnTo>
                    <a:lnTo>
                      <a:pt x="20139" y="2667"/>
                    </a:lnTo>
                    <a:lnTo>
                      <a:pt x="20363" y="2555"/>
                    </a:lnTo>
                    <a:lnTo>
                      <a:pt x="20568" y="2443"/>
                    </a:lnTo>
                    <a:lnTo>
                      <a:pt x="20736" y="2313"/>
                    </a:lnTo>
                    <a:lnTo>
                      <a:pt x="20885" y="2182"/>
                    </a:lnTo>
                    <a:lnTo>
                      <a:pt x="20978" y="2052"/>
                    </a:lnTo>
                    <a:lnTo>
                      <a:pt x="21053" y="1903"/>
                    </a:lnTo>
                    <a:lnTo>
                      <a:pt x="21071" y="1810"/>
                    </a:lnTo>
                    <a:lnTo>
                      <a:pt x="21090" y="1735"/>
                    </a:lnTo>
                    <a:lnTo>
                      <a:pt x="21071" y="1642"/>
                    </a:lnTo>
                    <a:lnTo>
                      <a:pt x="21071" y="1567"/>
                    </a:lnTo>
                    <a:lnTo>
                      <a:pt x="21034" y="1474"/>
                    </a:lnTo>
                    <a:lnTo>
                      <a:pt x="20997" y="1381"/>
                    </a:lnTo>
                    <a:lnTo>
                      <a:pt x="20885" y="1176"/>
                    </a:lnTo>
                    <a:lnTo>
                      <a:pt x="20773" y="1064"/>
                    </a:lnTo>
                    <a:lnTo>
                      <a:pt x="20643" y="952"/>
                    </a:lnTo>
                    <a:lnTo>
                      <a:pt x="20512" y="859"/>
                    </a:lnTo>
                    <a:lnTo>
                      <a:pt x="20363" y="784"/>
                    </a:lnTo>
                    <a:lnTo>
                      <a:pt x="20214" y="709"/>
                    </a:lnTo>
                    <a:lnTo>
                      <a:pt x="20064" y="653"/>
                    </a:lnTo>
                    <a:lnTo>
                      <a:pt x="19729" y="560"/>
                    </a:lnTo>
                    <a:lnTo>
                      <a:pt x="19058" y="392"/>
                    </a:lnTo>
                    <a:lnTo>
                      <a:pt x="18349" y="262"/>
                    </a:lnTo>
                    <a:lnTo>
                      <a:pt x="17659" y="169"/>
                    </a:lnTo>
                    <a:lnTo>
                      <a:pt x="16950" y="113"/>
                    </a:lnTo>
                    <a:lnTo>
                      <a:pt x="16242" y="75"/>
                    </a:lnTo>
                    <a:lnTo>
                      <a:pt x="15533" y="57"/>
                    </a:lnTo>
                    <a:lnTo>
                      <a:pt x="14098" y="38"/>
                    </a:lnTo>
                    <a:lnTo>
                      <a:pt x="11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9"/>
              <p:cNvSpPr/>
              <p:nvPr/>
            </p:nvSpPr>
            <p:spPr>
              <a:xfrm>
                <a:off x="1449800" y="703800"/>
                <a:ext cx="678750" cy="344075"/>
              </a:xfrm>
              <a:custGeom>
                <a:avLst/>
                <a:gdLst/>
                <a:ahLst/>
                <a:cxnLst/>
                <a:rect l="l" t="t" r="r" b="b"/>
                <a:pathLst>
                  <a:path w="27150" h="13763" extrusionOk="0">
                    <a:moveTo>
                      <a:pt x="0" y="1"/>
                    </a:moveTo>
                    <a:lnTo>
                      <a:pt x="37" y="430"/>
                    </a:lnTo>
                    <a:lnTo>
                      <a:pt x="168" y="1567"/>
                    </a:lnTo>
                    <a:lnTo>
                      <a:pt x="373" y="3245"/>
                    </a:lnTo>
                    <a:lnTo>
                      <a:pt x="634" y="5241"/>
                    </a:lnTo>
                    <a:lnTo>
                      <a:pt x="914" y="7348"/>
                    </a:lnTo>
                    <a:lnTo>
                      <a:pt x="1212" y="9417"/>
                    </a:lnTo>
                    <a:lnTo>
                      <a:pt x="1492" y="11226"/>
                    </a:lnTo>
                    <a:lnTo>
                      <a:pt x="1622" y="11972"/>
                    </a:lnTo>
                    <a:lnTo>
                      <a:pt x="1734" y="12587"/>
                    </a:lnTo>
                    <a:lnTo>
                      <a:pt x="3189" y="12848"/>
                    </a:lnTo>
                    <a:lnTo>
                      <a:pt x="4662" y="13072"/>
                    </a:lnTo>
                    <a:lnTo>
                      <a:pt x="6116" y="13277"/>
                    </a:lnTo>
                    <a:lnTo>
                      <a:pt x="7589" y="13445"/>
                    </a:lnTo>
                    <a:lnTo>
                      <a:pt x="9062" y="13557"/>
                    </a:lnTo>
                    <a:lnTo>
                      <a:pt x="10535" y="13669"/>
                    </a:lnTo>
                    <a:lnTo>
                      <a:pt x="12009" y="13725"/>
                    </a:lnTo>
                    <a:lnTo>
                      <a:pt x="13500" y="13762"/>
                    </a:lnTo>
                    <a:lnTo>
                      <a:pt x="14973" y="13762"/>
                    </a:lnTo>
                    <a:lnTo>
                      <a:pt x="16446" y="13725"/>
                    </a:lnTo>
                    <a:lnTo>
                      <a:pt x="17919" y="13650"/>
                    </a:lnTo>
                    <a:lnTo>
                      <a:pt x="19393" y="13557"/>
                    </a:lnTo>
                    <a:lnTo>
                      <a:pt x="20866" y="13408"/>
                    </a:lnTo>
                    <a:lnTo>
                      <a:pt x="22339" y="13259"/>
                    </a:lnTo>
                    <a:lnTo>
                      <a:pt x="23812" y="13054"/>
                    </a:lnTo>
                    <a:lnTo>
                      <a:pt x="25266" y="12811"/>
                    </a:lnTo>
                    <a:lnTo>
                      <a:pt x="25509" y="11170"/>
                    </a:lnTo>
                    <a:lnTo>
                      <a:pt x="25751" y="9511"/>
                    </a:lnTo>
                    <a:lnTo>
                      <a:pt x="26292" y="6285"/>
                    </a:lnTo>
                    <a:lnTo>
                      <a:pt x="26534" y="4718"/>
                    </a:lnTo>
                    <a:lnTo>
                      <a:pt x="26777" y="3208"/>
                    </a:lnTo>
                    <a:lnTo>
                      <a:pt x="26982" y="1772"/>
                    </a:lnTo>
                    <a:lnTo>
                      <a:pt x="27149" y="411"/>
                    </a:lnTo>
                    <a:lnTo>
                      <a:pt x="26460" y="523"/>
                    </a:lnTo>
                    <a:lnTo>
                      <a:pt x="25732" y="616"/>
                    </a:lnTo>
                    <a:lnTo>
                      <a:pt x="24949" y="691"/>
                    </a:lnTo>
                    <a:lnTo>
                      <a:pt x="24129" y="765"/>
                    </a:lnTo>
                    <a:lnTo>
                      <a:pt x="23271" y="821"/>
                    </a:lnTo>
                    <a:lnTo>
                      <a:pt x="22376" y="877"/>
                    </a:lnTo>
                    <a:lnTo>
                      <a:pt x="20493" y="952"/>
                    </a:lnTo>
                    <a:lnTo>
                      <a:pt x="18535" y="989"/>
                    </a:lnTo>
                    <a:lnTo>
                      <a:pt x="16502" y="1008"/>
                    </a:lnTo>
                    <a:lnTo>
                      <a:pt x="14451" y="989"/>
                    </a:lnTo>
                    <a:lnTo>
                      <a:pt x="12400" y="952"/>
                    </a:lnTo>
                    <a:lnTo>
                      <a:pt x="10386" y="877"/>
                    </a:lnTo>
                    <a:lnTo>
                      <a:pt x="8447" y="784"/>
                    </a:lnTo>
                    <a:lnTo>
                      <a:pt x="6601" y="691"/>
                    </a:lnTo>
                    <a:lnTo>
                      <a:pt x="4886" y="560"/>
                    </a:lnTo>
                    <a:lnTo>
                      <a:pt x="3338" y="430"/>
                    </a:lnTo>
                    <a:lnTo>
                      <a:pt x="1995" y="299"/>
                    </a:lnTo>
                    <a:lnTo>
                      <a:pt x="877" y="150"/>
                    </a:lnTo>
                    <a:lnTo>
                      <a:pt x="410" y="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9"/>
              <p:cNvSpPr/>
              <p:nvPr/>
            </p:nvSpPr>
            <p:spPr>
              <a:xfrm>
                <a:off x="1689400" y="801700"/>
                <a:ext cx="207000" cy="174375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6975" extrusionOk="0">
                    <a:moveTo>
                      <a:pt x="1828" y="1"/>
                    </a:moveTo>
                    <a:lnTo>
                      <a:pt x="1679" y="38"/>
                    </a:lnTo>
                    <a:lnTo>
                      <a:pt x="1511" y="94"/>
                    </a:lnTo>
                    <a:lnTo>
                      <a:pt x="1362" y="150"/>
                    </a:lnTo>
                    <a:lnTo>
                      <a:pt x="1212" y="224"/>
                    </a:lnTo>
                    <a:lnTo>
                      <a:pt x="1063" y="318"/>
                    </a:lnTo>
                    <a:lnTo>
                      <a:pt x="933" y="411"/>
                    </a:lnTo>
                    <a:lnTo>
                      <a:pt x="802" y="523"/>
                    </a:lnTo>
                    <a:lnTo>
                      <a:pt x="690" y="653"/>
                    </a:lnTo>
                    <a:lnTo>
                      <a:pt x="578" y="784"/>
                    </a:lnTo>
                    <a:lnTo>
                      <a:pt x="485" y="933"/>
                    </a:lnTo>
                    <a:lnTo>
                      <a:pt x="392" y="1082"/>
                    </a:lnTo>
                    <a:lnTo>
                      <a:pt x="299" y="1250"/>
                    </a:lnTo>
                    <a:lnTo>
                      <a:pt x="224" y="1399"/>
                    </a:lnTo>
                    <a:lnTo>
                      <a:pt x="168" y="1586"/>
                    </a:lnTo>
                    <a:lnTo>
                      <a:pt x="112" y="1753"/>
                    </a:lnTo>
                    <a:lnTo>
                      <a:pt x="75" y="1940"/>
                    </a:lnTo>
                    <a:lnTo>
                      <a:pt x="38" y="2108"/>
                    </a:lnTo>
                    <a:lnTo>
                      <a:pt x="19" y="2294"/>
                    </a:lnTo>
                    <a:lnTo>
                      <a:pt x="0" y="2481"/>
                    </a:lnTo>
                    <a:lnTo>
                      <a:pt x="0" y="2667"/>
                    </a:lnTo>
                    <a:lnTo>
                      <a:pt x="19" y="2872"/>
                    </a:lnTo>
                    <a:lnTo>
                      <a:pt x="56" y="3059"/>
                    </a:lnTo>
                    <a:lnTo>
                      <a:pt x="94" y="3227"/>
                    </a:lnTo>
                    <a:lnTo>
                      <a:pt x="150" y="3413"/>
                    </a:lnTo>
                    <a:lnTo>
                      <a:pt x="299" y="3767"/>
                    </a:lnTo>
                    <a:lnTo>
                      <a:pt x="485" y="4122"/>
                    </a:lnTo>
                    <a:lnTo>
                      <a:pt x="690" y="4439"/>
                    </a:lnTo>
                    <a:lnTo>
                      <a:pt x="933" y="4756"/>
                    </a:lnTo>
                    <a:lnTo>
                      <a:pt x="1194" y="5054"/>
                    </a:lnTo>
                    <a:lnTo>
                      <a:pt x="1474" y="5334"/>
                    </a:lnTo>
                    <a:lnTo>
                      <a:pt x="1772" y="5576"/>
                    </a:lnTo>
                    <a:lnTo>
                      <a:pt x="2070" y="5818"/>
                    </a:lnTo>
                    <a:lnTo>
                      <a:pt x="2331" y="5986"/>
                    </a:lnTo>
                    <a:lnTo>
                      <a:pt x="2630" y="6173"/>
                    </a:lnTo>
                    <a:lnTo>
                      <a:pt x="3301" y="6564"/>
                    </a:lnTo>
                    <a:lnTo>
                      <a:pt x="3879" y="6863"/>
                    </a:lnTo>
                    <a:lnTo>
                      <a:pt x="4065" y="6956"/>
                    </a:lnTo>
                    <a:lnTo>
                      <a:pt x="4140" y="6975"/>
                    </a:lnTo>
                    <a:lnTo>
                      <a:pt x="4233" y="6956"/>
                    </a:lnTo>
                    <a:lnTo>
                      <a:pt x="4420" y="6863"/>
                    </a:lnTo>
                    <a:lnTo>
                      <a:pt x="4979" y="6564"/>
                    </a:lnTo>
                    <a:lnTo>
                      <a:pt x="5650" y="6173"/>
                    </a:lnTo>
                    <a:lnTo>
                      <a:pt x="5949" y="5986"/>
                    </a:lnTo>
                    <a:lnTo>
                      <a:pt x="6210" y="5818"/>
                    </a:lnTo>
                    <a:lnTo>
                      <a:pt x="6508" y="5576"/>
                    </a:lnTo>
                    <a:lnTo>
                      <a:pt x="6806" y="5334"/>
                    </a:lnTo>
                    <a:lnTo>
                      <a:pt x="7086" y="5054"/>
                    </a:lnTo>
                    <a:lnTo>
                      <a:pt x="7347" y="4756"/>
                    </a:lnTo>
                    <a:lnTo>
                      <a:pt x="7590" y="4439"/>
                    </a:lnTo>
                    <a:lnTo>
                      <a:pt x="7813" y="4122"/>
                    </a:lnTo>
                    <a:lnTo>
                      <a:pt x="7981" y="3767"/>
                    </a:lnTo>
                    <a:lnTo>
                      <a:pt x="8130" y="3413"/>
                    </a:lnTo>
                    <a:lnTo>
                      <a:pt x="8186" y="3227"/>
                    </a:lnTo>
                    <a:lnTo>
                      <a:pt x="8224" y="3059"/>
                    </a:lnTo>
                    <a:lnTo>
                      <a:pt x="8261" y="2872"/>
                    </a:lnTo>
                    <a:lnTo>
                      <a:pt x="8280" y="2667"/>
                    </a:lnTo>
                    <a:lnTo>
                      <a:pt x="8280" y="2481"/>
                    </a:lnTo>
                    <a:lnTo>
                      <a:pt x="8261" y="2294"/>
                    </a:lnTo>
                    <a:lnTo>
                      <a:pt x="8242" y="2108"/>
                    </a:lnTo>
                    <a:lnTo>
                      <a:pt x="8224" y="1940"/>
                    </a:lnTo>
                    <a:lnTo>
                      <a:pt x="8168" y="1753"/>
                    </a:lnTo>
                    <a:lnTo>
                      <a:pt x="8112" y="1586"/>
                    </a:lnTo>
                    <a:lnTo>
                      <a:pt x="8056" y="1399"/>
                    </a:lnTo>
                    <a:lnTo>
                      <a:pt x="7981" y="1250"/>
                    </a:lnTo>
                    <a:lnTo>
                      <a:pt x="7888" y="1082"/>
                    </a:lnTo>
                    <a:lnTo>
                      <a:pt x="7795" y="933"/>
                    </a:lnTo>
                    <a:lnTo>
                      <a:pt x="7701" y="784"/>
                    </a:lnTo>
                    <a:lnTo>
                      <a:pt x="7590" y="653"/>
                    </a:lnTo>
                    <a:lnTo>
                      <a:pt x="7478" y="523"/>
                    </a:lnTo>
                    <a:lnTo>
                      <a:pt x="7347" y="411"/>
                    </a:lnTo>
                    <a:lnTo>
                      <a:pt x="7217" y="318"/>
                    </a:lnTo>
                    <a:lnTo>
                      <a:pt x="7067" y="224"/>
                    </a:lnTo>
                    <a:lnTo>
                      <a:pt x="6918" y="150"/>
                    </a:lnTo>
                    <a:lnTo>
                      <a:pt x="6769" y="94"/>
                    </a:lnTo>
                    <a:lnTo>
                      <a:pt x="6620" y="38"/>
                    </a:lnTo>
                    <a:lnTo>
                      <a:pt x="6452" y="1"/>
                    </a:lnTo>
                    <a:lnTo>
                      <a:pt x="6098" y="1"/>
                    </a:lnTo>
                    <a:lnTo>
                      <a:pt x="5930" y="19"/>
                    </a:lnTo>
                    <a:lnTo>
                      <a:pt x="5744" y="57"/>
                    </a:lnTo>
                    <a:lnTo>
                      <a:pt x="5557" y="113"/>
                    </a:lnTo>
                    <a:lnTo>
                      <a:pt x="5371" y="206"/>
                    </a:lnTo>
                    <a:lnTo>
                      <a:pt x="5184" y="299"/>
                    </a:lnTo>
                    <a:lnTo>
                      <a:pt x="4979" y="430"/>
                    </a:lnTo>
                    <a:lnTo>
                      <a:pt x="4737" y="616"/>
                    </a:lnTo>
                    <a:lnTo>
                      <a:pt x="4513" y="840"/>
                    </a:lnTo>
                    <a:lnTo>
                      <a:pt x="4326" y="1064"/>
                    </a:lnTo>
                    <a:lnTo>
                      <a:pt x="4140" y="1306"/>
                    </a:lnTo>
                    <a:lnTo>
                      <a:pt x="3954" y="1064"/>
                    </a:lnTo>
                    <a:lnTo>
                      <a:pt x="3767" y="840"/>
                    </a:lnTo>
                    <a:lnTo>
                      <a:pt x="3543" y="616"/>
                    </a:lnTo>
                    <a:lnTo>
                      <a:pt x="3301" y="430"/>
                    </a:lnTo>
                    <a:lnTo>
                      <a:pt x="3114" y="299"/>
                    </a:lnTo>
                    <a:lnTo>
                      <a:pt x="2909" y="206"/>
                    </a:lnTo>
                    <a:lnTo>
                      <a:pt x="2723" y="113"/>
                    </a:lnTo>
                    <a:lnTo>
                      <a:pt x="2536" y="57"/>
                    </a:lnTo>
                    <a:lnTo>
                      <a:pt x="2350" y="19"/>
                    </a:lnTo>
                    <a:lnTo>
                      <a:pt x="21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1443275" y="730375"/>
                <a:ext cx="675475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27019" h="1754" extrusionOk="0">
                    <a:moveTo>
                      <a:pt x="280" y="1"/>
                    </a:moveTo>
                    <a:lnTo>
                      <a:pt x="224" y="19"/>
                    </a:lnTo>
                    <a:lnTo>
                      <a:pt x="112" y="57"/>
                    </a:lnTo>
                    <a:lnTo>
                      <a:pt x="37" y="150"/>
                    </a:lnTo>
                    <a:lnTo>
                      <a:pt x="19" y="187"/>
                    </a:lnTo>
                    <a:lnTo>
                      <a:pt x="0" y="243"/>
                    </a:lnTo>
                    <a:lnTo>
                      <a:pt x="0" y="318"/>
                    </a:lnTo>
                    <a:lnTo>
                      <a:pt x="19" y="374"/>
                    </a:lnTo>
                    <a:lnTo>
                      <a:pt x="56" y="467"/>
                    </a:lnTo>
                    <a:lnTo>
                      <a:pt x="149" y="542"/>
                    </a:lnTo>
                    <a:lnTo>
                      <a:pt x="205" y="560"/>
                    </a:lnTo>
                    <a:lnTo>
                      <a:pt x="261" y="579"/>
                    </a:lnTo>
                    <a:lnTo>
                      <a:pt x="2350" y="859"/>
                    </a:lnTo>
                    <a:lnTo>
                      <a:pt x="4438" y="1082"/>
                    </a:lnTo>
                    <a:lnTo>
                      <a:pt x="6526" y="1287"/>
                    </a:lnTo>
                    <a:lnTo>
                      <a:pt x="8633" y="1455"/>
                    </a:lnTo>
                    <a:lnTo>
                      <a:pt x="10740" y="1586"/>
                    </a:lnTo>
                    <a:lnTo>
                      <a:pt x="12829" y="1679"/>
                    </a:lnTo>
                    <a:lnTo>
                      <a:pt x="14936" y="1735"/>
                    </a:lnTo>
                    <a:lnTo>
                      <a:pt x="17043" y="1754"/>
                    </a:lnTo>
                    <a:lnTo>
                      <a:pt x="18255" y="1735"/>
                    </a:lnTo>
                    <a:lnTo>
                      <a:pt x="19486" y="1716"/>
                    </a:lnTo>
                    <a:lnTo>
                      <a:pt x="20698" y="1698"/>
                    </a:lnTo>
                    <a:lnTo>
                      <a:pt x="21910" y="1642"/>
                    </a:lnTo>
                    <a:lnTo>
                      <a:pt x="23122" y="1604"/>
                    </a:lnTo>
                    <a:lnTo>
                      <a:pt x="24334" y="1530"/>
                    </a:lnTo>
                    <a:lnTo>
                      <a:pt x="25546" y="1455"/>
                    </a:lnTo>
                    <a:lnTo>
                      <a:pt x="26758" y="1362"/>
                    </a:lnTo>
                    <a:lnTo>
                      <a:pt x="26814" y="1343"/>
                    </a:lnTo>
                    <a:lnTo>
                      <a:pt x="26870" y="1325"/>
                    </a:lnTo>
                    <a:lnTo>
                      <a:pt x="26944" y="1250"/>
                    </a:lnTo>
                    <a:lnTo>
                      <a:pt x="27000" y="1157"/>
                    </a:lnTo>
                    <a:lnTo>
                      <a:pt x="27019" y="1101"/>
                    </a:lnTo>
                    <a:lnTo>
                      <a:pt x="27019" y="1045"/>
                    </a:lnTo>
                    <a:lnTo>
                      <a:pt x="27000" y="989"/>
                    </a:lnTo>
                    <a:lnTo>
                      <a:pt x="26982" y="933"/>
                    </a:lnTo>
                    <a:lnTo>
                      <a:pt x="26926" y="840"/>
                    </a:lnTo>
                    <a:lnTo>
                      <a:pt x="26814" y="784"/>
                    </a:lnTo>
                    <a:lnTo>
                      <a:pt x="26702" y="784"/>
                    </a:lnTo>
                    <a:lnTo>
                      <a:pt x="25061" y="896"/>
                    </a:lnTo>
                    <a:lnTo>
                      <a:pt x="23401" y="989"/>
                    </a:lnTo>
                    <a:lnTo>
                      <a:pt x="21761" y="1082"/>
                    </a:lnTo>
                    <a:lnTo>
                      <a:pt x="20101" y="1120"/>
                    </a:lnTo>
                    <a:lnTo>
                      <a:pt x="18460" y="1157"/>
                    </a:lnTo>
                    <a:lnTo>
                      <a:pt x="15160" y="1157"/>
                    </a:lnTo>
                    <a:lnTo>
                      <a:pt x="13500" y="1120"/>
                    </a:lnTo>
                    <a:lnTo>
                      <a:pt x="11841" y="1045"/>
                    </a:lnTo>
                    <a:lnTo>
                      <a:pt x="10200" y="970"/>
                    </a:lnTo>
                    <a:lnTo>
                      <a:pt x="8540" y="859"/>
                    </a:lnTo>
                    <a:lnTo>
                      <a:pt x="6899" y="747"/>
                    </a:lnTo>
                    <a:lnTo>
                      <a:pt x="5258" y="597"/>
                    </a:lnTo>
                    <a:lnTo>
                      <a:pt x="3618" y="411"/>
                    </a:lnTo>
                    <a:lnTo>
                      <a:pt x="1977" y="225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1490825" y="982100"/>
                <a:ext cx="60602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1717" extrusionOk="0">
                    <a:moveTo>
                      <a:pt x="23886" y="1"/>
                    </a:moveTo>
                    <a:lnTo>
                      <a:pt x="22450" y="281"/>
                    </a:lnTo>
                    <a:lnTo>
                      <a:pt x="20996" y="504"/>
                    </a:lnTo>
                    <a:lnTo>
                      <a:pt x="19523" y="691"/>
                    </a:lnTo>
                    <a:lnTo>
                      <a:pt x="18050" y="859"/>
                    </a:lnTo>
                    <a:lnTo>
                      <a:pt x="16577" y="989"/>
                    </a:lnTo>
                    <a:lnTo>
                      <a:pt x="15085" y="1064"/>
                    </a:lnTo>
                    <a:lnTo>
                      <a:pt x="13612" y="1120"/>
                    </a:lnTo>
                    <a:lnTo>
                      <a:pt x="12120" y="1138"/>
                    </a:lnTo>
                    <a:lnTo>
                      <a:pt x="10647" y="1120"/>
                    </a:lnTo>
                    <a:lnTo>
                      <a:pt x="9155" y="1082"/>
                    </a:lnTo>
                    <a:lnTo>
                      <a:pt x="7682" y="989"/>
                    </a:lnTo>
                    <a:lnTo>
                      <a:pt x="6191" y="859"/>
                    </a:lnTo>
                    <a:lnTo>
                      <a:pt x="4718" y="709"/>
                    </a:lnTo>
                    <a:lnTo>
                      <a:pt x="3263" y="523"/>
                    </a:lnTo>
                    <a:lnTo>
                      <a:pt x="1809" y="299"/>
                    </a:lnTo>
                    <a:lnTo>
                      <a:pt x="354" y="38"/>
                    </a:lnTo>
                    <a:lnTo>
                      <a:pt x="298" y="20"/>
                    </a:lnTo>
                    <a:lnTo>
                      <a:pt x="242" y="38"/>
                    </a:lnTo>
                    <a:lnTo>
                      <a:pt x="131" y="75"/>
                    </a:lnTo>
                    <a:lnTo>
                      <a:pt x="56" y="150"/>
                    </a:lnTo>
                    <a:lnTo>
                      <a:pt x="37" y="206"/>
                    </a:lnTo>
                    <a:lnTo>
                      <a:pt x="19" y="262"/>
                    </a:lnTo>
                    <a:lnTo>
                      <a:pt x="0" y="318"/>
                    </a:lnTo>
                    <a:lnTo>
                      <a:pt x="19" y="374"/>
                    </a:lnTo>
                    <a:lnTo>
                      <a:pt x="56" y="486"/>
                    </a:lnTo>
                    <a:lnTo>
                      <a:pt x="131" y="560"/>
                    </a:lnTo>
                    <a:lnTo>
                      <a:pt x="186" y="579"/>
                    </a:lnTo>
                    <a:lnTo>
                      <a:pt x="242" y="598"/>
                    </a:lnTo>
                    <a:lnTo>
                      <a:pt x="1697" y="859"/>
                    </a:lnTo>
                    <a:lnTo>
                      <a:pt x="3170" y="1101"/>
                    </a:lnTo>
                    <a:lnTo>
                      <a:pt x="4643" y="1288"/>
                    </a:lnTo>
                    <a:lnTo>
                      <a:pt x="6116" y="1437"/>
                    </a:lnTo>
                    <a:lnTo>
                      <a:pt x="7589" y="1567"/>
                    </a:lnTo>
                    <a:lnTo>
                      <a:pt x="9081" y="1660"/>
                    </a:lnTo>
                    <a:lnTo>
                      <a:pt x="10573" y="1716"/>
                    </a:lnTo>
                    <a:lnTo>
                      <a:pt x="13575" y="1716"/>
                    </a:lnTo>
                    <a:lnTo>
                      <a:pt x="15085" y="1660"/>
                    </a:lnTo>
                    <a:lnTo>
                      <a:pt x="16577" y="1567"/>
                    </a:lnTo>
                    <a:lnTo>
                      <a:pt x="18069" y="1437"/>
                    </a:lnTo>
                    <a:lnTo>
                      <a:pt x="19579" y="1288"/>
                    </a:lnTo>
                    <a:lnTo>
                      <a:pt x="21052" y="1082"/>
                    </a:lnTo>
                    <a:lnTo>
                      <a:pt x="22544" y="859"/>
                    </a:lnTo>
                    <a:lnTo>
                      <a:pt x="23998" y="579"/>
                    </a:lnTo>
                    <a:lnTo>
                      <a:pt x="24054" y="560"/>
                    </a:lnTo>
                    <a:lnTo>
                      <a:pt x="24110" y="542"/>
                    </a:lnTo>
                    <a:lnTo>
                      <a:pt x="24185" y="467"/>
                    </a:lnTo>
                    <a:lnTo>
                      <a:pt x="24241" y="355"/>
                    </a:lnTo>
                    <a:lnTo>
                      <a:pt x="24241" y="299"/>
                    </a:lnTo>
                    <a:lnTo>
                      <a:pt x="24241" y="243"/>
                    </a:lnTo>
                    <a:lnTo>
                      <a:pt x="24222" y="187"/>
                    </a:lnTo>
                    <a:lnTo>
                      <a:pt x="24185" y="131"/>
                    </a:lnTo>
                    <a:lnTo>
                      <a:pt x="24110" y="57"/>
                    </a:lnTo>
                    <a:lnTo>
                      <a:pt x="24017" y="20"/>
                    </a:lnTo>
                    <a:lnTo>
                      <a:pt x="239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5" name="Google Shape;1405;p29"/>
          <p:cNvGrpSpPr/>
          <p:nvPr/>
        </p:nvGrpSpPr>
        <p:grpSpPr>
          <a:xfrm>
            <a:off x="7055913" y="3705664"/>
            <a:ext cx="899462" cy="1026525"/>
            <a:chOff x="10121113" y="2561289"/>
            <a:chExt cx="899462" cy="1026525"/>
          </a:xfrm>
        </p:grpSpPr>
        <p:sp>
          <p:nvSpPr>
            <p:cNvPr id="1406" name="Google Shape;1406;p29"/>
            <p:cNvSpPr/>
            <p:nvPr/>
          </p:nvSpPr>
          <p:spPr>
            <a:xfrm>
              <a:off x="10121113" y="2562513"/>
              <a:ext cx="899462" cy="1024080"/>
            </a:xfrm>
            <a:custGeom>
              <a:avLst/>
              <a:gdLst/>
              <a:ahLst/>
              <a:cxnLst/>
              <a:rect l="l" t="t" r="r" b="b"/>
              <a:pathLst>
                <a:path w="36769" h="42061" extrusionOk="0">
                  <a:moveTo>
                    <a:pt x="19827" y="1"/>
                  </a:moveTo>
                  <a:lnTo>
                    <a:pt x="13241" y="6246"/>
                  </a:lnTo>
                  <a:lnTo>
                    <a:pt x="12378" y="6246"/>
                  </a:lnTo>
                  <a:lnTo>
                    <a:pt x="10788" y="6269"/>
                  </a:lnTo>
                  <a:lnTo>
                    <a:pt x="9221" y="6292"/>
                  </a:lnTo>
                  <a:lnTo>
                    <a:pt x="7654" y="6314"/>
                  </a:lnTo>
                  <a:lnTo>
                    <a:pt x="6155" y="6405"/>
                  </a:lnTo>
                  <a:lnTo>
                    <a:pt x="5905" y="10039"/>
                  </a:lnTo>
                  <a:lnTo>
                    <a:pt x="5792" y="11969"/>
                  </a:lnTo>
                  <a:lnTo>
                    <a:pt x="5723" y="13400"/>
                  </a:lnTo>
                  <a:lnTo>
                    <a:pt x="3498" y="15512"/>
                  </a:lnTo>
                  <a:lnTo>
                    <a:pt x="2839" y="16148"/>
                  </a:lnTo>
                  <a:lnTo>
                    <a:pt x="2203" y="16784"/>
                  </a:lnTo>
                  <a:lnTo>
                    <a:pt x="1885" y="17125"/>
                  </a:lnTo>
                  <a:lnTo>
                    <a:pt x="1613" y="17443"/>
                  </a:lnTo>
                  <a:lnTo>
                    <a:pt x="1318" y="17806"/>
                  </a:lnTo>
                  <a:lnTo>
                    <a:pt x="1113" y="18078"/>
                  </a:lnTo>
                  <a:lnTo>
                    <a:pt x="1000" y="17988"/>
                  </a:lnTo>
                  <a:lnTo>
                    <a:pt x="773" y="19464"/>
                  </a:lnTo>
                  <a:lnTo>
                    <a:pt x="568" y="20985"/>
                  </a:lnTo>
                  <a:lnTo>
                    <a:pt x="409" y="22530"/>
                  </a:lnTo>
                  <a:lnTo>
                    <a:pt x="273" y="24119"/>
                  </a:lnTo>
                  <a:lnTo>
                    <a:pt x="159" y="25686"/>
                  </a:lnTo>
                  <a:lnTo>
                    <a:pt x="69" y="27276"/>
                  </a:lnTo>
                  <a:lnTo>
                    <a:pt x="23" y="28866"/>
                  </a:lnTo>
                  <a:lnTo>
                    <a:pt x="0" y="30456"/>
                  </a:lnTo>
                  <a:lnTo>
                    <a:pt x="0" y="32023"/>
                  </a:lnTo>
                  <a:lnTo>
                    <a:pt x="46" y="33544"/>
                  </a:lnTo>
                  <a:lnTo>
                    <a:pt x="114" y="35043"/>
                  </a:lnTo>
                  <a:lnTo>
                    <a:pt x="205" y="36474"/>
                  </a:lnTo>
                  <a:lnTo>
                    <a:pt x="318" y="37859"/>
                  </a:lnTo>
                  <a:lnTo>
                    <a:pt x="455" y="39199"/>
                  </a:lnTo>
                  <a:lnTo>
                    <a:pt x="636" y="40448"/>
                  </a:lnTo>
                  <a:lnTo>
                    <a:pt x="818" y="41584"/>
                  </a:lnTo>
                  <a:lnTo>
                    <a:pt x="773" y="41607"/>
                  </a:lnTo>
                  <a:lnTo>
                    <a:pt x="682" y="41675"/>
                  </a:lnTo>
                  <a:lnTo>
                    <a:pt x="659" y="41743"/>
                  </a:lnTo>
                  <a:lnTo>
                    <a:pt x="659" y="41834"/>
                  </a:lnTo>
                  <a:lnTo>
                    <a:pt x="682" y="41924"/>
                  </a:lnTo>
                  <a:lnTo>
                    <a:pt x="704" y="41993"/>
                  </a:lnTo>
                  <a:lnTo>
                    <a:pt x="773" y="42038"/>
                  </a:lnTo>
                  <a:lnTo>
                    <a:pt x="818" y="42061"/>
                  </a:lnTo>
                  <a:lnTo>
                    <a:pt x="954" y="42061"/>
                  </a:lnTo>
                  <a:lnTo>
                    <a:pt x="1022" y="42038"/>
                  </a:lnTo>
                  <a:lnTo>
                    <a:pt x="1681" y="41652"/>
                  </a:lnTo>
                  <a:lnTo>
                    <a:pt x="2976" y="41697"/>
                  </a:lnTo>
                  <a:lnTo>
                    <a:pt x="5178" y="41811"/>
                  </a:lnTo>
                  <a:lnTo>
                    <a:pt x="7404" y="41856"/>
                  </a:lnTo>
                  <a:lnTo>
                    <a:pt x="9630" y="41924"/>
                  </a:lnTo>
                  <a:lnTo>
                    <a:pt x="11878" y="41947"/>
                  </a:lnTo>
                  <a:lnTo>
                    <a:pt x="14149" y="41993"/>
                  </a:lnTo>
                  <a:lnTo>
                    <a:pt x="16443" y="42015"/>
                  </a:lnTo>
                  <a:lnTo>
                    <a:pt x="21008" y="42015"/>
                  </a:lnTo>
                  <a:lnTo>
                    <a:pt x="23301" y="41993"/>
                  </a:lnTo>
                  <a:lnTo>
                    <a:pt x="25595" y="41970"/>
                  </a:lnTo>
                  <a:lnTo>
                    <a:pt x="27843" y="41924"/>
                  </a:lnTo>
                  <a:lnTo>
                    <a:pt x="30092" y="41856"/>
                  </a:lnTo>
                  <a:lnTo>
                    <a:pt x="32317" y="41811"/>
                  </a:lnTo>
                  <a:lnTo>
                    <a:pt x="34498" y="41720"/>
                  </a:lnTo>
                  <a:lnTo>
                    <a:pt x="36405" y="41629"/>
                  </a:lnTo>
                  <a:lnTo>
                    <a:pt x="36428" y="41652"/>
                  </a:lnTo>
                  <a:lnTo>
                    <a:pt x="36473" y="41675"/>
                  </a:lnTo>
                  <a:lnTo>
                    <a:pt x="36542" y="41652"/>
                  </a:lnTo>
                  <a:lnTo>
                    <a:pt x="36610" y="41629"/>
                  </a:lnTo>
                  <a:lnTo>
                    <a:pt x="36655" y="41629"/>
                  </a:lnTo>
                  <a:lnTo>
                    <a:pt x="36655" y="41561"/>
                  </a:lnTo>
                  <a:lnTo>
                    <a:pt x="36678" y="41516"/>
                  </a:lnTo>
                  <a:lnTo>
                    <a:pt x="36723" y="41425"/>
                  </a:lnTo>
                  <a:lnTo>
                    <a:pt x="36701" y="41334"/>
                  </a:lnTo>
                  <a:lnTo>
                    <a:pt x="36655" y="41266"/>
                  </a:lnTo>
                  <a:lnTo>
                    <a:pt x="36723" y="39245"/>
                  </a:lnTo>
                  <a:lnTo>
                    <a:pt x="36769" y="36951"/>
                  </a:lnTo>
                  <a:lnTo>
                    <a:pt x="36769" y="34725"/>
                  </a:lnTo>
                  <a:lnTo>
                    <a:pt x="36769" y="32636"/>
                  </a:lnTo>
                  <a:lnTo>
                    <a:pt x="36746" y="30615"/>
                  </a:lnTo>
                  <a:lnTo>
                    <a:pt x="36701" y="28752"/>
                  </a:lnTo>
                  <a:lnTo>
                    <a:pt x="36655" y="27004"/>
                  </a:lnTo>
                  <a:lnTo>
                    <a:pt x="36587" y="25414"/>
                  </a:lnTo>
                  <a:lnTo>
                    <a:pt x="36473" y="22666"/>
                  </a:lnTo>
                  <a:lnTo>
                    <a:pt x="36337" y="20599"/>
                  </a:lnTo>
                  <a:lnTo>
                    <a:pt x="36246" y="19305"/>
                  </a:lnTo>
                  <a:lnTo>
                    <a:pt x="36224" y="18851"/>
                  </a:lnTo>
                  <a:lnTo>
                    <a:pt x="36133" y="18919"/>
                  </a:lnTo>
                  <a:lnTo>
                    <a:pt x="36065" y="18646"/>
                  </a:lnTo>
                  <a:lnTo>
                    <a:pt x="35951" y="18283"/>
                  </a:lnTo>
                  <a:lnTo>
                    <a:pt x="35815" y="17988"/>
                  </a:lnTo>
                  <a:lnTo>
                    <a:pt x="35679" y="17692"/>
                  </a:lnTo>
                  <a:lnTo>
                    <a:pt x="35497" y="17397"/>
                  </a:lnTo>
                  <a:lnTo>
                    <a:pt x="35315" y="17147"/>
                  </a:lnTo>
                  <a:lnTo>
                    <a:pt x="35111" y="16875"/>
                  </a:lnTo>
                  <a:lnTo>
                    <a:pt x="34884" y="16625"/>
                  </a:lnTo>
                  <a:lnTo>
                    <a:pt x="34475" y="16125"/>
                  </a:lnTo>
                  <a:lnTo>
                    <a:pt x="31795" y="13105"/>
                  </a:lnTo>
                  <a:lnTo>
                    <a:pt x="31818" y="12560"/>
                  </a:lnTo>
                  <a:lnTo>
                    <a:pt x="31818" y="11560"/>
                  </a:lnTo>
                  <a:lnTo>
                    <a:pt x="31795" y="10584"/>
                  </a:lnTo>
                  <a:lnTo>
                    <a:pt x="31750" y="9607"/>
                  </a:lnTo>
                  <a:lnTo>
                    <a:pt x="31704" y="8654"/>
                  </a:lnTo>
                  <a:lnTo>
                    <a:pt x="31613" y="7745"/>
                  </a:lnTo>
                  <a:lnTo>
                    <a:pt x="31500" y="6814"/>
                  </a:lnTo>
                  <a:lnTo>
                    <a:pt x="28411" y="6655"/>
                  </a:lnTo>
                  <a:lnTo>
                    <a:pt x="25936" y="6564"/>
                  </a:lnTo>
                  <a:lnTo>
                    <a:pt x="25368" y="5951"/>
                  </a:lnTo>
                  <a:lnTo>
                    <a:pt x="23528" y="3907"/>
                  </a:lnTo>
                  <a:lnTo>
                    <a:pt x="21666" y="1931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7" name="Google Shape;1407;p29"/>
            <p:cNvGrpSpPr/>
            <p:nvPr/>
          </p:nvGrpSpPr>
          <p:grpSpPr>
            <a:xfrm>
              <a:off x="10122363" y="2561289"/>
              <a:ext cx="896925" cy="1026525"/>
              <a:chOff x="2977875" y="2686875"/>
              <a:chExt cx="896925" cy="1026525"/>
            </a:xfrm>
          </p:grpSpPr>
          <p:sp>
            <p:nvSpPr>
              <p:cNvPr id="1408" name="Google Shape;1408;p29"/>
              <p:cNvSpPr/>
              <p:nvPr/>
            </p:nvSpPr>
            <p:spPr>
              <a:xfrm>
                <a:off x="3003525" y="2686875"/>
                <a:ext cx="858675" cy="828850"/>
              </a:xfrm>
              <a:custGeom>
                <a:avLst/>
                <a:gdLst/>
                <a:ahLst/>
                <a:cxnLst/>
                <a:rect l="l" t="t" r="r" b="b"/>
                <a:pathLst>
                  <a:path w="34347" h="33154" extrusionOk="0">
                    <a:moveTo>
                      <a:pt x="18311" y="0"/>
                    </a:moveTo>
                    <a:lnTo>
                      <a:pt x="2387" y="15141"/>
                    </a:lnTo>
                    <a:lnTo>
                      <a:pt x="1753" y="15757"/>
                    </a:lnTo>
                    <a:lnTo>
                      <a:pt x="1119" y="16372"/>
                    </a:lnTo>
                    <a:lnTo>
                      <a:pt x="820" y="16708"/>
                    </a:lnTo>
                    <a:lnTo>
                      <a:pt x="541" y="17025"/>
                    </a:lnTo>
                    <a:lnTo>
                      <a:pt x="261" y="17379"/>
                    </a:lnTo>
                    <a:lnTo>
                      <a:pt x="0" y="17715"/>
                    </a:lnTo>
                    <a:lnTo>
                      <a:pt x="466" y="19672"/>
                    </a:lnTo>
                    <a:lnTo>
                      <a:pt x="895" y="21593"/>
                    </a:lnTo>
                    <a:lnTo>
                      <a:pt x="1287" y="23458"/>
                    </a:lnTo>
                    <a:lnTo>
                      <a:pt x="1622" y="25322"/>
                    </a:lnTo>
                    <a:lnTo>
                      <a:pt x="1939" y="27187"/>
                    </a:lnTo>
                    <a:lnTo>
                      <a:pt x="2219" y="29070"/>
                    </a:lnTo>
                    <a:lnTo>
                      <a:pt x="2461" y="31010"/>
                    </a:lnTo>
                    <a:lnTo>
                      <a:pt x="2685" y="33005"/>
                    </a:lnTo>
                    <a:lnTo>
                      <a:pt x="4457" y="33098"/>
                    </a:lnTo>
                    <a:lnTo>
                      <a:pt x="6247" y="33135"/>
                    </a:lnTo>
                    <a:lnTo>
                      <a:pt x="8074" y="33154"/>
                    </a:lnTo>
                    <a:lnTo>
                      <a:pt x="9939" y="33154"/>
                    </a:lnTo>
                    <a:lnTo>
                      <a:pt x="11803" y="33135"/>
                    </a:lnTo>
                    <a:lnTo>
                      <a:pt x="13687" y="33098"/>
                    </a:lnTo>
                    <a:lnTo>
                      <a:pt x="17490" y="33023"/>
                    </a:lnTo>
                    <a:lnTo>
                      <a:pt x="21276" y="32930"/>
                    </a:lnTo>
                    <a:lnTo>
                      <a:pt x="23159" y="32893"/>
                    </a:lnTo>
                    <a:lnTo>
                      <a:pt x="25042" y="32874"/>
                    </a:lnTo>
                    <a:lnTo>
                      <a:pt x="26888" y="32874"/>
                    </a:lnTo>
                    <a:lnTo>
                      <a:pt x="28716" y="32893"/>
                    </a:lnTo>
                    <a:lnTo>
                      <a:pt x="30524" y="32949"/>
                    </a:lnTo>
                    <a:lnTo>
                      <a:pt x="32296" y="33023"/>
                    </a:lnTo>
                    <a:lnTo>
                      <a:pt x="32669" y="31513"/>
                    </a:lnTo>
                    <a:lnTo>
                      <a:pt x="33004" y="30003"/>
                    </a:lnTo>
                    <a:lnTo>
                      <a:pt x="33321" y="28492"/>
                    </a:lnTo>
                    <a:lnTo>
                      <a:pt x="33582" y="26963"/>
                    </a:lnTo>
                    <a:lnTo>
                      <a:pt x="33825" y="25434"/>
                    </a:lnTo>
                    <a:lnTo>
                      <a:pt x="34030" y="23887"/>
                    </a:lnTo>
                    <a:lnTo>
                      <a:pt x="34179" y="22339"/>
                    </a:lnTo>
                    <a:lnTo>
                      <a:pt x="34310" y="20791"/>
                    </a:lnTo>
                    <a:lnTo>
                      <a:pt x="34347" y="20045"/>
                    </a:lnTo>
                    <a:lnTo>
                      <a:pt x="34347" y="19672"/>
                    </a:lnTo>
                    <a:lnTo>
                      <a:pt x="34347" y="19300"/>
                    </a:lnTo>
                    <a:lnTo>
                      <a:pt x="34310" y="18927"/>
                    </a:lnTo>
                    <a:lnTo>
                      <a:pt x="34254" y="18554"/>
                    </a:lnTo>
                    <a:lnTo>
                      <a:pt x="34179" y="18199"/>
                    </a:lnTo>
                    <a:lnTo>
                      <a:pt x="34067" y="17845"/>
                    </a:lnTo>
                    <a:lnTo>
                      <a:pt x="33937" y="17547"/>
                    </a:lnTo>
                    <a:lnTo>
                      <a:pt x="33788" y="17267"/>
                    </a:lnTo>
                    <a:lnTo>
                      <a:pt x="33620" y="16987"/>
                    </a:lnTo>
                    <a:lnTo>
                      <a:pt x="33433" y="16726"/>
                    </a:lnTo>
                    <a:lnTo>
                      <a:pt x="33228" y="16465"/>
                    </a:lnTo>
                    <a:lnTo>
                      <a:pt x="33023" y="16223"/>
                    </a:lnTo>
                    <a:lnTo>
                      <a:pt x="32613" y="15738"/>
                    </a:lnTo>
                    <a:lnTo>
                      <a:pt x="29107" y="11766"/>
                    </a:lnTo>
                    <a:lnTo>
                      <a:pt x="27336" y="9771"/>
                    </a:lnTo>
                    <a:lnTo>
                      <a:pt x="25546" y="7776"/>
                    </a:lnTo>
                    <a:lnTo>
                      <a:pt x="23737" y="5799"/>
                    </a:lnTo>
                    <a:lnTo>
                      <a:pt x="21928" y="3823"/>
                    </a:lnTo>
                    <a:lnTo>
                      <a:pt x="20120" y="1884"/>
                    </a:lnTo>
                    <a:lnTo>
                      <a:pt x="18311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2977875" y="3126000"/>
                <a:ext cx="896925" cy="586000"/>
              </a:xfrm>
              <a:custGeom>
                <a:avLst/>
                <a:gdLst/>
                <a:ahLst/>
                <a:cxnLst/>
                <a:rect l="l" t="t" r="r" b="b"/>
                <a:pathLst>
                  <a:path w="35877" h="23440" extrusionOk="0">
                    <a:moveTo>
                      <a:pt x="970" y="0"/>
                    </a:moveTo>
                    <a:lnTo>
                      <a:pt x="746" y="1436"/>
                    </a:lnTo>
                    <a:lnTo>
                      <a:pt x="560" y="2909"/>
                    </a:lnTo>
                    <a:lnTo>
                      <a:pt x="392" y="4420"/>
                    </a:lnTo>
                    <a:lnTo>
                      <a:pt x="262" y="5967"/>
                    </a:lnTo>
                    <a:lnTo>
                      <a:pt x="150" y="7515"/>
                    </a:lnTo>
                    <a:lnTo>
                      <a:pt x="75" y="9063"/>
                    </a:lnTo>
                    <a:lnTo>
                      <a:pt x="19" y="10610"/>
                    </a:lnTo>
                    <a:lnTo>
                      <a:pt x="0" y="12158"/>
                    </a:lnTo>
                    <a:lnTo>
                      <a:pt x="0" y="13687"/>
                    </a:lnTo>
                    <a:lnTo>
                      <a:pt x="38" y="15179"/>
                    </a:lnTo>
                    <a:lnTo>
                      <a:pt x="112" y="16633"/>
                    </a:lnTo>
                    <a:lnTo>
                      <a:pt x="187" y="18032"/>
                    </a:lnTo>
                    <a:lnTo>
                      <a:pt x="299" y="19393"/>
                    </a:lnTo>
                    <a:lnTo>
                      <a:pt x="448" y="20698"/>
                    </a:lnTo>
                    <a:lnTo>
                      <a:pt x="616" y="21910"/>
                    </a:lnTo>
                    <a:lnTo>
                      <a:pt x="802" y="23066"/>
                    </a:lnTo>
                    <a:lnTo>
                      <a:pt x="2909" y="23141"/>
                    </a:lnTo>
                    <a:lnTo>
                      <a:pt x="5054" y="23234"/>
                    </a:lnTo>
                    <a:lnTo>
                      <a:pt x="7217" y="23290"/>
                    </a:lnTo>
                    <a:lnTo>
                      <a:pt x="9398" y="23346"/>
                    </a:lnTo>
                    <a:lnTo>
                      <a:pt x="11599" y="23383"/>
                    </a:lnTo>
                    <a:lnTo>
                      <a:pt x="13818" y="23420"/>
                    </a:lnTo>
                    <a:lnTo>
                      <a:pt x="16055" y="23439"/>
                    </a:lnTo>
                    <a:lnTo>
                      <a:pt x="20512" y="23439"/>
                    </a:lnTo>
                    <a:lnTo>
                      <a:pt x="22749" y="23420"/>
                    </a:lnTo>
                    <a:lnTo>
                      <a:pt x="24968" y="23402"/>
                    </a:lnTo>
                    <a:lnTo>
                      <a:pt x="27168" y="23346"/>
                    </a:lnTo>
                    <a:lnTo>
                      <a:pt x="29369" y="23290"/>
                    </a:lnTo>
                    <a:lnTo>
                      <a:pt x="31532" y="23234"/>
                    </a:lnTo>
                    <a:lnTo>
                      <a:pt x="33657" y="23159"/>
                    </a:lnTo>
                    <a:lnTo>
                      <a:pt x="35764" y="23066"/>
                    </a:lnTo>
                    <a:lnTo>
                      <a:pt x="35839" y="20735"/>
                    </a:lnTo>
                    <a:lnTo>
                      <a:pt x="35876" y="18498"/>
                    </a:lnTo>
                    <a:lnTo>
                      <a:pt x="35876" y="16335"/>
                    </a:lnTo>
                    <a:lnTo>
                      <a:pt x="35876" y="14284"/>
                    </a:lnTo>
                    <a:lnTo>
                      <a:pt x="35858" y="12326"/>
                    </a:lnTo>
                    <a:lnTo>
                      <a:pt x="35820" y="10498"/>
                    </a:lnTo>
                    <a:lnTo>
                      <a:pt x="35764" y="8802"/>
                    </a:lnTo>
                    <a:lnTo>
                      <a:pt x="35709" y="7235"/>
                    </a:lnTo>
                    <a:lnTo>
                      <a:pt x="35597" y="4550"/>
                    </a:lnTo>
                    <a:lnTo>
                      <a:pt x="35466" y="2536"/>
                    </a:lnTo>
                    <a:lnTo>
                      <a:pt x="35373" y="1268"/>
                    </a:lnTo>
                    <a:lnTo>
                      <a:pt x="35354" y="840"/>
                    </a:lnTo>
                    <a:lnTo>
                      <a:pt x="19001" y="1340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3113525" y="2839300"/>
                <a:ext cx="643325" cy="625150"/>
              </a:xfrm>
              <a:custGeom>
                <a:avLst/>
                <a:gdLst/>
                <a:ahLst/>
                <a:cxnLst/>
                <a:rect l="l" t="t" r="r" b="b"/>
                <a:pathLst>
                  <a:path w="25733" h="25006" extrusionOk="0">
                    <a:moveTo>
                      <a:pt x="6657" y="1"/>
                    </a:moveTo>
                    <a:lnTo>
                      <a:pt x="5110" y="19"/>
                    </a:lnTo>
                    <a:lnTo>
                      <a:pt x="3562" y="38"/>
                    </a:lnTo>
                    <a:lnTo>
                      <a:pt x="2052" y="75"/>
                    </a:lnTo>
                    <a:lnTo>
                      <a:pt x="579" y="150"/>
                    </a:lnTo>
                    <a:lnTo>
                      <a:pt x="336" y="3693"/>
                    </a:lnTo>
                    <a:lnTo>
                      <a:pt x="224" y="5576"/>
                    </a:lnTo>
                    <a:lnTo>
                      <a:pt x="131" y="7478"/>
                    </a:lnTo>
                    <a:lnTo>
                      <a:pt x="57" y="9380"/>
                    </a:lnTo>
                    <a:lnTo>
                      <a:pt x="19" y="11263"/>
                    </a:lnTo>
                    <a:lnTo>
                      <a:pt x="1" y="12177"/>
                    </a:lnTo>
                    <a:lnTo>
                      <a:pt x="19" y="13091"/>
                    </a:lnTo>
                    <a:lnTo>
                      <a:pt x="38" y="13967"/>
                    </a:lnTo>
                    <a:lnTo>
                      <a:pt x="57" y="14825"/>
                    </a:lnTo>
                    <a:lnTo>
                      <a:pt x="13762" y="25006"/>
                    </a:lnTo>
                    <a:lnTo>
                      <a:pt x="25733" y="15664"/>
                    </a:lnTo>
                    <a:lnTo>
                      <a:pt x="25640" y="14769"/>
                    </a:lnTo>
                    <a:lnTo>
                      <a:pt x="25584" y="13855"/>
                    </a:lnTo>
                    <a:lnTo>
                      <a:pt x="25565" y="12923"/>
                    </a:lnTo>
                    <a:lnTo>
                      <a:pt x="25546" y="11991"/>
                    </a:lnTo>
                    <a:lnTo>
                      <a:pt x="25546" y="11021"/>
                    </a:lnTo>
                    <a:lnTo>
                      <a:pt x="25546" y="10051"/>
                    </a:lnTo>
                    <a:lnTo>
                      <a:pt x="25584" y="8093"/>
                    </a:lnTo>
                    <a:lnTo>
                      <a:pt x="25621" y="6154"/>
                    </a:lnTo>
                    <a:lnTo>
                      <a:pt x="25621" y="5185"/>
                    </a:lnTo>
                    <a:lnTo>
                      <a:pt x="25602" y="4234"/>
                    </a:lnTo>
                    <a:lnTo>
                      <a:pt x="25565" y="3283"/>
                    </a:lnTo>
                    <a:lnTo>
                      <a:pt x="25509" y="2350"/>
                    </a:lnTo>
                    <a:lnTo>
                      <a:pt x="25416" y="1455"/>
                    </a:lnTo>
                    <a:lnTo>
                      <a:pt x="25304" y="560"/>
                    </a:lnTo>
                    <a:lnTo>
                      <a:pt x="22302" y="411"/>
                    </a:lnTo>
                    <a:lnTo>
                      <a:pt x="19225" y="280"/>
                    </a:lnTo>
                    <a:lnTo>
                      <a:pt x="16093" y="169"/>
                    </a:lnTo>
                    <a:lnTo>
                      <a:pt x="12941" y="75"/>
                    </a:lnTo>
                    <a:lnTo>
                      <a:pt x="9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3451950" y="3460700"/>
                <a:ext cx="42192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9716" extrusionOk="0">
                    <a:moveTo>
                      <a:pt x="187" y="1"/>
                    </a:moveTo>
                    <a:lnTo>
                      <a:pt x="94" y="38"/>
                    </a:lnTo>
                    <a:lnTo>
                      <a:pt x="38" y="113"/>
                    </a:lnTo>
                    <a:lnTo>
                      <a:pt x="1" y="206"/>
                    </a:lnTo>
                    <a:lnTo>
                      <a:pt x="1" y="299"/>
                    </a:lnTo>
                    <a:lnTo>
                      <a:pt x="38" y="374"/>
                    </a:lnTo>
                    <a:lnTo>
                      <a:pt x="113" y="448"/>
                    </a:lnTo>
                    <a:lnTo>
                      <a:pt x="2052" y="1642"/>
                    </a:lnTo>
                    <a:lnTo>
                      <a:pt x="3991" y="2835"/>
                    </a:lnTo>
                    <a:lnTo>
                      <a:pt x="5949" y="4010"/>
                    </a:lnTo>
                    <a:lnTo>
                      <a:pt x="7944" y="5166"/>
                    </a:lnTo>
                    <a:lnTo>
                      <a:pt x="9996" y="6322"/>
                    </a:lnTo>
                    <a:lnTo>
                      <a:pt x="11040" y="6900"/>
                    </a:lnTo>
                    <a:lnTo>
                      <a:pt x="12103" y="7459"/>
                    </a:lnTo>
                    <a:lnTo>
                      <a:pt x="13184" y="8019"/>
                    </a:lnTo>
                    <a:lnTo>
                      <a:pt x="14266" y="8578"/>
                    </a:lnTo>
                    <a:lnTo>
                      <a:pt x="15384" y="9137"/>
                    </a:lnTo>
                    <a:lnTo>
                      <a:pt x="16522" y="9678"/>
                    </a:lnTo>
                    <a:lnTo>
                      <a:pt x="16578" y="9697"/>
                    </a:lnTo>
                    <a:lnTo>
                      <a:pt x="16634" y="9716"/>
                    </a:lnTo>
                    <a:lnTo>
                      <a:pt x="16690" y="9697"/>
                    </a:lnTo>
                    <a:lnTo>
                      <a:pt x="16764" y="9678"/>
                    </a:lnTo>
                    <a:lnTo>
                      <a:pt x="16801" y="9622"/>
                    </a:lnTo>
                    <a:lnTo>
                      <a:pt x="16839" y="9566"/>
                    </a:lnTo>
                    <a:lnTo>
                      <a:pt x="16876" y="9473"/>
                    </a:lnTo>
                    <a:lnTo>
                      <a:pt x="16857" y="9399"/>
                    </a:lnTo>
                    <a:lnTo>
                      <a:pt x="16801" y="9305"/>
                    </a:lnTo>
                    <a:lnTo>
                      <a:pt x="16727" y="9249"/>
                    </a:lnTo>
                    <a:lnTo>
                      <a:pt x="15608" y="8709"/>
                    </a:lnTo>
                    <a:lnTo>
                      <a:pt x="14489" y="8149"/>
                    </a:lnTo>
                    <a:lnTo>
                      <a:pt x="13389" y="7590"/>
                    </a:lnTo>
                    <a:lnTo>
                      <a:pt x="12326" y="7030"/>
                    </a:lnTo>
                    <a:lnTo>
                      <a:pt x="10219" y="5893"/>
                    </a:lnTo>
                    <a:lnTo>
                      <a:pt x="8187" y="4756"/>
                    </a:lnTo>
                    <a:lnTo>
                      <a:pt x="6192" y="3581"/>
                    </a:lnTo>
                    <a:lnTo>
                      <a:pt x="4234" y="2406"/>
                    </a:lnTo>
                    <a:lnTo>
                      <a:pt x="2294" y="1231"/>
                    </a:lnTo>
                    <a:lnTo>
                      <a:pt x="374" y="38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2993725" y="3460700"/>
                <a:ext cx="47037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8815" h="10108" extrusionOk="0">
                    <a:moveTo>
                      <a:pt x="18535" y="1"/>
                    </a:moveTo>
                    <a:lnTo>
                      <a:pt x="18461" y="19"/>
                    </a:lnTo>
                    <a:lnTo>
                      <a:pt x="17304" y="653"/>
                    </a:lnTo>
                    <a:lnTo>
                      <a:pt x="16148" y="1287"/>
                    </a:lnTo>
                    <a:lnTo>
                      <a:pt x="13855" y="2499"/>
                    </a:lnTo>
                    <a:lnTo>
                      <a:pt x="11561" y="3674"/>
                    </a:lnTo>
                    <a:lnTo>
                      <a:pt x="9286" y="4830"/>
                    </a:lnTo>
                    <a:lnTo>
                      <a:pt x="7030" y="5986"/>
                    </a:lnTo>
                    <a:lnTo>
                      <a:pt x="4718" y="7180"/>
                    </a:lnTo>
                    <a:lnTo>
                      <a:pt x="2424" y="8392"/>
                    </a:lnTo>
                    <a:lnTo>
                      <a:pt x="1268" y="9026"/>
                    </a:lnTo>
                    <a:lnTo>
                      <a:pt x="112" y="9660"/>
                    </a:lnTo>
                    <a:lnTo>
                      <a:pt x="38" y="9716"/>
                    </a:lnTo>
                    <a:lnTo>
                      <a:pt x="0" y="9790"/>
                    </a:lnTo>
                    <a:lnTo>
                      <a:pt x="0" y="9883"/>
                    </a:lnTo>
                    <a:lnTo>
                      <a:pt x="19" y="9977"/>
                    </a:lnTo>
                    <a:lnTo>
                      <a:pt x="56" y="10032"/>
                    </a:lnTo>
                    <a:lnTo>
                      <a:pt x="112" y="10070"/>
                    </a:lnTo>
                    <a:lnTo>
                      <a:pt x="168" y="10088"/>
                    </a:lnTo>
                    <a:lnTo>
                      <a:pt x="224" y="10107"/>
                    </a:lnTo>
                    <a:lnTo>
                      <a:pt x="299" y="10088"/>
                    </a:lnTo>
                    <a:lnTo>
                      <a:pt x="355" y="10070"/>
                    </a:lnTo>
                    <a:lnTo>
                      <a:pt x="1492" y="9436"/>
                    </a:lnTo>
                    <a:lnTo>
                      <a:pt x="2648" y="8820"/>
                    </a:lnTo>
                    <a:lnTo>
                      <a:pt x="4942" y="7590"/>
                    </a:lnTo>
                    <a:lnTo>
                      <a:pt x="7235" y="6415"/>
                    </a:lnTo>
                    <a:lnTo>
                      <a:pt x="9510" y="5259"/>
                    </a:lnTo>
                    <a:lnTo>
                      <a:pt x="11785" y="4103"/>
                    </a:lnTo>
                    <a:lnTo>
                      <a:pt x="14079" y="2928"/>
                    </a:lnTo>
                    <a:lnTo>
                      <a:pt x="16391" y="1716"/>
                    </a:lnTo>
                    <a:lnTo>
                      <a:pt x="17528" y="1082"/>
                    </a:lnTo>
                    <a:lnTo>
                      <a:pt x="18684" y="448"/>
                    </a:lnTo>
                    <a:lnTo>
                      <a:pt x="18759" y="392"/>
                    </a:lnTo>
                    <a:lnTo>
                      <a:pt x="18796" y="299"/>
                    </a:lnTo>
                    <a:lnTo>
                      <a:pt x="18815" y="206"/>
                    </a:lnTo>
                    <a:lnTo>
                      <a:pt x="18777" y="113"/>
                    </a:lnTo>
                    <a:lnTo>
                      <a:pt x="18722" y="57"/>
                    </a:lnTo>
                    <a:lnTo>
                      <a:pt x="186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extrusionOk="0">
                    <a:moveTo>
                      <a:pt x="1716" y="0"/>
                    </a:moveTo>
                    <a:lnTo>
                      <a:pt x="1511" y="19"/>
                    </a:lnTo>
                    <a:lnTo>
                      <a:pt x="1287" y="56"/>
                    </a:lnTo>
                    <a:lnTo>
                      <a:pt x="1156" y="112"/>
                    </a:lnTo>
                    <a:lnTo>
                      <a:pt x="1007" y="168"/>
                    </a:lnTo>
                    <a:lnTo>
                      <a:pt x="877" y="243"/>
                    </a:lnTo>
                    <a:lnTo>
                      <a:pt x="765" y="336"/>
                    </a:lnTo>
                    <a:lnTo>
                      <a:pt x="653" y="429"/>
                    </a:lnTo>
                    <a:lnTo>
                      <a:pt x="541" y="541"/>
                    </a:lnTo>
                    <a:lnTo>
                      <a:pt x="448" y="653"/>
                    </a:lnTo>
                    <a:lnTo>
                      <a:pt x="355" y="783"/>
                    </a:lnTo>
                    <a:lnTo>
                      <a:pt x="280" y="914"/>
                    </a:lnTo>
                    <a:lnTo>
                      <a:pt x="205" y="1063"/>
                    </a:lnTo>
                    <a:lnTo>
                      <a:pt x="94" y="1343"/>
                    </a:lnTo>
                    <a:lnTo>
                      <a:pt x="19" y="1660"/>
                    </a:lnTo>
                    <a:lnTo>
                      <a:pt x="0" y="1958"/>
                    </a:lnTo>
                    <a:lnTo>
                      <a:pt x="0" y="2275"/>
                    </a:lnTo>
                    <a:lnTo>
                      <a:pt x="38" y="2573"/>
                    </a:lnTo>
                    <a:lnTo>
                      <a:pt x="112" y="2872"/>
                    </a:lnTo>
                    <a:lnTo>
                      <a:pt x="205" y="3170"/>
                    </a:lnTo>
                    <a:lnTo>
                      <a:pt x="299" y="3468"/>
                    </a:lnTo>
                    <a:lnTo>
                      <a:pt x="429" y="3748"/>
                    </a:lnTo>
                    <a:lnTo>
                      <a:pt x="709" y="4308"/>
                    </a:lnTo>
                    <a:lnTo>
                      <a:pt x="1045" y="4886"/>
                    </a:lnTo>
                    <a:lnTo>
                      <a:pt x="1417" y="5464"/>
                    </a:lnTo>
                    <a:lnTo>
                      <a:pt x="1790" y="6042"/>
                    </a:lnTo>
                    <a:lnTo>
                      <a:pt x="2201" y="6582"/>
                    </a:lnTo>
                    <a:lnTo>
                      <a:pt x="2629" y="7105"/>
                    </a:lnTo>
                    <a:lnTo>
                      <a:pt x="3077" y="7627"/>
                    </a:lnTo>
                    <a:lnTo>
                      <a:pt x="3543" y="8130"/>
                    </a:lnTo>
                    <a:lnTo>
                      <a:pt x="4009" y="8596"/>
                    </a:lnTo>
                    <a:lnTo>
                      <a:pt x="4438" y="8410"/>
                    </a:lnTo>
                    <a:lnTo>
                      <a:pt x="4811" y="8167"/>
                    </a:lnTo>
                    <a:lnTo>
                      <a:pt x="5165" y="7906"/>
                    </a:lnTo>
                    <a:lnTo>
                      <a:pt x="5520" y="7627"/>
                    </a:lnTo>
                    <a:lnTo>
                      <a:pt x="5855" y="7328"/>
                    </a:lnTo>
                    <a:lnTo>
                      <a:pt x="6154" y="7011"/>
                    </a:lnTo>
                    <a:lnTo>
                      <a:pt x="6471" y="6694"/>
                    </a:lnTo>
                    <a:lnTo>
                      <a:pt x="6750" y="6359"/>
                    </a:lnTo>
                    <a:lnTo>
                      <a:pt x="7011" y="6004"/>
                    </a:lnTo>
                    <a:lnTo>
                      <a:pt x="7272" y="5631"/>
                    </a:lnTo>
                    <a:lnTo>
                      <a:pt x="7515" y="5259"/>
                    </a:lnTo>
                    <a:lnTo>
                      <a:pt x="7720" y="4886"/>
                    </a:lnTo>
                    <a:lnTo>
                      <a:pt x="7925" y="4475"/>
                    </a:lnTo>
                    <a:lnTo>
                      <a:pt x="8093" y="4084"/>
                    </a:lnTo>
                    <a:lnTo>
                      <a:pt x="8261" y="3655"/>
                    </a:lnTo>
                    <a:lnTo>
                      <a:pt x="8391" y="3245"/>
                    </a:lnTo>
                    <a:lnTo>
                      <a:pt x="8522" y="2816"/>
                    </a:lnTo>
                    <a:lnTo>
                      <a:pt x="8578" y="2555"/>
                    </a:lnTo>
                    <a:lnTo>
                      <a:pt x="8634" y="2275"/>
                    </a:lnTo>
                    <a:lnTo>
                      <a:pt x="8652" y="1995"/>
                    </a:lnTo>
                    <a:lnTo>
                      <a:pt x="8652" y="1716"/>
                    </a:lnTo>
                    <a:lnTo>
                      <a:pt x="8634" y="1455"/>
                    </a:lnTo>
                    <a:lnTo>
                      <a:pt x="8578" y="1194"/>
                    </a:lnTo>
                    <a:lnTo>
                      <a:pt x="8484" y="951"/>
                    </a:lnTo>
                    <a:lnTo>
                      <a:pt x="8429" y="821"/>
                    </a:lnTo>
                    <a:lnTo>
                      <a:pt x="8354" y="709"/>
                    </a:lnTo>
                    <a:lnTo>
                      <a:pt x="8242" y="578"/>
                    </a:lnTo>
                    <a:lnTo>
                      <a:pt x="8130" y="466"/>
                    </a:lnTo>
                    <a:lnTo>
                      <a:pt x="8018" y="373"/>
                    </a:lnTo>
                    <a:lnTo>
                      <a:pt x="7869" y="280"/>
                    </a:lnTo>
                    <a:lnTo>
                      <a:pt x="7739" y="205"/>
                    </a:lnTo>
                    <a:lnTo>
                      <a:pt x="7571" y="149"/>
                    </a:lnTo>
                    <a:lnTo>
                      <a:pt x="7422" y="93"/>
                    </a:lnTo>
                    <a:lnTo>
                      <a:pt x="7254" y="56"/>
                    </a:lnTo>
                    <a:lnTo>
                      <a:pt x="7086" y="37"/>
                    </a:lnTo>
                    <a:lnTo>
                      <a:pt x="6750" y="37"/>
                    </a:lnTo>
                    <a:lnTo>
                      <a:pt x="6583" y="56"/>
                    </a:lnTo>
                    <a:lnTo>
                      <a:pt x="6415" y="75"/>
                    </a:lnTo>
                    <a:lnTo>
                      <a:pt x="6247" y="112"/>
                    </a:lnTo>
                    <a:lnTo>
                      <a:pt x="6098" y="168"/>
                    </a:lnTo>
                    <a:lnTo>
                      <a:pt x="5930" y="224"/>
                    </a:lnTo>
                    <a:lnTo>
                      <a:pt x="5632" y="373"/>
                    </a:lnTo>
                    <a:lnTo>
                      <a:pt x="5352" y="541"/>
                    </a:lnTo>
                    <a:lnTo>
                      <a:pt x="5091" y="746"/>
                    </a:lnTo>
                    <a:lnTo>
                      <a:pt x="4830" y="970"/>
                    </a:lnTo>
                    <a:lnTo>
                      <a:pt x="4587" y="1194"/>
                    </a:lnTo>
                    <a:lnTo>
                      <a:pt x="4364" y="1436"/>
                    </a:lnTo>
                    <a:lnTo>
                      <a:pt x="3916" y="1958"/>
                    </a:lnTo>
                    <a:lnTo>
                      <a:pt x="3823" y="1753"/>
                    </a:lnTo>
                    <a:lnTo>
                      <a:pt x="3730" y="1548"/>
                    </a:lnTo>
                    <a:lnTo>
                      <a:pt x="3618" y="1343"/>
                    </a:lnTo>
                    <a:lnTo>
                      <a:pt x="3487" y="1156"/>
                    </a:lnTo>
                    <a:lnTo>
                      <a:pt x="3338" y="970"/>
                    </a:lnTo>
                    <a:lnTo>
                      <a:pt x="3189" y="783"/>
                    </a:lnTo>
                    <a:lnTo>
                      <a:pt x="3040" y="634"/>
                    </a:lnTo>
                    <a:lnTo>
                      <a:pt x="2872" y="485"/>
                    </a:lnTo>
                    <a:lnTo>
                      <a:pt x="2704" y="354"/>
                    </a:lnTo>
                    <a:lnTo>
                      <a:pt x="2518" y="243"/>
                    </a:lnTo>
                    <a:lnTo>
                      <a:pt x="2312" y="149"/>
                    </a:lnTo>
                    <a:lnTo>
                      <a:pt x="2126" y="75"/>
                    </a:lnTo>
                    <a:lnTo>
                      <a:pt x="1921" y="19"/>
                    </a:lnTo>
                    <a:lnTo>
                      <a:pt x="1716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fill="none" extrusionOk="0">
                    <a:moveTo>
                      <a:pt x="4009" y="8596"/>
                    </a:moveTo>
                    <a:lnTo>
                      <a:pt x="4009" y="8596"/>
                    </a:lnTo>
                    <a:lnTo>
                      <a:pt x="3543" y="8130"/>
                    </a:lnTo>
                    <a:lnTo>
                      <a:pt x="3077" y="7627"/>
                    </a:lnTo>
                    <a:lnTo>
                      <a:pt x="2629" y="7105"/>
                    </a:lnTo>
                    <a:lnTo>
                      <a:pt x="2201" y="6582"/>
                    </a:lnTo>
                    <a:lnTo>
                      <a:pt x="1790" y="6042"/>
                    </a:lnTo>
                    <a:lnTo>
                      <a:pt x="1417" y="5464"/>
                    </a:lnTo>
                    <a:lnTo>
                      <a:pt x="1045" y="4886"/>
                    </a:lnTo>
                    <a:lnTo>
                      <a:pt x="709" y="4308"/>
                    </a:lnTo>
                    <a:lnTo>
                      <a:pt x="709" y="4308"/>
                    </a:lnTo>
                    <a:lnTo>
                      <a:pt x="429" y="3748"/>
                    </a:lnTo>
                    <a:lnTo>
                      <a:pt x="299" y="3468"/>
                    </a:lnTo>
                    <a:lnTo>
                      <a:pt x="205" y="3170"/>
                    </a:lnTo>
                    <a:lnTo>
                      <a:pt x="112" y="2872"/>
                    </a:lnTo>
                    <a:lnTo>
                      <a:pt x="38" y="2573"/>
                    </a:lnTo>
                    <a:lnTo>
                      <a:pt x="0" y="2275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19" y="1660"/>
                    </a:lnTo>
                    <a:lnTo>
                      <a:pt x="94" y="1343"/>
                    </a:lnTo>
                    <a:lnTo>
                      <a:pt x="205" y="1063"/>
                    </a:lnTo>
                    <a:lnTo>
                      <a:pt x="280" y="914"/>
                    </a:lnTo>
                    <a:lnTo>
                      <a:pt x="355" y="783"/>
                    </a:lnTo>
                    <a:lnTo>
                      <a:pt x="448" y="653"/>
                    </a:lnTo>
                    <a:lnTo>
                      <a:pt x="541" y="541"/>
                    </a:lnTo>
                    <a:lnTo>
                      <a:pt x="653" y="429"/>
                    </a:lnTo>
                    <a:lnTo>
                      <a:pt x="765" y="336"/>
                    </a:lnTo>
                    <a:lnTo>
                      <a:pt x="877" y="243"/>
                    </a:lnTo>
                    <a:lnTo>
                      <a:pt x="1007" y="168"/>
                    </a:lnTo>
                    <a:lnTo>
                      <a:pt x="1156" y="112"/>
                    </a:lnTo>
                    <a:lnTo>
                      <a:pt x="1287" y="56"/>
                    </a:lnTo>
                    <a:lnTo>
                      <a:pt x="1287" y="56"/>
                    </a:lnTo>
                    <a:lnTo>
                      <a:pt x="1511" y="19"/>
                    </a:lnTo>
                    <a:lnTo>
                      <a:pt x="1716" y="0"/>
                    </a:lnTo>
                    <a:lnTo>
                      <a:pt x="1921" y="19"/>
                    </a:lnTo>
                    <a:lnTo>
                      <a:pt x="2126" y="75"/>
                    </a:lnTo>
                    <a:lnTo>
                      <a:pt x="2312" y="149"/>
                    </a:lnTo>
                    <a:lnTo>
                      <a:pt x="2518" y="243"/>
                    </a:lnTo>
                    <a:lnTo>
                      <a:pt x="2704" y="354"/>
                    </a:lnTo>
                    <a:lnTo>
                      <a:pt x="2872" y="485"/>
                    </a:lnTo>
                    <a:lnTo>
                      <a:pt x="3040" y="634"/>
                    </a:lnTo>
                    <a:lnTo>
                      <a:pt x="3189" y="783"/>
                    </a:lnTo>
                    <a:lnTo>
                      <a:pt x="3338" y="970"/>
                    </a:lnTo>
                    <a:lnTo>
                      <a:pt x="3487" y="1156"/>
                    </a:lnTo>
                    <a:lnTo>
                      <a:pt x="3618" y="1343"/>
                    </a:lnTo>
                    <a:lnTo>
                      <a:pt x="3730" y="1548"/>
                    </a:lnTo>
                    <a:lnTo>
                      <a:pt x="3823" y="1753"/>
                    </a:lnTo>
                    <a:lnTo>
                      <a:pt x="3916" y="1958"/>
                    </a:lnTo>
                    <a:lnTo>
                      <a:pt x="3916" y="1958"/>
                    </a:lnTo>
                    <a:lnTo>
                      <a:pt x="4364" y="1436"/>
                    </a:lnTo>
                    <a:lnTo>
                      <a:pt x="4587" y="1194"/>
                    </a:lnTo>
                    <a:lnTo>
                      <a:pt x="4830" y="970"/>
                    </a:lnTo>
                    <a:lnTo>
                      <a:pt x="5091" y="746"/>
                    </a:lnTo>
                    <a:lnTo>
                      <a:pt x="5352" y="541"/>
                    </a:lnTo>
                    <a:lnTo>
                      <a:pt x="5632" y="373"/>
                    </a:lnTo>
                    <a:lnTo>
                      <a:pt x="5930" y="224"/>
                    </a:lnTo>
                    <a:lnTo>
                      <a:pt x="5930" y="224"/>
                    </a:lnTo>
                    <a:lnTo>
                      <a:pt x="6098" y="168"/>
                    </a:lnTo>
                    <a:lnTo>
                      <a:pt x="6247" y="112"/>
                    </a:lnTo>
                    <a:lnTo>
                      <a:pt x="6415" y="75"/>
                    </a:lnTo>
                    <a:lnTo>
                      <a:pt x="6583" y="56"/>
                    </a:lnTo>
                    <a:lnTo>
                      <a:pt x="6750" y="37"/>
                    </a:lnTo>
                    <a:lnTo>
                      <a:pt x="6918" y="37"/>
                    </a:lnTo>
                    <a:lnTo>
                      <a:pt x="7086" y="37"/>
                    </a:lnTo>
                    <a:lnTo>
                      <a:pt x="7254" y="56"/>
                    </a:lnTo>
                    <a:lnTo>
                      <a:pt x="7422" y="93"/>
                    </a:lnTo>
                    <a:lnTo>
                      <a:pt x="7571" y="149"/>
                    </a:lnTo>
                    <a:lnTo>
                      <a:pt x="7739" y="205"/>
                    </a:lnTo>
                    <a:lnTo>
                      <a:pt x="7869" y="280"/>
                    </a:lnTo>
                    <a:lnTo>
                      <a:pt x="8018" y="373"/>
                    </a:lnTo>
                    <a:lnTo>
                      <a:pt x="8130" y="466"/>
                    </a:lnTo>
                    <a:lnTo>
                      <a:pt x="8242" y="578"/>
                    </a:lnTo>
                    <a:lnTo>
                      <a:pt x="8354" y="709"/>
                    </a:lnTo>
                    <a:lnTo>
                      <a:pt x="8354" y="709"/>
                    </a:lnTo>
                    <a:lnTo>
                      <a:pt x="8429" y="821"/>
                    </a:lnTo>
                    <a:lnTo>
                      <a:pt x="8484" y="951"/>
                    </a:lnTo>
                    <a:lnTo>
                      <a:pt x="8578" y="1194"/>
                    </a:lnTo>
                    <a:lnTo>
                      <a:pt x="8634" y="1455"/>
                    </a:lnTo>
                    <a:lnTo>
                      <a:pt x="8652" y="1716"/>
                    </a:lnTo>
                    <a:lnTo>
                      <a:pt x="8652" y="1995"/>
                    </a:lnTo>
                    <a:lnTo>
                      <a:pt x="8634" y="2275"/>
                    </a:lnTo>
                    <a:lnTo>
                      <a:pt x="8578" y="2555"/>
                    </a:lnTo>
                    <a:lnTo>
                      <a:pt x="8522" y="2816"/>
                    </a:lnTo>
                    <a:lnTo>
                      <a:pt x="8522" y="2816"/>
                    </a:lnTo>
                    <a:lnTo>
                      <a:pt x="8391" y="3245"/>
                    </a:lnTo>
                    <a:lnTo>
                      <a:pt x="8261" y="3655"/>
                    </a:lnTo>
                    <a:lnTo>
                      <a:pt x="8093" y="4084"/>
                    </a:lnTo>
                    <a:lnTo>
                      <a:pt x="7925" y="4475"/>
                    </a:lnTo>
                    <a:lnTo>
                      <a:pt x="7720" y="4886"/>
                    </a:lnTo>
                    <a:lnTo>
                      <a:pt x="7515" y="5259"/>
                    </a:lnTo>
                    <a:lnTo>
                      <a:pt x="7272" y="5631"/>
                    </a:lnTo>
                    <a:lnTo>
                      <a:pt x="7011" y="6004"/>
                    </a:lnTo>
                    <a:lnTo>
                      <a:pt x="6750" y="6359"/>
                    </a:lnTo>
                    <a:lnTo>
                      <a:pt x="6471" y="6694"/>
                    </a:lnTo>
                    <a:lnTo>
                      <a:pt x="6154" y="7011"/>
                    </a:lnTo>
                    <a:lnTo>
                      <a:pt x="5855" y="7328"/>
                    </a:lnTo>
                    <a:lnTo>
                      <a:pt x="5520" y="7627"/>
                    </a:lnTo>
                    <a:lnTo>
                      <a:pt x="5165" y="7906"/>
                    </a:lnTo>
                    <a:lnTo>
                      <a:pt x="4811" y="8167"/>
                    </a:lnTo>
                    <a:lnTo>
                      <a:pt x="4438" y="84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3387175" y="3382400"/>
                <a:ext cx="1580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5594" extrusionOk="0">
                    <a:moveTo>
                      <a:pt x="1436" y="671"/>
                    </a:moveTo>
                    <a:lnTo>
                      <a:pt x="1529" y="690"/>
                    </a:lnTo>
                    <a:lnTo>
                      <a:pt x="1622" y="709"/>
                    </a:lnTo>
                    <a:lnTo>
                      <a:pt x="1790" y="765"/>
                    </a:lnTo>
                    <a:lnTo>
                      <a:pt x="1958" y="858"/>
                    </a:lnTo>
                    <a:lnTo>
                      <a:pt x="2107" y="1007"/>
                    </a:lnTo>
                    <a:lnTo>
                      <a:pt x="2256" y="1156"/>
                    </a:lnTo>
                    <a:lnTo>
                      <a:pt x="2387" y="1343"/>
                    </a:lnTo>
                    <a:lnTo>
                      <a:pt x="2499" y="1529"/>
                    </a:lnTo>
                    <a:lnTo>
                      <a:pt x="2573" y="1734"/>
                    </a:lnTo>
                    <a:lnTo>
                      <a:pt x="2629" y="1809"/>
                    </a:lnTo>
                    <a:lnTo>
                      <a:pt x="2685" y="1865"/>
                    </a:lnTo>
                    <a:lnTo>
                      <a:pt x="2760" y="1902"/>
                    </a:lnTo>
                    <a:lnTo>
                      <a:pt x="2834" y="1939"/>
                    </a:lnTo>
                    <a:lnTo>
                      <a:pt x="2928" y="1939"/>
                    </a:lnTo>
                    <a:lnTo>
                      <a:pt x="3002" y="1921"/>
                    </a:lnTo>
                    <a:lnTo>
                      <a:pt x="3077" y="1883"/>
                    </a:lnTo>
                    <a:lnTo>
                      <a:pt x="3151" y="1827"/>
                    </a:lnTo>
                    <a:lnTo>
                      <a:pt x="3412" y="1529"/>
                    </a:lnTo>
                    <a:lnTo>
                      <a:pt x="3692" y="1231"/>
                    </a:lnTo>
                    <a:lnTo>
                      <a:pt x="3841" y="1100"/>
                    </a:lnTo>
                    <a:lnTo>
                      <a:pt x="3990" y="988"/>
                    </a:lnTo>
                    <a:lnTo>
                      <a:pt x="4158" y="876"/>
                    </a:lnTo>
                    <a:lnTo>
                      <a:pt x="4326" y="783"/>
                    </a:lnTo>
                    <a:lnTo>
                      <a:pt x="4494" y="746"/>
                    </a:lnTo>
                    <a:lnTo>
                      <a:pt x="4643" y="709"/>
                    </a:lnTo>
                    <a:lnTo>
                      <a:pt x="4811" y="690"/>
                    </a:lnTo>
                    <a:lnTo>
                      <a:pt x="4979" y="709"/>
                    </a:lnTo>
                    <a:lnTo>
                      <a:pt x="5128" y="746"/>
                    </a:lnTo>
                    <a:lnTo>
                      <a:pt x="5277" y="802"/>
                    </a:lnTo>
                    <a:lnTo>
                      <a:pt x="5408" y="876"/>
                    </a:lnTo>
                    <a:lnTo>
                      <a:pt x="5501" y="988"/>
                    </a:lnTo>
                    <a:lnTo>
                      <a:pt x="5557" y="1100"/>
                    </a:lnTo>
                    <a:lnTo>
                      <a:pt x="5613" y="1212"/>
                    </a:lnTo>
                    <a:lnTo>
                      <a:pt x="5631" y="1324"/>
                    </a:lnTo>
                    <a:lnTo>
                      <a:pt x="5650" y="1473"/>
                    </a:lnTo>
                    <a:lnTo>
                      <a:pt x="5650" y="1604"/>
                    </a:lnTo>
                    <a:lnTo>
                      <a:pt x="5631" y="1753"/>
                    </a:lnTo>
                    <a:lnTo>
                      <a:pt x="5613" y="1902"/>
                    </a:lnTo>
                    <a:lnTo>
                      <a:pt x="5557" y="2070"/>
                    </a:lnTo>
                    <a:lnTo>
                      <a:pt x="5501" y="2219"/>
                    </a:lnTo>
                    <a:lnTo>
                      <a:pt x="5426" y="2387"/>
                    </a:lnTo>
                    <a:lnTo>
                      <a:pt x="5221" y="2741"/>
                    </a:lnTo>
                    <a:lnTo>
                      <a:pt x="4960" y="3095"/>
                    </a:lnTo>
                    <a:lnTo>
                      <a:pt x="4662" y="3468"/>
                    </a:lnTo>
                    <a:lnTo>
                      <a:pt x="4307" y="3841"/>
                    </a:lnTo>
                    <a:lnTo>
                      <a:pt x="3916" y="4196"/>
                    </a:lnTo>
                    <a:lnTo>
                      <a:pt x="3506" y="4531"/>
                    </a:lnTo>
                    <a:lnTo>
                      <a:pt x="3077" y="4829"/>
                    </a:lnTo>
                    <a:lnTo>
                      <a:pt x="2723" y="4531"/>
                    </a:lnTo>
                    <a:lnTo>
                      <a:pt x="2368" y="4270"/>
                    </a:lnTo>
                    <a:lnTo>
                      <a:pt x="2014" y="4009"/>
                    </a:lnTo>
                    <a:lnTo>
                      <a:pt x="1846" y="3860"/>
                    </a:lnTo>
                    <a:lnTo>
                      <a:pt x="1678" y="3711"/>
                    </a:lnTo>
                    <a:lnTo>
                      <a:pt x="1510" y="3562"/>
                    </a:lnTo>
                    <a:lnTo>
                      <a:pt x="1380" y="3375"/>
                    </a:lnTo>
                    <a:lnTo>
                      <a:pt x="1231" y="3189"/>
                    </a:lnTo>
                    <a:lnTo>
                      <a:pt x="1100" y="2965"/>
                    </a:lnTo>
                    <a:lnTo>
                      <a:pt x="951" y="2666"/>
                    </a:lnTo>
                    <a:lnTo>
                      <a:pt x="802" y="2331"/>
                    </a:lnTo>
                    <a:lnTo>
                      <a:pt x="746" y="2144"/>
                    </a:lnTo>
                    <a:lnTo>
                      <a:pt x="709" y="1977"/>
                    </a:lnTo>
                    <a:lnTo>
                      <a:pt x="690" y="1790"/>
                    </a:lnTo>
                    <a:lnTo>
                      <a:pt x="671" y="1622"/>
                    </a:lnTo>
                    <a:lnTo>
                      <a:pt x="690" y="1473"/>
                    </a:lnTo>
                    <a:lnTo>
                      <a:pt x="727" y="1343"/>
                    </a:lnTo>
                    <a:lnTo>
                      <a:pt x="765" y="1193"/>
                    </a:lnTo>
                    <a:lnTo>
                      <a:pt x="839" y="1063"/>
                    </a:lnTo>
                    <a:lnTo>
                      <a:pt x="914" y="932"/>
                    </a:lnTo>
                    <a:lnTo>
                      <a:pt x="1026" y="839"/>
                    </a:lnTo>
                    <a:lnTo>
                      <a:pt x="1138" y="746"/>
                    </a:lnTo>
                    <a:lnTo>
                      <a:pt x="1268" y="690"/>
                    </a:lnTo>
                    <a:lnTo>
                      <a:pt x="1361" y="690"/>
                    </a:lnTo>
                    <a:lnTo>
                      <a:pt x="1436" y="671"/>
                    </a:lnTo>
                    <a:close/>
                    <a:moveTo>
                      <a:pt x="1380" y="0"/>
                    </a:moveTo>
                    <a:lnTo>
                      <a:pt x="1231" y="19"/>
                    </a:lnTo>
                    <a:lnTo>
                      <a:pt x="1100" y="56"/>
                    </a:lnTo>
                    <a:lnTo>
                      <a:pt x="970" y="93"/>
                    </a:lnTo>
                    <a:lnTo>
                      <a:pt x="858" y="149"/>
                    </a:lnTo>
                    <a:lnTo>
                      <a:pt x="746" y="205"/>
                    </a:lnTo>
                    <a:lnTo>
                      <a:pt x="634" y="280"/>
                    </a:lnTo>
                    <a:lnTo>
                      <a:pt x="541" y="373"/>
                    </a:lnTo>
                    <a:lnTo>
                      <a:pt x="448" y="466"/>
                    </a:lnTo>
                    <a:lnTo>
                      <a:pt x="298" y="671"/>
                    </a:lnTo>
                    <a:lnTo>
                      <a:pt x="168" y="895"/>
                    </a:lnTo>
                    <a:lnTo>
                      <a:pt x="75" y="1119"/>
                    </a:lnTo>
                    <a:lnTo>
                      <a:pt x="19" y="1361"/>
                    </a:lnTo>
                    <a:lnTo>
                      <a:pt x="0" y="1604"/>
                    </a:lnTo>
                    <a:lnTo>
                      <a:pt x="19" y="1846"/>
                    </a:lnTo>
                    <a:lnTo>
                      <a:pt x="37" y="2070"/>
                    </a:lnTo>
                    <a:lnTo>
                      <a:pt x="93" y="2294"/>
                    </a:lnTo>
                    <a:lnTo>
                      <a:pt x="149" y="2499"/>
                    </a:lnTo>
                    <a:lnTo>
                      <a:pt x="243" y="2722"/>
                    </a:lnTo>
                    <a:lnTo>
                      <a:pt x="317" y="2909"/>
                    </a:lnTo>
                    <a:lnTo>
                      <a:pt x="522" y="3300"/>
                    </a:lnTo>
                    <a:lnTo>
                      <a:pt x="671" y="3562"/>
                    </a:lnTo>
                    <a:lnTo>
                      <a:pt x="839" y="3785"/>
                    </a:lnTo>
                    <a:lnTo>
                      <a:pt x="1007" y="3990"/>
                    </a:lnTo>
                    <a:lnTo>
                      <a:pt x="1193" y="4177"/>
                    </a:lnTo>
                    <a:lnTo>
                      <a:pt x="1380" y="4345"/>
                    </a:lnTo>
                    <a:lnTo>
                      <a:pt x="1566" y="4512"/>
                    </a:lnTo>
                    <a:lnTo>
                      <a:pt x="1977" y="4811"/>
                    </a:lnTo>
                    <a:lnTo>
                      <a:pt x="2387" y="5128"/>
                    </a:lnTo>
                    <a:lnTo>
                      <a:pt x="2592" y="5314"/>
                    </a:lnTo>
                    <a:lnTo>
                      <a:pt x="2816" y="5501"/>
                    </a:lnTo>
                    <a:lnTo>
                      <a:pt x="2853" y="5538"/>
                    </a:lnTo>
                    <a:lnTo>
                      <a:pt x="2928" y="5575"/>
                    </a:lnTo>
                    <a:lnTo>
                      <a:pt x="2984" y="5594"/>
                    </a:lnTo>
                    <a:lnTo>
                      <a:pt x="3039" y="5594"/>
                    </a:lnTo>
                    <a:lnTo>
                      <a:pt x="3133" y="5575"/>
                    </a:lnTo>
                    <a:lnTo>
                      <a:pt x="3226" y="5538"/>
                    </a:lnTo>
                    <a:lnTo>
                      <a:pt x="3487" y="5370"/>
                    </a:lnTo>
                    <a:lnTo>
                      <a:pt x="3729" y="5184"/>
                    </a:lnTo>
                    <a:lnTo>
                      <a:pt x="4233" y="4811"/>
                    </a:lnTo>
                    <a:lnTo>
                      <a:pt x="4699" y="4401"/>
                    </a:lnTo>
                    <a:lnTo>
                      <a:pt x="5109" y="3972"/>
                    </a:lnTo>
                    <a:lnTo>
                      <a:pt x="5482" y="3543"/>
                    </a:lnTo>
                    <a:lnTo>
                      <a:pt x="5650" y="3319"/>
                    </a:lnTo>
                    <a:lnTo>
                      <a:pt x="5781" y="3095"/>
                    </a:lnTo>
                    <a:lnTo>
                      <a:pt x="5930" y="2890"/>
                    </a:lnTo>
                    <a:lnTo>
                      <a:pt x="6042" y="2685"/>
                    </a:lnTo>
                    <a:lnTo>
                      <a:pt x="6135" y="2480"/>
                    </a:lnTo>
                    <a:lnTo>
                      <a:pt x="6209" y="2275"/>
                    </a:lnTo>
                    <a:lnTo>
                      <a:pt x="6265" y="2033"/>
                    </a:lnTo>
                    <a:lnTo>
                      <a:pt x="6303" y="1809"/>
                    </a:lnTo>
                    <a:lnTo>
                      <a:pt x="6321" y="1585"/>
                    </a:lnTo>
                    <a:lnTo>
                      <a:pt x="6321" y="1361"/>
                    </a:lnTo>
                    <a:lnTo>
                      <a:pt x="6284" y="1156"/>
                    </a:lnTo>
                    <a:lnTo>
                      <a:pt x="6228" y="970"/>
                    </a:lnTo>
                    <a:lnTo>
                      <a:pt x="6153" y="783"/>
                    </a:lnTo>
                    <a:lnTo>
                      <a:pt x="6060" y="615"/>
                    </a:lnTo>
                    <a:lnTo>
                      <a:pt x="5967" y="485"/>
                    </a:lnTo>
                    <a:lnTo>
                      <a:pt x="5855" y="392"/>
                    </a:lnTo>
                    <a:lnTo>
                      <a:pt x="5762" y="298"/>
                    </a:lnTo>
                    <a:lnTo>
                      <a:pt x="5631" y="224"/>
                    </a:lnTo>
                    <a:lnTo>
                      <a:pt x="5519" y="168"/>
                    </a:lnTo>
                    <a:lnTo>
                      <a:pt x="5389" y="112"/>
                    </a:lnTo>
                    <a:lnTo>
                      <a:pt x="5258" y="75"/>
                    </a:lnTo>
                    <a:lnTo>
                      <a:pt x="5128" y="56"/>
                    </a:lnTo>
                    <a:lnTo>
                      <a:pt x="4848" y="19"/>
                    </a:lnTo>
                    <a:lnTo>
                      <a:pt x="4587" y="37"/>
                    </a:lnTo>
                    <a:lnTo>
                      <a:pt x="4307" y="93"/>
                    </a:lnTo>
                    <a:lnTo>
                      <a:pt x="4065" y="168"/>
                    </a:lnTo>
                    <a:lnTo>
                      <a:pt x="3916" y="261"/>
                    </a:lnTo>
                    <a:lnTo>
                      <a:pt x="3748" y="336"/>
                    </a:lnTo>
                    <a:lnTo>
                      <a:pt x="3468" y="541"/>
                    </a:lnTo>
                    <a:lnTo>
                      <a:pt x="3207" y="765"/>
                    </a:lnTo>
                    <a:lnTo>
                      <a:pt x="2965" y="1007"/>
                    </a:lnTo>
                    <a:lnTo>
                      <a:pt x="2797" y="765"/>
                    </a:lnTo>
                    <a:lnTo>
                      <a:pt x="2611" y="541"/>
                    </a:lnTo>
                    <a:lnTo>
                      <a:pt x="2387" y="354"/>
                    </a:lnTo>
                    <a:lnTo>
                      <a:pt x="2163" y="205"/>
                    </a:lnTo>
                    <a:lnTo>
                      <a:pt x="2033" y="149"/>
                    </a:lnTo>
                    <a:lnTo>
                      <a:pt x="1902" y="93"/>
                    </a:lnTo>
                    <a:lnTo>
                      <a:pt x="1772" y="56"/>
                    </a:lnTo>
                    <a:lnTo>
                      <a:pt x="1641" y="19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6" name="Google Shape;1416;p29"/>
          <p:cNvGrpSpPr/>
          <p:nvPr/>
        </p:nvGrpSpPr>
        <p:grpSpPr>
          <a:xfrm>
            <a:off x="8205525" y="2809588"/>
            <a:ext cx="545903" cy="896095"/>
            <a:chOff x="8450850" y="2914563"/>
            <a:chExt cx="545903" cy="896095"/>
          </a:xfrm>
        </p:grpSpPr>
        <p:sp>
          <p:nvSpPr>
            <p:cNvPr id="1417" name="Google Shape;1417;p29"/>
            <p:cNvSpPr/>
            <p:nvPr/>
          </p:nvSpPr>
          <p:spPr>
            <a:xfrm>
              <a:off x="8450850" y="2914563"/>
              <a:ext cx="545903" cy="896095"/>
            </a:xfrm>
            <a:custGeom>
              <a:avLst/>
              <a:gdLst/>
              <a:ahLst/>
              <a:cxnLst/>
              <a:rect l="l" t="t" r="r" b="b"/>
              <a:pathLst>
                <a:path w="19441" h="31864" extrusionOk="0">
                  <a:moveTo>
                    <a:pt x="14671" y="0"/>
                  </a:moveTo>
                  <a:lnTo>
                    <a:pt x="14376" y="46"/>
                  </a:lnTo>
                  <a:lnTo>
                    <a:pt x="14081" y="114"/>
                  </a:lnTo>
                  <a:lnTo>
                    <a:pt x="13786" y="182"/>
                  </a:lnTo>
                  <a:lnTo>
                    <a:pt x="13491" y="273"/>
                  </a:lnTo>
                  <a:lnTo>
                    <a:pt x="13195" y="364"/>
                  </a:lnTo>
                  <a:lnTo>
                    <a:pt x="12900" y="500"/>
                  </a:lnTo>
                  <a:lnTo>
                    <a:pt x="12628" y="659"/>
                  </a:lnTo>
                  <a:lnTo>
                    <a:pt x="12355" y="818"/>
                  </a:lnTo>
                  <a:lnTo>
                    <a:pt x="12082" y="1000"/>
                  </a:lnTo>
                  <a:lnTo>
                    <a:pt x="11810" y="1204"/>
                  </a:lnTo>
                  <a:lnTo>
                    <a:pt x="11560" y="1408"/>
                  </a:lnTo>
                  <a:lnTo>
                    <a:pt x="11310" y="1613"/>
                  </a:lnTo>
                  <a:lnTo>
                    <a:pt x="11083" y="1840"/>
                  </a:lnTo>
                  <a:lnTo>
                    <a:pt x="10856" y="2090"/>
                  </a:lnTo>
                  <a:lnTo>
                    <a:pt x="10629" y="2340"/>
                  </a:lnTo>
                  <a:lnTo>
                    <a:pt x="10425" y="2589"/>
                  </a:lnTo>
                  <a:lnTo>
                    <a:pt x="10220" y="2862"/>
                  </a:lnTo>
                  <a:lnTo>
                    <a:pt x="10061" y="3134"/>
                  </a:lnTo>
                  <a:lnTo>
                    <a:pt x="9880" y="3430"/>
                  </a:lnTo>
                  <a:lnTo>
                    <a:pt x="9721" y="3725"/>
                  </a:lnTo>
                  <a:lnTo>
                    <a:pt x="9584" y="3997"/>
                  </a:lnTo>
                  <a:lnTo>
                    <a:pt x="9221" y="3384"/>
                  </a:lnTo>
                  <a:lnTo>
                    <a:pt x="8858" y="2794"/>
                  </a:lnTo>
                  <a:lnTo>
                    <a:pt x="8494" y="2226"/>
                  </a:lnTo>
                  <a:lnTo>
                    <a:pt x="8290" y="1954"/>
                  </a:lnTo>
                  <a:lnTo>
                    <a:pt x="8085" y="1704"/>
                  </a:lnTo>
                  <a:lnTo>
                    <a:pt x="7858" y="1477"/>
                  </a:lnTo>
                  <a:lnTo>
                    <a:pt x="7631" y="1249"/>
                  </a:lnTo>
                  <a:lnTo>
                    <a:pt x="7381" y="1045"/>
                  </a:lnTo>
                  <a:lnTo>
                    <a:pt x="7086" y="863"/>
                  </a:lnTo>
                  <a:lnTo>
                    <a:pt x="6814" y="704"/>
                  </a:lnTo>
                  <a:lnTo>
                    <a:pt x="6473" y="545"/>
                  </a:lnTo>
                  <a:lnTo>
                    <a:pt x="6110" y="432"/>
                  </a:lnTo>
                  <a:lnTo>
                    <a:pt x="5724" y="341"/>
                  </a:lnTo>
                  <a:lnTo>
                    <a:pt x="5428" y="296"/>
                  </a:lnTo>
                  <a:lnTo>
                    <a:pt x="5110" y="250"/>
                  </a:lnTo>
                  <a:lnTo>
                    <a:pt x="4770" y="250"/>
                  </a:lnTo>
                  <a:lnTo>
                    <a:pt x="4452" y="273"/>
                  </a:lnTo>
                  <a:lnTo>
                    <a:pt x="4134" y="318"/>
                  </a:lnTo>
                  <a:lnTo>
                    <a:pt x="3816" y="364"/>
                  </a:lnTo>
                  <a:lnTo>
                    <a:pt x="3498" y="455"/>
                  </a:lnTo>
                  <a:lnTo>
                    <a:pt x="3203" y="568"/>
                  </a:lnTo>
                  <a:lnTo>
                    <a:pt x="2907" y="682"/>
                  </a:lnTo>
                  <a:lnTo>
                    <a:pt x="2589" y="818"/>
                  </a:lnTo>
                  <a:lnTo>
                    <a:pt x="2340" y="977"/>
                  </a:lnTo>
                  <a:lnTo>
                    <a:pt x="2067" y="1159"/>
                  </a:lnTo>
                  <a:lnTo>
                    <a:pt x="1795" y="1340"/>
                  </a:lnTo>
                  <a:lnTo>
                    <a:pt x="1568" y="1567"/>
                  </a:lnTo>
                  <a:lnTo>
                    <a:pt x="1340" y="1795"/>
                  </a:lnTo>
                  <a:lnTo>
                    <a:pt x="1136" y="2044"/>
                  </a:lnTo>
                  <a:lnTo>
                    <a:pt x="932" y="2294"/>
                  </a:lnTo>
                  <a:lnTo>
                    <a:pt x="773" y="2544"/>
                  </a:lnTo>
                  <a:lnTo>
                    <a:pt x="614" y="2817"/>
                  </a:lnTo>
                  <a:lnTo>
                    <a:pt x="477" y="3089"/>
                  </a:lnTo>
                  <a:lnTo>
                    <a:pt x="364" y="3384"/>
                  </a:lnTo>
                  <a:lnTo>
                    <a:pt x="273" y="3657"/>
                  </a:lnTo>
                  <a:lnTo>
                    <a:pt x="182" y="3952"/>
                  </a:lnTo>
                  <a:lnTo>
                    <a:pt x="114" y="4225"/>
                  </a:lnTo>
                  <a:lnTo>
                    <a:pt x="69" y="4543"/>
                  </a:lnTo>
                  <a:lnTo>
                    <a:pt x="46" y="4815"/>
                  </a:lnTo>
                  <a:lnTo>
                    <a:pt x="23" y="5133"/>
                  </a:lnTo>
                  <a:lnTo>
                    <a:pt x="1" y="5428"/>
                  </a:lnTo>
                  <a:lnTo>
                    <a:pt x="23" y="5746"/>
                  </a:lnTo>
                  <a:lnTo>
                    <a:pt x="46" y="6041"/>
                  </a:lnTo>
                  <a:lnTo>
                    <a:pt x="69" y="6359"/>
                  </a:lnTo>
                  <a:lnTo>
                    <a:pt x="114" y="6655"/>
                  </a:lnTo>
                  <a:lnTo>
                    <a:pt x="182" y="6973"/>
                  </a:lnTo>
                  <a:lnTo>
                    <a:pt x="228" y="7268"/>
                  </a:lnTo>
                  <a:lnTo>
                    <a:pt x="409" y="7858"/>
                  </a:lnTo>
                  <a:lnTo>
                    <a:pt x="614" y="8426"/>
                  </a:lnTo>
                  <a:lnTo>
                    <a:pt x="886" y="9016"/>
                  </a:lnTo>
                  <a:lnTo>
                    <a:pt x="1159" y="9539"/>
                  </a:lnTo>
                  <a:lnTo>
                    <a:pt x="1477" y="10061"/>
                  </a:lnTo>
                  <a:lnTo>
                    <a:pt x="1840" y="10561"/>
                  </a:lnTo>
                  <a:lnTo>
                    <a:pt x="2203" y="10992"/>
                  </a:lnTo>
                  <a:lnTo>
                    <a:pt x="2589" y="11447"/>
                  </a:lnTo>
                  <a:lnTo>
                    <a:pt x="3044" y="11855"/>
                  </a:lnTo>
                  <a:lnTo>
                    <a:pt x="3475" y="12264"/>
                  </a:lnTo>
                  <a:lnTo>
                    <a:pt x="3929" y="12650"/>
                  </a:lnTo>
                  <a:lnTo>
                    <a:pt x="4406" y="13014"/>
                  </a:lnTo>
                  <a:lnTo>
                    <a:pt x="4883" y="13354"/>
                  </a:lnTo>
                  <a:lnTo>
                    <a:pt x="5360" y="13695"/>
                  </a:lnTo>
                  <a:lnTo>
                    <a:pt x="5860" y="14013"/>
                  </a:lnTo>
                  <a:lnTo>
                    <a:pt x="6382" y="14331"/>
                  </a:lnTo>
                  <a:lnTo>
                    <a:pt x="6904" y="14649"/>
                  </a:lnTo>
                  <a:lnTo>
                    <a:pt x="7949" y="15216"/>
                  </a:lnTo>
                  <a:lnTo>
                    <a:pt x="8244" y="15375"/>
                  </a:lnTo>
                  <a:lnTo>
                    <a:pt x="8267" y="18305"/>
                  </a:lnTo>
                  <a:lnTo>
                    <a:pt x="8290" y="20622"/>
                  </a:lnTo>
                  <a:lnTo>
                    <a:pt x="8335" y="22893"/>
                  </a:lnTo>
                  <a:lnTo>
                    <a:pt x="8381" y="25164"/>
                  </a:lnTo>
                  <a:lnTo>
                    <a:pt x="8472" y="27412"/>
                  </a:lnTo>
                  <a:lnTo>
                    <a:pt x="8562" y="29615"/>
                  </a:lnTo>
                  <a:lnTo>
                    <a:pt x="8676" y="31841"/>
                  </a:lnTo>
                  <a:lnTo>
                    <a:pt x="9198" y="31863"/>
                  </a:lnTo>
                  <a:lnTo>
                    <a:pt x="9652" y="31841"/>
                  </a:lnTo>
                  <a:lnTo>
                    <a:pt x="10084" y="31818"/>
                  </a:lnTo>
                  <a:lnTo>
                    <a:pt x="10493" y="31795"/>
                  </a:lnTo>
                  <a:lnTo>
                    <a:pt x="11310" y="31727"/>
                  </a:lnTo>
                  <a:lnTo>
                    <a:pt x="11765" y="31704"/>
                  </a:lnTo>
                  <a:lnTo>
                    <a:pt x="12287" y="31659"/>
                  </a:lnTo>
                  <a:lnTo>
                    <a:pt x="12264" y="30296"/>
                  </a:lnTo>
                  <a:lnTo>
                    <a:pt x="17283" y="30160"/>
                  </a:lnTo>
                  <a:lnTo>
                    <a:pt x="17283" y="29774"/>
                  </a:lnTo>
                  <a:lnTo>
                    <a:pt x="17283" y="29411"/>
                  </a:lnTo>
                  <a:lnTo>
                    <a:pt x="17260" y="28638"/>
                  </a:lnTo>
                  <a:lnTo>
                    <a:pt x="17215" y="27912"/>
                  </a:lnTo>
                  <a:lnTo>
                    <a:pt x="17192" y="27526"/>
                  </a:lnTo>
                  <a:lnTo>
                    <a:pt x="17215" y="27139"/>
                  </a:lnTo>
                  <a:lnTo>
                    <a:pt x="17215" y="27139"/>
                  </a:lnTo>
                  <a:lnTo>
                    <a:pt x="15058" y="27185"/>
                  </a:lnTo>
                  <a:lnTo>
                    <a:pt x="12945" y="27230"/>
                  </a:lnTo>
                  <a:lnTo>
                    <a:pt x="12219" y="27253"/>
                  </a:lnTo>
                  <a:lnTo>
                    <a:pt x="12196" y="25868"/>
                  </a:lnTo>
                  <a:lnTo>
                    <a:pt x="15466" y="25754"/>
                  </a:lnTo>
                  <a:lnTo>
                    <a:pt x="15489" y="25391"/>
                  </a:lnTo>
                  <a:lnTo>
                    <a:pt x="15489" y="25027"/>
                  </a:lnTo>
                  <a:lnTo>
                    <a:pt x="15444" y="24278"/>
                  </a:lnTo>
                  <a:lnTo>
                    <a:pt x="15421" y="23551"/>
                  </a:lnTo>
                  <a:lnTo>
                    <a:pt x="15421" y="23188"/>
                  </a:lnTo>
                  <a:lnTo>
                    <a:pt x="15421" y="22802"/>
                  </a:lnTo>
                  <a:lnTo>
                    <a:pt x="13718" y="22847"/>
                  </a:lnTo>
                  <a:lnTo>
                    <a:pt x="12151" y="22870"/>
                  </a:lnTo>
                  <a:lnTo>
                    <a:pt x="12014" y="15035"/>
                  </a:lnTo>
                  <a:lnTo>
                    <a:pt x="12423" y="14785"/>
                  </a:lnTo>
                  <a:lnTo>
                    <a:pt x="13241" y="14217"/>
                  </a:lnTo>
                  <a:lnTo>
                    <a:pt x="14036" y="13627"/>
                  </a:lnTo>
                  <a:lnTo>
                    <a:pt x="14785" y="13014"/>
                  </a:lnTo>
                  <a:lnTo>
                    <a:pt x="15126" y="12718"/>
                  </a:lnTo>
                  <a:lnTo>
                    <a:pt x="15489" y="12400"/>
                  </a:lnTo>
                  <a:lnTo>
                    <a:pt x="15807" y="12105"/>
                  </a:lnTo>
                  <a:lnTo>
                    <a:pt x="16102" y="11810"/>
                  </a:lnTo>
                  <a:lnTo>
                    <a:pt x="16715" y="11106"/>
                  </a:lnTo>
                  <a:lnTo>
                    <a:pt x="17033" y="10742"/>
                  </a:lnTo>
                  <a:lnTo>
                    <a:pt x="17306" y="10379"/>
                  </a:lnTo>
                  <a:lnTo>
                    <a:pt x="17578" y="10016"/>
                  </a:lnTo>
                  <a:lnTo>
                    <a:pt x="17851" y="9630"/>
                  </a:lnTo>
                  <a:lnTo>
                    <a:pt x="18101" y="9266"/>
                  </a:lnTo>
                  <a:lnTo>
                    <a:pt x="18328" y="8858"/>
                  </a:lnTo>
                  <a:lnTo>
                    <a:pt x="18532" y="8449"/>
                  </a:lnTo>
                  <a:lnTo>
                    <a:pt x="18737" y="8063"/>
                  </a:lnTo>
                  <a:lnTo>
                    <a:pt x="18918" y="7631"/>
                  </a:lnTo>
                  <a:lnTo>
                    <a:pt x="19077" y="7222"/>
                  </a:lnTo>
                  <a:lnTo>
                    <a:pt x="19191" y="6768"/>
                  </a:lnTo>
                  <a:lnTo>
                    <a:pt x="19304" y="6337"/>
                  </a:lnTo>
                  <a:lnTo>
                    <a:pt x="19350" y="5905"/>
                  </a:lnTo>
                  <a:lnTo>
                    <a:pt x="19418" y="5428"/>
                  </a:lnTo>
                  <a:lnTo>
                    <a:pt x="19441" y="5156"/>
                  </a:lnTo>
                  <a:lnTo>
                    <a:pt x="19418" y="4860"/>
                  </a:lnTo>
                  <a:lnTo>
                    <a:pt x="19418" y="4588"/>
                  </a:lnTo>
                  <a:lnTo>
                    <a:pt x="19373" y="4315"/>
                  </a:lnTo>
                  <a:lnTo>
                    <a:pt x="19327" y="4020"/>
                  </a:lnTo>
                  <a:lnTo>
                    <a:pt x="19282" y="3725"/>
                  </a:lnTo>
                  <a:lnTo>
                    <a:pt x="19214" y="3475"/>
                  </a:lnTo>
                  <a:lnTo>
                    <a:pt x="19100" y="3203"/>
                  </a:lnTo>
                  <a:lnTo>
                    <a:pt x="19009" y="2930"/>
                  </a:lnTo>
                  <a:lnTo>
                    <a:pt x="18896" y="2658"/>
                  </a:lnTo>
                  <a:lnTo>
                    <a:pt x="18782" y="2408"/>
                  </a:lnTo>
                  <a:lnTo>
                    <a:pt x="18623" y="2181"/>
                  </a:lnTo>
                  <a:lnTo>
                    <a:pt x="18487" y="1931"/>
                  </a:lnTo>
                  <a:lnTo>
                    <a:pt x="18305" y="1704"/>
                  </a:lnTo>
                  <a:lnTo>
                    <a:pt x="18123" y="1477"/>
                  </a:lnTo>
                  <a:lnTo>
                    <a:pt x="17919" y="1272"/>
                  </a:lnTo>
                  <a:lnTo>
                    <a:pt x="17647" y="1022"/>
                  </a:lnTo>
                  <a:lnTo>
                    <a:pt x="17374" y="795"/>
                  </a:lnTo>
                  <a:lnTo>
                    <a:pt x="17079" y="614"/>
                  </a:lnTo>
                  <a:lnTo>
                    <a:pt x="16784" y="455"/>
                  </a:lnTo>
                  <a:lnTo>
                    <a:pt x="16488" y="296"/>
                  </a:lnTo>
                  <a:lnTo>
                    <a:pt x="16193" y="182"/>
                  </a:lnTo>
                  <a:lnTo>
                    <a:pt x="15898" y="114"/>
                  </a:lnTo>
                  <a:lnTo>
                    <a:pt x="15603" y="46"/>
                  </a:lnTo>
                  <a:lnTo>
                    <a:pt x="15285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8" name="Google Shape;1418;p29"/>
            <p:cNvGrpSpPr/>
            <p:nvPr/>
          </p:nvGrpSpPr>
          <p:grpSpPr>
            <a:xfrm>
              <a:off x="8450852" y="2916822"/>
              <a:ext cx="543964" cy="891567"/>
              <a:chOff x="4372625" y="3104100"/>
              <a:chExt cx="474125" cy="777100"/>
            </a:xfrm>
          </p:grpSpPr>
          <p:sp>
            <p:nvSpPr>
              <p:cNvPr id="1419" name="Google Shape;1419;p29"/>
              <p:cNvSpPr/>
              <p:nvPr/>
            </p:nvSpPr>
            <p:spPr>
              <a:xfrm>
                <a:off x="4372625" y="3104100"/>
                <a:ext cx="4741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18965" h="15887" extrusionOk="0">
                    <a:moveTo>
                      <a:pt x="14321" y="0"/>
                    </a:moveTo>
                    <a:lnTo>
                      <a:pt x="14023" y="37"/>
                    </a:lnTo>
                    <a:lnTo>
                      <a:pt x="13743" y="93"/>
                    </a:lnTo>
                    <a:lnTo>
                      <a:pt x="13445" y="168"/>
                    </a:lnTo>
                    <a:lnTo>
                      <a:pt x="13165" y="261"/>
                    </a:lnTo>
                    <a:lnTo>
                      <a:pt x="12867" y="354"/>
                    </a:lnTo>
                    <a:lnTo>
                      <a:pt x="12587" y="485"/>
                    </a:lnTo>
                    <a:lnTo>
                      <a:pt x="12326" y="634"/>
                    </a:lnTo>
                    <a:lnTo>
                      <a:pt x="12047" y="783"/>
                    </a:lnTo>
                    <a:lnTo>
                      <a:pt x="11785" y="970"/>
                    </a:lnTo>
                    <a:lnTo>
                      <a:pt x="11524" y="1156"/>
                    </a:lnTo>
                    <a:lnTo>
                      <a:pt x="11282" y="1361"/>
                    </a:lnTo>
                    <a:lnTo>
                      <a:pt x="11040" y="1566"/>
                    </a:lnTo>
                    <a:lnTo>
                      <a:pt x="10816" y="1790"/>
                    </a:lnTo>
                    <a:lnTo>
                      <a:pt x="10592" y="2033"/>
                    </a:lnTo>
                    <a:lnTo>
                      <a:pt x="10368" y="2275"/>
                    </a:lnTo>
                    <a:lnTo>
                      <a:pt x="10163" y="2517"/>
                    </a:lnTo>
                    <a:lnTo>
                      <a:pt x="9977" y="2778"/>
                    </a:lnTo>
                    <a:lnTo>
                      <a:pt x="9809" y="3058"/>
                    </a:lnTo>
                    <a:lnTo>
                      <a:pt x="9641" y="3338"/>
                    </a:lnTo>
                    <a:lnTo>
                      <a:pt x="9492" y="3617"/>
                    </a:lnTo>
                    <a:lnTo>
                      <a:pt x="9343" y="3897"/>
                    </a:lnTo>
                    <a:lnTo>
                      <a:pt x="8988" y="3300"/>
                    </a:lnTo>
                    <a:lnTo>
                      <a:pt x="8634" y="2722"/>
                    </a:lnTo>
                    <a:lnTo>
                      <a:pt x="8280" y="2163"/>
                    </a:lnTo>
                    <a:lnTo>
                      <a:pt x="8093" y="1902"/>
                    </a:lnTo>
                    <a:lnTo>
                      <a:pt x="7888" y="1660"/>
                    </a:lnTo>
                    <a:lnTo>
                      <a:pt x="7665" y="1436"/>
                    </a:lnTo>
                    <a:lnTo>
                      <a:pt x="7441" y="1212"/>
                    </a:lnTo>
                    <a:lnTo>
                      <a:pt x="7198" y="1007"/>
                    </a:lnTo>
                    <a:lnTo>
                      <a:pt x="6919" y="839"/>
                    </a:lnTo>
                    <a:lnTo>
                      <a:pt x="6639" y="671"/>
                    </a:lnTo>
                    <a:lnTo>
                      <a:pt x="6322" y="522"/>
                    </a:lnTo>
                    <a:lnTo>
                      <a:pt x="5968" y="410"/>
                    </a:lnTo>
                    <a:lnTo>
                      <a:pt x="5595" y="317"/>
                    </a:lnTo>
                    <a:lnTo>
                      <a:pt x="5296" y="280"/>
                    </a:lnTo>
                    <a:lnTo>
                      <a:pt x="4979" y="242"/>
                    </a:lnTo>
                    <a:lnTo>
                      <a:pt x="4662" y="242"/>
                    </a:lnTo>
                    <a:lnTo>
                      <a:pt x="4346" y="261"/>
                    </a:lnTo>
                    <a:lnTo>
                      <a:pt x="4029" y="298"/>
                    </a:lnTo>
                    <a:lnTo>
                      <a:pt x="3730" y="354"/>
                    </a:lnTo>
                    <a:lnTo>
                      <a:pt x="3413" y="429"/>
                    </a:lnTo>
                    <a:lnTo>
                      <a:pt x="3115" y="541"/>
                    </a:lnTo>
                    <a:lnTo>
                      <a:pt x="2835" y="653"/>
                    </a:lnTo>
                    <a:lnTo>
                      <a:pt x="2537" y="783"/>
                    </a:lnTo>
                    <a:lnTo>
                      <a:pt x="2276" y="951"/>
                    </a:lnTo>
                    <a:lnTo>
                      <a:pt x="2015" y="1119"/>
                    </a:lnTo>
                    <a:lnTo>
                      <a:pt x="1754" y="1305"/>
                    </a:lnTo>
                    <a:lnTo>
                      <a:pt x="1530" y="1510"/>
                    </a:lnTo>
                    <a:lnTo>
                      <a:pt x="1306" y="1734"/>
                    </a:lnTo>
                    <a:lnTo>
                      <a:pt x="1101" y="1977"/>
                    </a:lnTo>
                    <a:lnTo>
                      <a:pt x="915" y="2219"/>
                    </a:lnTo>
                    <a:lnTo>
                      <a:pt x="747" y="2480"/>
                    </a:lnTo>
                    <a:lnTo>
                      <a:pt x="598" y="2741"/>
                    </a:lnTo>
                    <a:lnTo>
                      <a:pt x="467" y="3002"/>
                    </a:lnTo>
                    <a:lnTo>
                      <a:pt x="355" y="3282"/>
                    </a:lnTo>
                    <a:lnTo>
                      <a:pt x="262" y="3562"/>
                    </a:lnTo>
                    <a:lnTo>
                      <a:pt x="187" y="3841"/>
                    </a:lnTo>
                    <a:lnTo>
                      <a:pt x="113" y="4121"/>
                    </a:lnTo>
                    <a:lnTo>
                      <a:pt x="75" y="4419"/>
                    </a:lnTo>
                    <a:lnTo>
                      <a:pt x="38" y="4699"/>
                    </a:lnTo>
                    <a:lnTo>
                      <a:pt x="20" y="4997"/>
                    </a:lnTo>
                    <a:lnTo>
                      <a:pt x="1" y="5296"/>
                    </a:lnTo>
                    <a:lnTo>
                      <a:pt x="20" y="5594"/>
                    </a:lnTo>
                    <a:lnTo>
                      <a:pt x="38" y="5892"/>
                    </a:lnTo>
                    <a:lnTo>
                      <a:pt x="57" y="6191"/>
                    </a:lnTo>
                    <a:lnTo>
                      <a:pt x="113" y="6489"/>
                    </a:lnTo>
                    <a:lnTo>
                      <a:pt x="169" y="6787"/>
                    </a:lnTo>
                    <a:lnTo>
                      <a:pt x="225" y="7086"/>
                    </a:lnTo>
                    <a:lnTo>
                      <a:pt x="392" y="7664"/>
                    </a:lnTo>
                    <a:lnTo>
                      <a:pt x="598" y="8223"/>
                    </a:lnTo>
                    <a:lnTo>
                      <a:pt x="859" y="8783"/>
                    </a:lnTo>
                    <a:lnTo>
                      <a:pt x="1138" y="9305"/>
                    </a:lnTo>
                    <a:lnTo>
                      <a:pt x="1437" y="9808"/>
                    </a:lnTo>
                    <a:lnTo>
                      <a:pt x="1791" y="10293"/>
                    </a:lnTo>
                    <a:lnTo>
                      <a:pt x="2145" y="10722"/>
                    </a:lnTo>
                    <a:lnTo>
                      <a:pt x="2537" y="11151"/>
                    </a:lnTo>
                    <a:lnTo>
                      <a:pt x="2966" y="11561"/>
                    </a:lnTo>
                    <a:lnTo>
                      <a:pt x="3395" y="11952"/>
                    </a:lnTo>
                    <a:lnTo>
                      <a:pt x="3842" y="12325"/>
                    </a:lnTo>
                    <a:lnTo>
                      <a:pt x="4290" y="12680"/>
                    </a:lnTo>
                    <a:lnTo>
                      <a:pt x="4756" y="13034"/>
                    </a:lnTo>
                    <a:lnTo>
                      <a:pt x="5241" y="13351"/>
                    </a:lnTo>
                    <a:lnTo>
                      <a:pt x="5725" y="13668"/>
                    </a:lnTo>
                    <a:lnTo>
                      <a:pt x="6229" y="13985"/>
                    </a:lnTo>
                    <a:lnTo>
                      <a:pt x="6732" y="14283"/>
                    </a:lnTo>
                    <a:lnTo>
                      <a:pt x="7758" y="14843"/>
                    </a:lnTo>
                    <a:lnTo>
                      <a:pt x="8783" y="15383"/>
                    </a:lnTo>
                    <a:lnTo>
                      <a:pt x="9828" y="15887"/>
                    </a:lnTo>
                    <a:lnTo>
                      <a:pt x="10555" y="15439"/>
                    </a:lnTo>
                    <a:lnTo>
                      <a:pt x="11338" y="14936"/>
                    </a:lnTo>
                    <a:lnTo>
                      <a:pt x="12121" y="14414"/>
                    </a:lnTo>
                    <a:lnTo>
                      <a:pt x="12923" y="13854"/>
                    </a:lnTo>
                    <a:lnTo>
                      <a:pt x="13687" y="13295"/>
                    </a:lnTo>
                    <a:lnTo>
                      <a:pt x="14433" y="12698"/>
                    </a:lnTo>
                    <a:lnTo>
                      <a:pt x="14769" y="12400"/>
                    </a:lnTo>
                    <a:lnTo>
                      <a:pt x="15105" y="12102"/>
                    </a:lnTo>
                    <a:lnTo>
                      <a:pt x="15422" y="11803"/>
                    </a:lnTo>
                    <a:lnTo>
                      <a:pt x="15720" y="11505"/>
                    </a:lnTo>
                    <a:lnTo>
                      <a:pt x="16317" y="10834"/>
                    </a:lnTo>
                    <a:lnTo>
                      <a:pt x="16615" y="10479"/>
                    </a:lnTo>
                    <a:lnTo>
                      <a:pt x="16895" y="10125"/>
                    </a:lnTo>
                    <a:lnTo>
                      <a:pt x="17156" y="9771"/>
                    </a:lnTo>
                    <a:lnTo>
                      <a:pt x="17417" y="9398"/>
                    </a:lnTo>
                    <a:lnTo>
                      <a:pt x="17659" y="9025"/>
                    </a:lnTo>
                    <a:lnTo>
                      <a:pt x="17883" y="8633"/>
                    </a:lnTo>
                    <a:lnTo>
                      <a:pt x="18088" y="8242"/>
                    </a:lnTo>
                    <a:lnTo>
                      <a:pt x="18274" y="7850"/>
                    </a:lnTo>
                    <a:lnTo>
                      <a:pt x="18461" y="7440"/>
                    </a:lnTo>
                    <a:lnTo>
                      <a:pt x="18610" y="7030"/>
                    </a:lnTo>
                    <a:lnTo>
                      <a:pt x="18722" y="6601"/>
                    </a:lnTo>
                    <a:lnTo>
                      <a:pt x="18834" y="6172"/>
                    </a:lnTo>
                    <a:lnTo>
                      <a:pt x="18890" y="5743"/>
                    </a:lnTo>
                    <a:lnTo>
                      <a:pt x="18946" y="5296"/>
                    </a:lnTo>
                    <a:lnTo>
                      <a:pt x="18964" y="5016"/>
                    </a:lnTo>
                    <a:lnTo>
                      <a:pt x="18946" y="4736"/>
                    </a:lnTo>
                    <a:lnTo>
                      <a:pt x="18946" y="4475"/>
                    </a:lnTo>
                    <a:lnTo>
                      <a:pt x="18908" y="4196"/>
                    </a:lnTo>
                    <a:lnTo>
                      <a:pt x="18871" y="3916"/>
                    </a:lnTo>
                    <a:lnTo>
                      <a:pt x="18815" y="3636"/>
                    </a:lnTo>
                    <a:lnTo>
                      <a:pt x="18741" y="3375"/>
                    </a:lnTo>
                    <a:lnTo>
                      <a:pt x="18647" y="3114"/>
                    </a:lnTo>
                    <a:lnTo>
                      <a:pt x="18554" y="2853"/>
                    </a:lnTo>
                    <a:lnTo>
                      <a:pt x="18442" y="2592"/>
                    </a:lnTo>
                    <a:lnTo>
                      <a:pt x="18330" y="2349"/>
                    </a:lnTo>
                    <a:lnTo>
                      <a:pt x="18181" y="2107"/>
                    </a:lnTo>
                    <a:lnTo>
                      <a:pt x="18032" y="1865"/>
                    </a:lnTo>
                    <a:lnTo>
                      <a:pt x="17864" y="1660"/>
                    </a:lnTo>
                    <a:lnTo>
                      <a:pt x="17696" y="1436"/>
                    </a:lnTo>
                    <a:lnTo>
                      <a:pt x="17491" y="1231"/>
                    </a:lnTo>
                    <a:lnTo>
                      <a:pt x="17230" y="988"/>
                    </a:lnTo>
                    <a:lnTo>
                      <a:pt x="16951" y="765"/>
                    </a:lnTo>
                    <a:lnTo>
                      <a:pt x="16671" y="578"/>
                    </a:lnTo>
                    <a:lnTo>
                      <a:pt x="16373" y="429"/>
                    </a:lnTo>
                    <a:lnTo>
                      <a:pt x="16093" y="280"/>
                    </a:lnTo>
                    <a:lnTo>
                      <a:pt x="15794" y="168"/>
                    </a:lnTo>
                    <a:lnTo>
                      <a:pt x="15515" y="93"/>
                    </a:lnTo>
                    <a:lnTo>
                      <a:pt x="15216" y="37"/>
                    </a:lnTo>
                    <a:lnTo>
                      <a:pt x="1491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9"/>
              <p:cNvSpPr/>
              <p:nvPr/>
            </p:nvSpPr>
            <p:spPr>
              <a:xfrm>
                <a:off x="4456550" y="3192200"/>
                <a:ext cx="306275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8839" extrusionOk="0">
                    <a:moveTo>
                      <a:pt x="10051" y="0"/>
                    </a:moveTo>
                    <a:lnTo>
                      <a:pt x="9827" y="19"/>
                    </a:lnTo>
                    <a:lnTo>
                      <a:pt x="9603" y="56"/>
                    </a:lnTo>
                    <a:lnTo>
                      <a:pt x="9398" y="112"/>
                    </a:lnTo>
                    <a:lnTo>
                      <a:pt x="9174" y="168"/>
                    </a:lnTo>
                    <a:lnTo>
                      <a:pt x="8969" y="261"/>
                    </a:lnTo>
                    <a:lnTo>
                      <a:pt x="8783" y="355"/>
                    </a:lnTo>
                    <a:lnTo>
                      <a:pt x="8578" y="466"/>
                    </a:lnTo>
                    <a:lnTo>
                      <a:pt x="8391" y="597"/>
                    </a:lnTo>
                    <a:lnTo>
                      <a:pt x="8018" y="877"/>
                    </a:lnTo>
                    <a:lnTo>
                      <a:pt x="7683" y="1175"/>
                    </a:lnTo>
                    <a:lnTo>
                      <a:pt x="7366" y="1492"/>
                    </a:lnTo>
                    <a:lnTo>
                      <a:pt x="7067" y="1809"/>
                    </a:lnTo>
                    <a:lnTo>
                      <a:pt x="6825" y="2107"/>
                    </a:lnTo>
                    <a:lnTo>
                      <a:pt x="6396" y="2667"/>
                    </a:lnTo>
                    <a:lnTo>
                      <a:pt x="6116" y="3040"/>
                    </a:lnTo>
                    <a:lnTo>
                      <a:pt x="6042" y="3133"/>
                    </a:lnTo>
                    <a:lnTo>
                      <a:pt x="6023" y="3170"/>
                    </a:lnTo>
                    <a:lnTo>
                      <a:pt x="6004" y="3170"/>
                    </a:lnTo>
                    <a:lnTo>
                      <a:pt x="5855" y="3021"/>
                    </a:lnTo>
                    <a:lnTo>
                      <a:pt x="5613" y="2760"/>
                    </a:lnTo>
                    <a:lnTo>
                      <a:pt x="4942" y="2014"/>
                    </a:lnTo>
                    <a:lnTo>
                      <a:pt x="4252" y="1268"/>
                    </a:lnTo>
                    <a:lnTo>
                      <a:pt x="3991" y="988"/>
                    </a:lnTo>
                    <a:lnTo>
                      <a:pt x="3823" y="839"/>
                    </a:lnTo>
                    <a:lnTo>
                      <a:pt x="3636" y="709"/>
                    </a:lnTo>
                    <a:lnTo>
                      <a:pt x="3431" y="597"/>
                    </a:lnTo>
                    <a:lnTo>
                      <a:pt x="3226" y="504"/>
                    </a:lnTo>
                    <a:lnTo>
                      <a:pt x="3021" y="410"/>
                    </a:lnTo>
                    <a:lnTo>
                      <a:pt x="2797" y="336"/>
                    </a:lnTo>
                    <a:lnTo>
                      <a:pt x="2573" y="280"/>
                    </a:lnTo>
                    <a:lnTo>
                      <a:pt x="2350" y="243"/>
                    </a:lnTo>
                    <a:lnTo>
                      <a:pt x="2126" y="224"/>
                    </a:lnTo>
                    <a:lnTo>
                      <a:pt x="1902" y="224"/>
                    </a:lnTo>
                    <a:lnTo>
                      <a:pt x="1697" y="261"/>
                    </a:lnTo>
                    <a:lnTo>
                      <a:pt x="1473" y="299"/>
                    </a:lnTo>
                    <a:lnTo>
                      <a:pt x="1268" y="373"/>
                    </a:lnTo>
                    <a:lnTo>
                      <a:pt x="1063" y="466"/>
                    </a:lnTo>
                    <a:lnTo>
                      <a:pt x="877" y="597"/>
                    </a:lnTo>
                    <a:lnTo>
                      <a:pt x="690" y="746"/>
                    </a:lnTo>
                    <a:lnTo>
                      <a:pt x="522" y="933"/>
                    </a:lnTo>
                    <a:lnTo>
                      <a:pt x="336" y="1156"/>
                    </a:lnTo>
                    <a:lnTo>
                      <a:pt x="205" y="1417"/>
                    </a:lnTo>
                    <a:lnTo>
                      <a:pt x="112" y="1697"/>
                    </a:lnTo>
                    <a:lnTo>
                      <a:pt x="38" y="1977"/>
                    </a:lnTo>
                    <a:lnTo>
                      <a:pt x="19" y="2294"/>
                    </a:lnTo>
                    <a:lnTo>
                      <a:pt x="0" y="2592"/>
                    </a:lnTo>
                    <a:lnTo>
                      <a:pt x="38" y="2909"/>
                    </a:lnTo>
                    <a:lnTo>
                      <a:pt x="93" y="3226"/>
                    </a:lnTo>
                    <a:lnTo>
                      <a:pt x="168" y="3543"/>
                    </a:lnTo>
                    <a:lnTo>
                      <a:pt x="280" y="3860"/>
                    </a:lnTo>
                    <a:lnTo>
                      <a:pt x="392" y="4177"/>
                    </a:lnTo>
                    <a:lnTo>
                      <a:pt x="541" y="4475"/>
                    </a:lnTo>
                    <a:lnTo>
                      <a:pt x="709" y="4774"/>
                    </a:lnTo>
                    <a:lnTo>
                      <a:pt x="895" y="5053"/>
                    </a:lnTo>
                    <a:lnTo>
                      <a:pt x="1100" y="5315"/>
                    </a:lnTo>
                    <a:lnTo>
                      <a:pt x="1324" y="5576"/>
                    </a:lnTo>
                    <a:lnTo>
                      <a:pt x="1585" y="5837"/>
                    </a:lnTo>
                    <a:lnTo>
                      <a:pt x="1846" y="6079"/>
                    </a:lnTo>
                    <a:lnTo>
                      <a:pt x="2126" y="6321"/>
                    </a:lnTo>
                    <a:lnTo>
                      <a:pt x="2424" y="6545"/>
                    </a:lnTo>
                    <a:lnTo>
                      <a:pt x="3021" y="6993"/>
                    </a:lnTo>
                    <a:lnTo>
                      <a:pt x="3655" y="7403"/>
                    </a:lnTo>
                    <a:lnTo>
                      <a:pt x="4308" y="7794"/>
                    </a:lnTo>
                    <a:lnTo>
                      <a:pt x="4960" y="8167"/>
                    </a:lnTo>
                    <a:lnTo>
                      <a:pt x="5631" y="8503"/>
                    </a:lnTo>
                    <a:lnTo>
                      <a:pt x="6303" y="8839"/>
                    </a:lnTo>
                    <a:lnTo>
                      <a:pt x="7310" y="8205"/>
                    </a:lnTo>
                    <a:lnTo>
                      <a:pt x="7813" y="7888"/>
                    </a:lnTo>
                    <a:lnTo>
                      <a:pt x="8298" y="7552"/>
                    </a:lnTo>
                    <a:lnTo>
                      <a:pt x="8783" y="7198"/>
                    </a:lnTo>
                    <a:lnTo>
                      <a:pt x="9230" y="6844"/>
                    </a:lnTo>
                    <a:lnTo>
                      <a:pt x="9640" y="6508"/>
                    </a:lnTo>
                    <a:lnTo>
                      <a:pt x="10013" y="6154"/>
                    </a:lnTo>
                    <a:lnTo>
                      <a:pt x="10517" y="5631"/>
                    </a:lnTo>
                    <a:lnTo>
                      <a:pt x="10946" y="5128"/>
                    </a:lnTo>
                    <a:lnTo>
                      <a:pt x="11319" y="4643"/>
                    </a:lnTo>
                    <a:lnTo>
                      <a:pt x="11487" y="4401"/>
                    </a:lnTo>
                    <a:lnTo>
                      <a:pt x="11617" y="4158"/>
                    </a:lnTo>
                    <a:lnTo>
                      <a:pt x="11748" y="3916"/>
                    </a:lnTo>
                    <a:lnTo>
                      <a:pt x="11859" y="3674"/>
                    </a:lnTo>
                    <a:lnTo>
                      <a:pt x="11971" y="3450"/>
                    </a:lnTo>
                    <a:lnTo>
                      <a:pt x="12046" y="3226"/>
                    </a:lnTo>
                    <a:lnTo>
                      <a:pt x="12120" y="2984"/>
                    </a:lnTo>
                    <a:lnTo>
                      <a:pt x="12176" y="2760"/>
                    </a:lnTo>
                    <a:lnTo>
                      <a:pt x="12214" y="2536"/>
                    </a:lnTo>
                    <a:lnTo>
                      <a:pt x="12232" y="2331"/>
                    </a:lnTo>
                    <a:lnTo>
                      <a:pt x="12251" y="2051"/>
                    </a:lnTo>
                    <a:lnTo>
                      <a:pt x="12214" y="1809"/>
                    </a:lnTo>
                    <a:lnTo>
                      <a:pt x="12176" y="1548"/>
                    </a:lnTo>
                    <a:lnTo>
                      <a:pt x="12102" y="1305"/>
                    </a:lnTo>
                    <a:lnTo>
                      <a:pt x="12009" y="1082"/>
                    </a:lnTo>
                    <a:lnTo>
                      <a:pt x="11878" y="877"/>
                    </a:lnTo>
                    <a:lnTo>
                      <a:pt x="11748" y="672"/>
                    </a:lnTo>
                    <a:lnTo>
                      <a:pt x="11580" y="504"/>
                    </a:lnTo>
                    <a:lnTo>
                      <a:pt x="11412" y="373"/>
                    </a:lnTo>
                    <a:lnTo>
                      <a:pt x="11263" y="261"/>
                    </a:lnTo>
                    <a:lnTo>
                      <a:pt x="11095" y="187"/>
                    </a:lnTo>
                    <a:lnTo>
                      <a:pt x="10964" y="131"/>
                    </a:lnTo>
                    <a:lnTo>
                      <a:pt x="10834" y="93"/>
                    </a:lnTo>
                    <a:lnTo>
                      <a:pt x="10703" y="56"/>
                    </a:lnTo>
                    <a:lnTo>
                      <a:pt x="10498" y="38"/>
                    </a:lnTo>
                    <a:lnTo>
                      <a:pt x="10274" y="0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9"/>
              <p:cNvSpPr/>
              <p:nvPr/>
            </p:nvSpPr>
            <p:spPr>
              <a:xfrm>
                <a:off x="4573550" y="3432275"/>
                <a:ext cx="98850" cy="4489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7957" extrusionOk="0">
                    <a:moveTo>
                      <a:pt x="3208" y="0"/>
                    </a:moveTo>
                    <a:lnTo>
                      <a:pt x="2742" y="19"/>
                    </a:lnTo>
                    <a:lnTo>
                      <a:pt x="2294" y="38"/>
                    </a:lnTo>
                    <a:lnTo>
                      <a:pt x="1828" y="93"/>
                    </a:lnTo>
                    <a:lnTo>
                      <a:pt x="1380" y="131"/>
                    </a:lnTo>
                    <a:lnTo>
                      <a:pt x="914" y="149"/>
                    </a:lnTo>
                    <a:lnTo>
                      <a:pt x="467" y="168"/>
                    </a:lnTo>
                    <a:lnTo>
                      <a:pt x="1" y="149"/>
                    </a:lnTo>
                    <a:lnTo>
                      <a:pt x="38" y="4736"/>
                    </a:lnTo>
                    <a:lnTo>
                      <a:pt x="56" y="6993"/>
                    </a:lnTo>
                    <a:lnTo>
                      <a:pt x="94" y="9212"/>
                    </a:lnTo>
                    <a:lnTo>
                      <a:pt x="150" y="11412"/>
                    </a:lnTo>
                    <a:lnTo>
                      <a:pt x="224" y="13612"/>
                    </a:lnTo>
                    <a:lnTo>
                      <a:pt x="318" y="15775"/>
                    </a:lnTo>
                    <a:lnTo>
                      <a:pt x="429" y="17938"/>
                    </a:lnTo>
                    <a:lnTo>
                      <a:pt x="933" y="17957"/>
                    </a:lnTo>
                    <a:lnTo>
                      <a:pt x="1380" y="17938"/>
                    </a:lnTo>
                    <a:lnTo>
                      <a:pt x="1809" y="17920"/>
                    </a:lnTo>
                    <a:lnTo>
                      <a:pt x="2201" y="17901"/>
                    </a:lnTo>
                    <a:lnTo>
                      <a:pt x="3003" y="17826"/>
                    </a:lnTo>
                    <a:lnTo>
                      <a:pt x="3450" y="17808"/>
                    </a:lnTo>
                    <a:lnTo>
                      <a:pt x="3954" y="17770"/>
                    </a:lnTo>
                    <a:lnTo>
                      <a:pt x="3674" y="19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9"/>
              <p:cNvSpPr/>
              <p:nvPr/>
            </p:nvSpPr>
            <p:spPr>
              <a:xfrm>
                <a:off x="4587525" y="3766050"/>
                <a:ext cx="207000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3189" extrusionOk="0">
                    <a:moveTo>
                      <a:pt x="8205" y="0"/>
                    </a:moveTo>
                    <a:lnTo>
                      <a:pt x="6098" y="37"/>
                    </a:lnTo>
                    <a:lnTo>
                      <a:pt x="4029" y="93"/>
                    </a:lnTo>
                    <a:lnTo>
                      <a:pt x="3022" y="131"/>
                    </a:lnTo>
                    <a:lnTo>
                      <a:pt x="2015" y="187"/>
                    </a:lnTo>
                    <a:lnTo>
                      <a:pt x="1008" y="261"/>
                    </a:lnTo>
                    <a:lnTo>
                      <a:pt x="20" y="354"/>
                    </a:lnTo>
                    <a:lnTo>
                      <a:pt x="1" y="1119"/>
                    </a:lnTo>
                    <a:lnTo>
                      <a:pt x="38" y="1772"/>
                    </a:lnTo>
                    <a:lnTo>
                      <a:pt x="57" y="2424"/>
                    </a:lnTo>
                    <a:lnTo>
                      <a:pt x="94" y="3189"/>
                    </a:lnTo>
                    <a:lnTo>
                      <a:pt x="8261" y="2946"/>
                    </a:lnTo>
                    <a:lnTo>
                      <a:pt x="8280" y="2573"/>
                    </a:lnTo>
                    <a:lnTo>
                      <a:pt x="8261" y="2219"/>
                    </a:lnTo>
                    <a:lnTo>
                      <a:pt x="8243" y="1473"/>
                    </a:lnTo>
                    <a:lnTo>
                      <a:pt x="8205" y="746"/>
                    </a:lnTo>
                    <a:lnTo>
                      <a:pt x="8187" y="373"/>
                    </a:lnTo>
                    <a:lnTo>
                      <a:pt x="8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4587525" y="3660225"/>
                <a:ext cx="162725" cy="7787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3115" extrusionOk="0">
                    <a:moveTo>
                      <a:pt x="6453" y="0"/>
                    </a:moveTo>
                    <a:lnTo>
                      <a:pt x="4793" y="38"/>
                    </a:lnTo>
                    <a:lnTo>
                      <a:pt x="3171" y="75"/>
                    </a:lnTo>
                    <a:lnTo>
                      <a:pt x="2369" y="112"/>
                    </a:lnTo>
                    <a:lnTo>
                      <a:pt x="1586" y="168"/>
                    </a:lnTo>
                    <a:lnTo>
                      <a:pt x="784" y="243"/>
                    </a:lnTo>
                    <a:lnTo>
                      <a:pt x="1" y="336"/>
                    </a:lnTo>
                    <a:lnTo>
                      <a:pt x="1" y="1101"/>
                    </a:lnTo>
                    <a:lnTo>
                      <a:pt x="20" y="1735"/>
                    </a:lnTo>
                    <a:lnTo>
                      <a:pt x="57" y="2368"/>
                    </a:lnTo>
                    <a:lnTo>
                      <a:pt x="76" y="3114"/>
                    </a:lnTo>
                    <a:lnTo>
                      <a:pt x="6490" y="2891"/>
                    </a:lnTo>
                    <a:lnTo>
                      <a:pt x="6509" y="2518"/>
                    </a:lnTo>
                    <a:lnTo>
                      <a:pt x="6509" y="2163"/>
                    </a:lnTo>
                    <a:lnTo>
                      <a:pt x="6471" y="1436"/>
                    </a:lnTo>
                    <a:lnTo>
                      <a:pt x="6453" y="728"/>
                    </a:lnTo>
                    <a:lnTo>
                      <a:pt x="6453" y="373"/>
                    </a:lnTo>
                    <a:lnTo>
                      <a:pt x="64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4595925" y="3750650"/>
                <a:ext cx="191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085" extrusionOk="0">
                    <a:moveTo>
                      <a:pt x="206" y="1"/>
                    </a:moveTo>
                    <a:lnTo>
                      <a:pt x="150" y="38"/>
                    </a:lnTo>
                    <a:lnTo>
                      <a:pt x="75" y="94"/>
                    </a:lnTo>
                    <a:lnTo>
                      <a:pt x="19" y="187"/>
                    </a:lnTo>
                    <a:lnTo>
                      <a:pt x="1" y="243"/>
                    </a:lnTo>
                    <a:lnTo>
                      <a:pt x="1" y="299"/>
                    </a:lnTo>
                    <a:lnTo>
                      <a:pt x="206" y="3805"/>
                    </a:lnTo>
                    <a:lnTo>
                      <a:pt x="224" y="3917"/>
                    </a:lnTo>
                    <a:lnTo>
                      <a:pt x="299" y="3991"/>
                    </a:lnTo>
                    <a:lnTo>
                      <a:pt x="373" y="4047"/>
                    </a:lnTo>
                    <a:lnTo>
                      <a:pt x="485" y="4084"/>
                    </a:lnTo>
                    <a:lnTo>
                      <a:pt x="504" y="4084"/>
                    </a:lnTo>
                    <a:lnTo>
                      <a:pt x="560" y="4066"/>
                    </a:lnTo>
                    <a:lnTo>
                      <a:pt x="616" y="4047"/>
                    </a:lnTo>
                    <a:lnTo>
                      <a:pt x="690" y="3991"/>
                    </a:lnTo>
                    <a:lnTo>
                      <a:pt x="746" y="3898"/>
                    </a:lnTo>
                    <a:lnTo>
                      <a:pt x="765" y="3842"/>
                    </a:lnTo>
                    <a:lnTo>
                      <a:pt x="765" y="3786"/>
                    </a:lnTo>
                    <a:lnTo>
                      <a:pt x="560" y="262"/>
                    </a:lnTo>
                    <a:lnTo>
                      <a:pt x="560" y="206"/>
                    </a:lnTo>
                    <a:lnTo>
                      <a:pt x="541" y="150"/>
                    </a:lnTo>
                    <a:lnTo>
                      <a:pt x="467" y="75"/>
                    </a:lnTo>
                    <a:lnTo>
                      <a:pt x="373" y="19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4706875" y="3133925"/>
                <a:ext cx="1030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66" extrusionOk="0">
                    <a:moveTo>
                      <a:pt x="1157" y="0"/>
                    </a:moveTo>
                    <a:lnTo>
                      <a:pt x="821" y="38"/>
                    </a:lnTo>
                    <a:lnTo>
                      <a:pt x="504" y="112"/>
                    </a:lnTo>
                    <a:lnTo>
                      <a:pt x="168" y="206"/>
                    </a:lnTo>
                    <a:lnTo>
                      <a:pt x="131" y="243"/>
                    </a:lnTo>
                    <a:lnTo>
                      <a:pt x="75" y="280"/>
                    </a:lnTo>
                    <a:lnTo>
                      <a:pt x="19" y="355"/>
                    </a:lnTo>
                    <a:lnTo>
                      <a:pt x="0" y="467"/>
                    </a:lnTo>
                    <a:lnTo>
                      <a:pt x="0" y="523"/>
                    </a:lnTo>
                    <a:lnTo>
                      <a:pt x="19" y="578"/>
                    </a:lnTo>
                    <a:lnTo>
                      <a:pt x="56" y="634"/>
                    </a:lnTo>
                    <a:lnTo>
                      <a:pt x="75" y="672"/>
                    </a:lnTo>
                    <a:lnTo>
                      <a:pt x="168" y="728"/>
                    </a:lnTo>
                    <a:lnTo>
                      <a:pt x="280" y="765"/>
                    </a:lnTo>
                    <a:lnTo>
                      <a:pt x="336" y="746"/>
                    </a:lnTo>
                    <a:lnTo>
                      <a:pt x="392" y="728"/>
                    </a:lnTo>
                    <a:lnTo>
                      <a:pt x="653" y="653"/>
                    </a:lnTo>
                    <a:lnTo>
                      <a:pt x="914" y="597"/>
                    </a:lnTo>
                    <a:lnTo>
                      <a:pt x="1175" y="578"/>
                    </a:lnTo>
                    <a:lnTo>
                      <a:pt x="1455" y="578"/>
                    </a:lnTo>
                    <a:lnTo>
                      <a:pt x="1716" y="616"/>
                    </a:lnTo>
                    <a:lnTo>
                      <a:pt x="1977" y="690"/>
                    </a:lnTo>
                    <a:lnTo>
                      <a:pt x="2238" y="784"/>
                    </a:lnTo>
                    <a:lnTo>
                      <a:pt x="2480" y="914"/>
                    </a:lnTo>
                    <a:lnTo>
                      <a:pt x="2704" y="1063"/>
                    </a:lnTo>
                    <a:lnTo>
                      <a:pt x="2891" y="1250"/>
                    </a:lnTo>
                    <a:lnTo>
                      <a:pt x="3077" y="1455"/>
                    </a:lnTo>
                    <a:lnTo>
                      <a:pt x="3226" y="1679"/>
                    </a:lnTo>
                    <a:lnTo>
                      <a:pt x="3357" y="1921"/>
                    </a:lnTo>
                    <a:lnTo>
                      <a:pt x="3450" y="2182"/>
                    </a:lnTo>
                    <a:lnTo>
                      <a:pt x="3525" y="2443"/>
                    </a:lnTo>
                    <a:lnTo>
                      <a:pt x="3562" y="2704"/>
                    </a:lnTo>
                    <a:lnTo>
                      <a:pt x="3599" y="2816"/>
                    </a:lnTo>
                    <a:lnTo>
                      <a:pt x="3655" y="2891"/>
                    </a:lnTo>
                    <a:lnTo>
                      <a:pt x="3748" y="2947"/>
                    </a:lnTo>
                    <a:lnTo>
                      <a:pt x="3842" y="2965"/>
                    </a:lnTo>
                    <a:lnTo>
                      <a:pt x="3860" y="2965"/>
                    </a:lnTo>
                    <a:lnTo>
                      <a:pt x="3916" y="2947"/>
                    </a:lnTo>
                    <a:lnTo>
                      <a:pt x="3972" y="2928"/>
                    </a:lnTo>
                    <a:lnTo>
                      <a:pt x="4065" y="2872"/>
                    </a:lnTo>
                    <a:lnTo>
                      <a:pt x="4121" y="2779"/>
                    </a:lnTo>
                    <a:lnTo>
                      <a:pt x="4121" y="2723"/>
                    </a:lnTo>
                    <a:lnTo>
                      <a:pt x="4121" y="2667"/>
                    </a:lnTo>
                    <a:lnTo>
                      <a:pt x="4084" y="2331"/>
                    </a:lnTo>
                    <a:lnTo>
                      <a:pt x="3991" y="1996"/>
                    </a:lnTo>
                    <a:lnTo>
                      <a:pt x="3879" y="1679"/>
                    </a:lnTo>
                    <a:lnTo>
                      <a:pt x="3711" y="1380"/>
                    </a:lnTo>
                    <a:lnTo>
                      <a:pt x="3525" y="1101"/>
                    </a:lnTo>
                    <a:lnTo>
                      <a:pt x="3301" y="858"/>
                    </a:lnTo>
                    <a:lnTo>
                      <a:pt x="3058" y="634"/>
                    </a:lnTo>
                    <a:lnTo>
                      <a:pt x="2779" y="429"/>
                    </a:lnTo>
                    <a:lnTo>
                      <a:pt x="2480" y="280"/>
                    </a:lnTo>
                    <a:lnTo>
                      <a:pt x="2163" y="150"/>
                    </a:lnTo>
                    <a:lnTo>
                      <a:pt x="1828" y="56"/>
                    </a:lnTo>
                    <a:lnTo>
                      <a:pt x="1511" y="19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p48"/>
          <p:cNvSpPr/>
          <p:nvPr/>
        </p:nvSpPr>
        <p:spPr>
          <a:xfrm>
            <a:off x="3977688" y="27552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48"/>
          <p:cNvSpPr/>
          <p:nvPr/>
        </p:nvSpPr>
        <p:spPr>
          <a:xfrm>
            <a:off x="2469300" y="2064450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48"/>
          <p:cNvSpPr txBox="1">
            <a:spLocks noGrp="1"/>
          </p:cNvSpPr>
          <p:nvPr>
            <p:ph type="title"/>
          </p:nvPr>
        </p:nvSpPr>
        <p:spPr>
          <a:xfrm>
            <a:off x="1338300" y="1199650"/>
            <a:ext cx="64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Goed gedicht?</a:t>
            </a:r>
          </a:p>
        </p:txBody>
      </p:sp>
      <p:sp>
        <p:nvSpPr>
          <p:cNvPr id="2879" name="Google Shape;2879;p48"/>
          <p:cNvSpPr txBox="1">
            <a:spLocks noGrp="1"/>
          </p:cNvSpPr>
          <p:nvPr>
            <p:ph type="title" idx="2"/>
          </p:nvPr>
        </p:nvSpPr>
        <p:spPr>
          <a:xfrm>
            <a:off x="4114800" y="28923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880" name="Google Shape;2880;p48"/>
          <p:cNvSpPr txBox="1">
            <a:spLocks noGrp="1"/>
          </p:cNvSpPr>
          <p:nvPr>
            <p:ph type="subTitle" idx="1"/>
          </p:nvPr>
        </p:nvSpPr>
        <p:spPr>
          <a:xfrm>
            <a:off x="2468850" y="2132247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Wanneer is een gedicht een goed gedicht?</a:t>
            </a:r>
          </a:p>
        </p:txBody>
      </p:sp>
      <p:grpSp>
        <p:nvGrpSpPr>
          <p:cNvPr id="2881" name="Google Shape;2881;p48"/>
          <p:cNvGrpSpPr/>
          <p:nvPr/>
        </p:nvGrpSpPr>
        <p:grpSpPr>
          <a:xfrm rot="5400000">
            <a:off x="4299050" y="112763"/>
            <a:ext cx="545903" cy="896095"/>
            <a:chOff x="8450850" y="2914563"/>
            <a:chExt cx="545903" cy="896095"/>
          </a:xfrm>
        </p:grpSpPr>
        <p:sp>
          <p:nvSpPr>
            <p:cNvPr id="2882" name="Google Shape;2882;p48"/>
            <p:cNvSpPr/>
            <p:nvPr/>
          </p:nvSpPr>
          <p:spPr>
            <a:xfrm>
              <a:off x="8450850" y="2914563"/>
              <a:ext cx="545903" cy="896095"/>
            </a:xfrm>
            <a:custGeom>
              <a:avLst/>
              <a:gdLst/>
              <a:ahLst/>
              <a:cxnLst/>
              <a:rect l="l" t="t" r="r" b="b"/>
              <a:pathLst>
                <a:path w="19441" h="31864" extrusionOk="0">
                  <a:moveTo>
                    <a:pt x="14671" y="0"/>
                  </a:moveTo>
                  <a:lnTo>
                    <a:pt x="14376" y="46"/>
                  </a:lnTo>
                  <a:lnTo>
                    <a:pt x="14081" y="114"/>
                  </a:lnTo>
                  <a:lnTo>
                    <a:pt x="13786" y="182"/>
                  </a:lnTo>
                  <a:lnTo>
                    <a:pt x="13491" y="273"/>
                  </a:lnTo>
                  <a:lnTo>
                    <a:pt x="13195" y="364"/>
                  </a:lnTo>
                  <a:lnTo>
                    <a:pt x="12900" y="500"/>
                  </a:lnTo>
                  <a:lnTo>
                    <a:pt x="12628" y="659"/>
                  </a:lnTo>
                  <a:lnTo>
                    <a:pt x="12355" y="818"/>
                  </a:lnTo>
                  <a:lnTo>
                    <a:pt x="12082" y="1000"/>
                  </a:lnTo>
                  <a:lnTo>
                    <a:pt x="11810" y="1204"/>
                  </a:lnTo>
                  <a:lnTo>
                    <a:pt x="11560" y="1408"/>
                  </a:lnTo>
                  <a:lnTo>
                    <a:pt x="11310" y="1613"/>
                  </a:lnTo>
                  <a:lnTo>
                    <a:pt x="11083" y="1840"/>
                  </a:lnTo>
                  <a:lnTo>
                    <a:pt x="10856" y="2090"/>
                  </a:lnTo>
                  <a:lnTo>
                    <a:pt x="10629" y="2340"/>
                  </a:lnTo>
                  <a:lnTo>
                    <a:pt x="10425" y="2589"/>
                  </a:lnTo>
                  <a:lnTo>
                    <a:pt x="10220" y="2862"/>
                  </a:lnTo>
                  <a:lnTo>
                    <a:pt x="10061" y="3134"/>
                  </a:lnTo>
                  <a:lnTo>
                    <a:pt x="9880" y="3430"/>
                  </a:lnTo>
                  <a:lnTo>
                    <a:pt x="9721" y="3725"/>
                  </a:lnTo>
                  <a:lnTo>
                    <a:pt x="9584" y="3997"/>
                  </a:lnTo>
                  <a:lnTo>
                    <a:pt x="9221" y="3384"/>
                  </a:lnTo>
                  <a:lnTo>
                    <a:pt x="8858" y="2794"/>
                  </a:lnTo>
                  <a:lnTo>
                    <a:pt x="8494" y="2226"/>
                  </a:lnTo>
                  <a:lnTo>
                    <a:pt x="8290" y="1954"/>
                  </a:lnTo>
                  <a:lnTo>
                    <a:pt x="8085" y="1704"/>
                  </a:lnTo>
                  <a:lnTo>
                    <a:pt x="7858" y="1477"/>
                  </a:lnTo>
                  <a:lnTo>
                    <a:pt x="7631" y="1249"/>
                  </a:lnTo>
                  <a:lnTo>
                    <a:pt x="7381" y="1045"/>
                  </a:lnTo>
                  <a:lnTo>
                    <a:pt x="7086" y="863"/>
                  </a:lnTo>
                  <a:lnTo>
                    <a:pt x="6814" y="704"/>
                  </a:lnTo>
                  <a:lnTo>
                    <a:pt x="6473" y="545"/>
                  </a:lnTo>
                  <a:lnTo>
                    <a:pt x="6110" y="432"/>
                  </a:lnTo>
                  <a:lnTo>
                    <a:pt x="5724" y="341"/>
                  </a:lnTo>
                  <a:lnTo>
                    <a:pt x="5428" y="296"/>
                  </a:lnTo>
                  <a:lnTo>
                    <a:pt x="5110" y="250"/>
                  </a:lnTo>
                  <a:lnTo>
                    <a:pt x="4770" y="250"/>
                  </a:lnTo>
                  <a:lnTo>
                    <a:pt x="4452" y="273"/>
                  </a:lnTo>
                  <a:lnTo>
                    <a:pt x="4134" y="318"/>
                  </a:lnTo>
                  <a:lnTo>
                    <a:pt x="3816" y="364"/>
                  </a:lnTo>
                  <a:lnTo>
                    <a:pt x="3498" y="455"/>
                  </a:lnTo>
                  <a:lnTo>
                    <a:pt x="3203" y="568"/>
                  </a:lnTo>
                  <a:lnTo>
                    <a:pt x="2907" y="682"/>
                  </a:lnTo>
                  <a:lnTo>
                    <a:pt x="2589" y="818"/>
                  </a:lnTo>
                  <a:lnTo>
                    <a:pt x="2340" y="977"/>
                  </a:lnTo>
                  <a:lnTo>
                    <a:pt x="2067" y="1159"/>
                  </a:lnTo>
                  <a:lnTo>
                    <a:pt x="1795" y="1340"/>
                  </a:lnTo>
                  <a:lnTo>
                    <a:pt x="1568" y="1567"/>
                  </a:lnTo>
                  <a:lnTo>
                    <a:pt x="1340" y="1795"/>
                  </a:lnTo>
                  <a:lnTo>
                    <a:pt x="1136" y="2044"/>
                  </a:lnTo>
                  <a:lnTo>
                    <a:pt x="932" y="2294"/>
                  </a:lnTo>
                  <a:lnTo>
                    <a:pt x="773" y="2544"/>
                  </a:lnTo>
                  <a:lnTo>
                    <a:pt x="614" y="2817"/>
                  </a:lnTo>
                  <a:lnTo>
                    <a:pt x="477" y="3089"/>
                  </a:lnTo>
                  <a:lnTo>
                    <a:pt x="364" y="3384"/>
                  </a:lnTo>
                  <a:lnTo>
                    <a:pt x="273" y="3657"/>
                  </a:lnTo>
                  <a:lnTo>
                    <a:pt x="182" y="3952"/>
                  </a:lnTo>
                  <a:lnTo>
                    <a:pt x="114" y="4225"/>
                  </a:lnTo>
                  <a:lnTo>
                    <a:pt x="69" y="4543"/>
                  </a:lnTo>
                  <a:lnTo>
                    <a:pt x="46" y="4815"/>
                  </a:lnTo>
                  <a:lnTo>
                    <a:pt x="23" y="5133"/>
                  </a:lnTo>
                  <a:lnTo>
                    <a:pt x="1" y="5428"/>
                  </a:lnTo>
                  <a:lnTo>
                    <a:pt x="23" y="5746"/>
                  </a:lnTo>
                  <a:lnTo>
                    <a:pt x="46" y="6041"/>
                  </a:lnTo>
                  <a:lnTo>
                    <a:pt x="69" y="6359"/>
                  </a:lnTo>
                  <a:lnTo>
                    <a:pt x="114" y="6655"/>
                  </a:lnTo>
                  <a:lnTo>
                    <a:pt x="182" y="6973"/>
                  </a:lnTo>
                  <a:lnTo>
                    <a:pt x="228" y="7268"/>
                  </a:lnTo>
                  <a:lnTo>
                    <a:pt x="409" y="7858"/>
                  </a:lnTo>
                  <a:lnTo>
                    <a:pt x="614" y="8426"/>
                  </a:lnTo>
                  <a:lnTo>
                    <a:pt x="886" y="9016"/>
                  </a:lnTo>
                  <a:lnTo>
                    <a:pt x="1159" y="9539"/>
                  </a:lnTo>
                  <a:lnTo>
                    <a:pt x="1477" y="10061"/>
                  </a:lnTo>
                  <a:lnTo>
                    <a:pt x="1840" y="10561"/>
                  </a:lnTo>
                  <a:lnTo>
                    <a:pt x="2203" y="10992"/>
                  </a:lnTo>
                  <a:lnTo>
                    <a:pt x="2589" y="11447"/>
                  </a:lnTo>
                  <a:lnTo>
                    <a:pt x="3044" y="11855"/>
                  </a:lnTo>
                  <a:lnTo>
                    <a:pt x="3475" y="12264"/>
                  </a:lnTo>
                  <a:lnTo>
                    <a:pt x="3929" y="12650"/>
                  </a:lnTo>
                  <a:lnTo>
                    <a:pt x="4406" y="13014"/>
                  </a:lnTo>
                  <a:lnTo>
                    <a:pt x="4883" y="13354"/>
                  </a:lnTo>
                  <a:lnTo>
                    <a:pt x="5360" y="13695"/>
                  </a:lnTo>
                  <a:lnTo>
                    <a:pt x="5860" y="14013"/>
                  </a:lnTo>
                  <a:lnTo>
                    <a:pt x="6382" y="14331"/>
                  </a:lnTo>
                  <a:lnTo>
                    <a:pt x="6904" y="14649"/>
                  </a:lnTo>
                  <a:lnTo>
                    <a:pt x="7949" y="15216"/>
                  </a:lnTo>
                  <a:lnTo>
                    <a:pt x="8244" y="15375"/>
                  </a:lnTo>
                  <a:lnTo>
                    <a:pt x="8267" y="18305"/>
                  </a:lnTo>
                  <a:lnTo>
                    <a:pt x="8290" y="20622"/>
                  </a:lnTo>
                  <a:lnTo>
                    <a:pt x="8335" y="22893"/>
                  </a:lnTo>
                  <a:lnTo>
                    <a:pt x="8381" y="25164"/>
                  </a:lnTo>
                  <a:lnTo>
                    <a:pt x="8472" y="27412"/>
                  </a:lnTo>
                  <a:lnTo>
                    <a:pt x="8562" y="29615"/>
                  </a:lnTo>
                  <a:lnTo>
                    <a:pt x="8676" y="31841"/>
                  </a:lnTo>
                  <a:lnTo>
                    <a:pt x="9198" y="31863"/>
                  </a:lnTo>
                  <a:lnTo>
                    <a:pt x="9652" y="31841"/>
                  </a:lnTo>
                  <a:lnTo>
                    <a:pt x="10084" y="31818"/>
                  </a:lnTo>
                  <a:lnTo>
                    <a:pt x="10493" y="31795"/>
                  </a:lnTo>
                  <a:lnTo>
                    <a:pt x="11310" y="31727"/>
                  </a:lnTo>
                  <a:lnTo>
                    <a:pt x="11765" y="31704"/>
                  </a:lnTo>
                  <a:lnTo>
                    <a:pt x="12287" y="31659"/>
                  </a:lnTo>
                  <a:lnTo>
                    <a:pt x="12264" y="30296"/>
                  </a:lnTo>
                  <a:lnTo>
                    <a:pt x="17283" y="30160"/>
                  </a:lnTo>
                  <a:lnTo>
                    <a:pt x="17283" y="29774"/>
                  </a:lnTo>
                  <a:lnTo>
                    <a:pt x="17283" y="29411"/>
                  </a:lnTo>
                  <a:lnTo>
                    <a:pt x="17260" y="28638"/>
                  </a:lnTo>
                  <a:lnTo>
                    <a:pt x="17215" y="27912"/>
                  </a:lnTo>
                  <a:lnTo>
                    <a:pt x="17192" y="27526"/>
                  </a:lnTo>
                  <a:lnTo>
                    <a:pt x="17215" y="27139"/>
                  </a:lnTo>
                  <a:lnTo>
                    <a:pt x="17215" y="27139"/>
                  </a:lnTo>
                  <a:lnTo>
                    <a:pt x="15058" y="27185"/>
                  </a:lnTo>
                  <a:lnTo>
                    <a:pt x="12945" y="27230"/>
                  </a:lnTo>
                  <a:lnTo>
                    <a:pt x="12219" y="27253"/>
                  </a:lnTo>
                  <a:lnTo>
                    <a:pt x="12196" y="25868"/>
                  </a:lnTo>
                  <a:lnTo>
                    <a:pt x="15466" y="25754"/>
                  </a:lnTo>
                  <a:lnTo>
                    <a:pt x="15489" y="25391"/>
                  </a:lnTo>
                  <a:lnTo>
                    <a:pt x="15489" y="25027"/>
                  </a:lnTo>
                  <a:lnTo>
                    <a:pt x="15444" y="24278"/>
                  </a:lnTo>
                  <a:lnTo>
                    <a:pt x="15421" y="23551"/>
                  </a:lnTo>
                  <a:lnTo>
                    <a:pt x="15421" y="23188"/>
                  </a:lnTo>
                  <a:lnTo>
                    <a:pt x="15421" y="22802"/>
                  </a:lnTo>
                  <a:lnTo>
                    <a:pt x="13718" y="22847"/>
                  </a:lnTo>
                  <a:lnTo>
                    <a:pt x="12151" y="22870"/>
                  </a:lnTo>
                  <a:lnTo>
                    <a:pt x="12014" y="15035"/>
                  </a:lnTo>
                  <a:lnTo>
                    <a:pt x="12423" y="14785"/>
                  </a:lnTo>
                  <a:lnTo>
                    <a:pt x="13241" y="14217"/>
                  </a:lnTo>
                  <a:lnTo>
                    <a:pt x="14036" y="13627"/>
                  </a:lnTo>
                  <a:lnTo>
                    <a:pt x="14785" y="13014"/>
                  </a:lnTo>
                  <a:lnTo>
                    <a:pt x="15126" y="12718"/>
                  </a:lnTo>
                  <a:lnTo>
                    <a:pt x="15489" y="12400"/>
                  </a:lnTo>
                  <a:lnTo>
                    <a:pt x="15807" y="12105"/>
                  </a:lnTo>
                  <a:lnTo>
                    <a:pt x="16102" y="11810"/>
                  </a:lnTo>
                  <a:lnTo>
                    <a:pt x="16715" y="11106"/>
                  </a:lnTo>
                  <a:lnTo>
                    <a:pt x="17033" y="10742"/>
                  </a:lnTo>
                  <a:lnTo>
                    <a:pt x="17306" y="10379"/>
                  </a:lnTo>
                  <a:lnTo>
                    <a:pt x="17578" y="10016"/>
                  </a:lnTo>
                  <a:lnTo>
                    <a:pt x="17851" y="9630"/>
                  </a:lnTo>
                  <a:lnTo>
                    <a:pt x="18101" y="9266"/>
                  </a:lnTo>
                  <a:lnTo>
                    <a:pt x="18328" y="8858"/>
                  </a:lnTo>
                  <a:lnTo>
                    <a:pt x="18532" y="8449"/>
                  </a:lnTo>
                  <a:lnTo>
                    <a:pt x="18737" y="8063"/>
                  </a:lnTo>
                  <a:lnTo>
                    <a:pt x="18918" y="7631"/>
                  </a:lnTo>
                  <a:lnTo>
                    <a:pt x="19077" y="7222"/>
                  </a:lnTo>
                  <a:lnTo>
                    <a:pt x="19191" y="6768"/>
                  </a:lnTo>
                  <a:lnTo>
                    <a:pt x="19304" y="6337"/>
                  </a:lnTo>
                  <a:lnTo>
                    <a:pt x="19350" y="5905"/>
                  </a:lnTo>
                  <a:lnTo>
                    <a:pt x="19418" y="5428"/>
                  </a:lnTo>
                  <a:lnTo>
                    <a:pt x="19441" y="5156"/>
                  </a:lnTo>
                  <a:lnTo>
                    <a:pt x="19418" y="4860"/>
                  </a:lnTo>
                  <a:lnTo>
                    <a:pt x="19418" y="4588"/>
                  </a:lnTo>
                  <a:lnTo>
                    <a:pt x="19373" y="4315"/>
                  </a:lnTo>
                  <a:lnTo>
                    <a:pt x="19327" y="4020"/>
                  </a:lnTo>
                  <a:lnTo>
                    <a:pt x="19282" y="3725"/>
                  </a:lnTo>
                  <a:lnTo>
                    <a:pt x="19214" y="3475"/>
                  </a:lnTo>
                  <a:lnTo>
                    <a:pt x="19100" y="3203"/>
                  </a:lnTo>
                  <a:lnTo>
                    <a:pt x="19009" y="2930"/>
                  </a:lnTo>
                  <a:lnTo>
                    <a:pt x="18896" y="2658"/>
                  </a:lnTo>
                  <a:lnTo>
                    <a:pt x="18782" y="2408"/>
                  </a:lnTo>
                  <a:lnTo>
                    <a:pt x="18623" y="2181"/>
                  </a:lnTo>
                  <a:lnTo>
                    <a:pt x="18487" y="1931"/>
                  </a:lnTo>
                  <a:lnTo>
                    <a:pt x="18305" y="1704"/>
                  </a:lnTo>
                  <a:lnTo>
                    <a:pt x="18123" y="1477"/>
                  </a:lnTo>
                  <a:lnTo>
                    <a:pt x="17919" y="1272"/>
                  </a:lnTo>
                  <a:lnTo>
                    <a:pt x="17647" y="1022"/>
                  </a:lnTo>
                  <a:lnTo>
                    <a:pt x="17374" y="795"/>
                  </a:lnTo>
                  <a:lnTo>
                    <a:pt x="17079" y="614"/>
                  </a:lnTo>
                  <a:lnTo>
                    <a:pt x="16784" y="455"/>
                  </a:lnTo>
                  <a:lnTo>
                    <a:pt x="16488" y="296"/>
                  </a:lnTo>
                  <a:lnTo>
                    <a:pt x="16193" y="182"/>
                  </a:lnTo>
                  <a:lnTo>
                    <a:pt x="15898" y="114"/>
                  </a:lnTo>
                  <a:lnTo>
                    <a:pt x="15603" y="46"/>
                  </a:lnTo>
                  <a:lnTo>
                    <a:pt x="15285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3" name="Google Shape;2883;p48"/>
            <p:cNvGrpSpPr/>
            <p:nvPr/>
          </p:nvGrpSpPr>
          <p:grpSpPr>
            <a:xfrm>
              <a:off x="8450852" y="2916822"/>
              <a:ext cx="543964" cy="891567"/>
              <a:chOff x="4372625" y="3104100"/>
              <a:chExt cx="474125" cy="777100"/>
            </a:xfrm>
          </p:grpSpPr>
          <p:sp>
            <p:nvSpPr>
              <p:cNvPr id="2884" name="Google Shape;2884;p48"/>
              <p:cNvSpPr/>
              <p:nvPr/>
            </p:nvSpPr>
            <p:spPr>
              <a:xfrm>
                <a:off x="4372625" y="3104100"/>
                <a:ext cx="4741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18965" h="15887" extrusionOk="0">
                    <a:moveTo>
                      <a:pt x="14321" y="0"/>
                    </a:moveTo>
                    <a:lnTo>
                      <a:pt x="14023" y="37"/>
                    </a:lnTo>
                    <a:lnTo>
                      <a:pt x="13743" y="93"/>
                    </a:lnTo>
                    <a:lnTo>
                      <a:pt x="13445" y="168"/>
                    </a:lnTo>
                    <a:lnTo>
                      <a:pt x="13165" y="261"/>
                    </a:lnTo>
                    <a:lnTo>
                      <a:pt x="12867" y="354"/>
                    </a:lnTo>
                    <a:lnTo>
                      <a:pt x="12587" y="485"/>
                    </a:lnTo>
                    <a:lnTo>
                      <a:pt x="12326" y="634"/>
                    </a:lnTo>
                    <a:lnTo>
                      <a:pt x="12047" y="783"/>
                    </a:lnTo>
                    <a:lnTo>
                      <a:pt x="11785" y="970"/>
                    </a:lnTo>
                    <a:lnTo>
                      <a:pt x="11524" y="1156"/>
                    </a:lnTo>
                    <a:lnTo>
                      <a:pt x="11282" y="1361"/>
                    </a:lnTo>
                    <a:lnTo>
                      <a:pt x="11040" y="1566"/>
                    </a:lnTo>
                    <a:lnTo>
                      <a:pt x="10816" y="1790"/>
                    </a:lnTo>
                    <a:lnTo>
                      <a:pt x="10592" y="2033"/>
                    </a:lnTo>
                    <a:lnTo>
                      <a:pt x="10368" y="2275"/>
                    </a:lnTo>
                    <a:lnTo>
                      <a:pt x="10163" y="2517"/>
                    </a:lnTo>
                    <a:lnTo>
                      <a:pt x="9977" y="2778"/>
                    </a:lnTo>
                    <a:lnTo>
                      <a:pt x="9809" y="3058"/>
                    </a:lnTo>
                    <a:lnTo>
                      <a:pt x="9641" y="3338"/>
                    </a:lnTo>
                    <a:lnTo>
                      <a:pt x="9492" y="3617"/>
                    </a:lnTo>
                    <a:lnTo>
                      <a:pt x="9343" y="3897"/>
                    </a:lnTo>
                    <a:lnTo>
                      <a:pt x="8988" y="3300"/>
                    </a:lnTo>
                    <a:lnTo>
                      <a:pt x="8634" y="2722"/>
                    </a:lnTo>
                    <a:lnTo>
                      <a:pt x="8280" y="2163"/>
                    </a:lnTo>
                    <a:lnTo>
                      <a:pt x="8093" y="1902"/>
                    </a:lnTo>
                    <a:lnTo>
                      <a:pt x="7888" y="1660"/>
                    </a:lnTo>
                    <a:lnTo>
                      <a:pt x="7665" y="1436"/>
                    </a:lnTo>
                    <a:lnTo>
                      <a:pt x="7441" y="1212"/>
                    </a:lnTo>
                    <a:lnTo>
                      <a:pt x="7198" y="1007"/>
                    </a:lnTo>
                    <a:lnTo>
                      <a:pt x="6919" y="839"/>
                    </a:lnTo>
                    <a:lnTo>
                      <a:pt x="6639" y="671"/>
                    </a:lnTo>
                    <a:lnTo>
                      <a:pt x="6322" y="522"/>
                    </a:lnTo>
                    <a:lnTo>
                      <a:pt x="5968" y="410"/>
                    </a:lnTo>
                    <a:lnTo>
                      <a:pt x="5595" y="317"/>
                    </a:lnTo>
                    <a:lnTo>
                      <a:pt x="5296" y="280"/>
                    </a:lnTo>
                    <a:lnTo>
                      <a:pt x="4979" y="242"/>
                    </a:lnTo>
                    <a:lnTo>
                      <a:pt x="4662" y="242"/>
                    </a:lnTo>
                    <a:lnTo>
                      <a:pt x="4346" y="261"/>
                    </a:lnTo>
                    <a:lnTo>
                      <a:pt x="4029" y="298"/>
                    </a:lnTo>
                    <a:lnTo>
                      <a:pt x="3730" y="354"/>
                    </a:lnTo>
                    <a:lnTo>
                      <a:pt x="3413" y="429"/>
                    </a:lnTo>
                    <a:lnTo>
                      <a:pt x="3115" y="541"/>
                    </a:lnTo>
                    <a:lnTo>
                      <a:pt x="2835" y="653"/>
                    </a:lnTo>
                    <a:lnTo>
                      <a:pt x="2537" y="783"/>
                    </a:lnTo>
                    <a:lnTo>
                      <a:pt x="2276" y="951"/>
                    </a:lnTo>
                    <a:lnTo>
                      <a:pt x="2015" y="1119"/>
                    </a:lnTo>
                    <a:lnTo>
                      <a:pt x="1754" y="1305"/>
                    </a:lnTo>
                    <a:lnTo>
                      <a:pt x="1530" y="1510"/>
                    </a:lnTo>
                    <a:lnTo>
                      <a:pt x="1306" y="1734"/>
                    </a:lnTo>
                    <a:lnTo>
                      <a:pt x="1101" y="1977"/>
                    </a:lnTo>
                    <a:lnTo>
                      <a:pt x="915" y="2219"/>
                    </a:lnTo>
                    <a:lnTo>
                      <a:pt x="747" y="2480"/>
                    </a:lnTo>
                    <a:lnTo>
                      <a:pt x="598" y="2741"/>
                    </a:lnTo>
                    <a:lnTo>
                      <a:pt x="467" y="3002"/>
                    </a:lnTo>
                    <a:lnTo>
                      <a:pt x="355" y="3282"/>
                    </a:lnTo>
                    <a:lnTo>
                      <a:pt x="262" y="3562"/>
                    </a:lnTo>
                    <a:lnTo>
                      <a:pt x="187" y="3841"/>
                    </a:lnTo>
                    <a:lnTo>
                      <a:pt x="113" y="4121"/>
                    </a:lnTo>
                    <a:lnTo>
                      <a:pt x="75" y="4419"/>
                    </a:lnTo>
                    <a:lnTo>
                      <a:pt x="38" y="4699"/>
                    </a:lnTo>
                    <a:lnTo>
                      <a:pt x="20" y="4997"/>
                    </a:lnTo>
                    <a:lnTo>
                      <a:pt x="1" y="5296"/>
                    </a:lnTo>
                    <a:lnTo>
                      <a:pt x="20" y="5594"/>
                    </a:lnTo>
                    <a:lnTo>
                      <a:pt x="38" y="5892"/>
                    </a:lnTo>
                    <a:lnTo>
                      <a:pt x="57" y="6191"/>
                    </a:lnTo>
                    <a:lnTo>
                      <a:pt x="113" y="6489"/>
                    </a:lnTo>
                    <a:lnTo>
                      <a:pt x="169" y="6787"/>
                    </a:lnTo>
                    <a:lnTo>
                      <a:pt x="225" y="7086"/>
                    </a:lnTo>
                    <a:lnTo>
                      <a:pt x="392" y="7664"/>
                    </a:lnTo>
                    <a:lnTo>
                      <a:pt x="598" y="8223"/>
                    </a:lnTo>
                    <a:lnTo>
                      <a:pt x="859" y="8783"/>
                    </a:lnTo>
                    <a:lnTo>
                      <a:pt x="1138" y="9305"/>
                    </a:lnTo>
                    <a:lnTo>
                      <a:pt x="1437" y="9808"/>
                    </a:lnTo>
                    <a:lnTo>
                      <a:pt x="1791" y="10293"/>
                    </a:lnTo>
                    <a:lnTo>
                      <a:pt x="2145" y="10722"/>
                    </a:lnTo>
                    <a:lnTo>
                      <a:pt x="2537" y="11151"/>
                    </a:lnTo>
                    <a:lnTo>
                      <a:pt x="2966" y="11561"/>
                    </a:lnTo>
                    <a:lnTo>
                      <a:pt x="3395" y="11952"/>
                    </a:lnTo>
                    <a:lnTo>
                      <a:pt x="3842" y="12325"/>
                    </a:lnTo>
                    <a:lnTo>
                      <a:pt x="4290" y="12680"/>
                    </a:lnTo>
                    <a:lnTo>
                      <a:pt x="4756" y="13034"/>
                    </a:lnTo>
                    <a:lnTo>
                      <a:pt x="5241" y="13351"/>
                    </a:lnTo>
                    <a:lnTo>
                      <a:pt x="5725" y="13668"/>
                    </a:lnTo>
                    <a:lnTo>
                      <a:pt x="6229" y="13985"/>
                    </a:lnTo>
                    <a:lnTo>
                      <a:pt x="6732" y="14283"/>
                    </a:lnTo>
                    <a:lnTo>
                      <a:pt x="7758" y="14843"/>
                    </a:lnTo>
                    <a:lnTo>
                      <a:pt x="8783" y="15383"/>
                    </a:lnTo>
                    <a:lnTo>
                      <a:pt x="9828" y="15887"/>
                    </a:lnTo>
                    <a:lnTo>
                      <a:pt x="10555" y="15439"/>
                    </a:lnTo>
                    <a:lnTo>
                      <a:pt x="11338" y="14936"/>
                    </a:lnTo>
                    <a:lnTo>
                      <a:pt x="12121" y="14414"/>
                    </a:lnTo>
                    <a:lnTo>
                      <a:pt x="12923" y="13854"/>
                    </a:lnTo>
                    <a:lnTo>
                      <a:pt x="13687" y="13295"/>
                    </a:lnTo>
                    <a:lnTo>
                      <a:pt x="14433" y="12698"/>
                    </a:lnTo>
                    <a:lnTo>
                      <a:pt x="14769" y="12400"/>
                    </a:lnTo>
                    <a:lnTo>
                      <a:pt x="15105" y="12102"/>
                    </a:lnTo>
                    <a:lnTo>
                      <a:pt x="15422" y="11803"/>
                    </a:lnTo>
                    <a:lnTo>
                      <a:pt x="15720" y="11505"/>
                    </a:lnTo>
                    <a:lnTo>
                      <a:pt x="16317" y="10834"/>
                    </a:lnTo>
                    <a:lnTo>
                      <a:pt x="16615" y="10479"/>
                    </a:lnTo>
                    <a:lnTo>
                      <a:pt x="16895" y="10125"/>
                    </a:lnTo>
                    <a:lnTo>
                      <a:pt x="17156" y="9771"/>
                    </a:lnTo>
                    <a:lnTo>
                      <a:pt x="17417" y="9398"/>
                    </a:lnTo>
                    <a:lnTo>
                      <a:pt x="17659" y="9025"/>
                    </a:lnTo>
                    <a:lnTo>
                      <a:pt x="17883" y="8633"/>
                    </a:lnTo>
                    <a:lnTo>
                      <a:pt x="18088" y="8242"/>
                    </a:lnTo>
                    <a:lnTo>
                      <a:pt x="18274" y="7850"/>
                    </a:lnTo>
                    <a:lnTo>
                      <a:pt x="18461" y="7440"/>
                    </a:lnTo>
                    <a:lnTo>
                      <a:pt x="18610" y="7030"/>
                    </a:lnTo>
                    <a:lnTo>
                      <a:pt x="18722" y="6601"/>
                    </a:lnTo>
                    <a:lnTo>
                      <a:pt x="18834" y="6172"/>
                    </a:lnTo>
                    <a:lnTo>
                      <a:pt x="18890" y="5743"/>
                    </a:lnTo>
                    <a:lnTo>
                      <a:pt x="18946" y="5296"/>
                    </a:lnTo>
                    <a:lnTo>
                      <a:pt x="18964" y="5016"/>
                    </a:lnTo>
                    <a:lnTo>
                      <a:pt x="18946" y="4736"/>
                    </a:lnTo>
                    <a:lnTo>
                      <a:pt x="18946" y="4475"/>
                    </a:lnTo>
                    <a:lnTo>
                      <a:pt x="18908" y="4196"/>
                    </a:lnTo>
                    <a:lnTo>
                      <a:pt x="18871" y="3916"/>
                    </a:lnTo>
                    <a:lnTo>
                      <a:pt x="18815" y="3636"/>
                    </a:lnTo>
                    <a:lnTo>
                      <a:pt x="18741" y="3375"/>
                    </a:lnTo>
                    <a:lnTo>
                      <a:pt x="18647" y="3114"/>
                    </a:lnTo>
                    <a:lnTo>
                      <a:pt x="18554" y="2853"/>
                    </a:lnTo>
                    <a:lnTo>
                      <a:pt x="18442" y="2592"/>
                    </a:lnTo>
                    <a:lnTo>
                      <a:pt x="18330" y="2349"/>
                    </a:lnTo>
                    <a:lnTo>
                      <a:pt x="18181" y="2107"/>
                    </a:lnTo>
                    <a:lnTo>
                      <a:pt x="18032" y="1865"/>
                    </a:lnTo>
                    <a:lnTo>
                      <a:pt x="17864" y="1660"/>
                    </a:lnTo>
                    <a:lnTo>
                      <a:pt x="17696" y="1436"/>
                    </a:lnTo>
                    <a:lnTo>
                      <a:pt x="17491" y="1231"/>
                    </a:lnTo>
                    <a:lnTo>
                      <a:pt x="17230" y="988"/>
                    </a:lnTo>
                    <a:lnTo>
                      <a:pt x="16951" y="765"/>
                    </a:lnTo>
                    <a:lnTo>
                      <a:pt x="16671" y="578"/>
                    </a:lnTo>
                    <a:lnTo>
                      <a:pt x="16373" y="429"/>
                    </a:lnTo>
                    <a:lnTo>
                      <a:pt x="16093" y="280"/>
                    </a:lnTo>
                    <a:lnTo>
                      <a:pt x="15794" y="168"/>
                    </a:lnTo>
                    <a:lnTo>
                      <a:pt x="15515" y="93"/>
                    </a:lnTo>
                    <a:lnTo>
                      <a:pt x="15216" y="37"/>
                    </a:lnTo>
                    <a:lnTo>
                      <a:pt x="1491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8"/>
              <p:cNvSpPr/>
              <p:nvPr/>
            </p:nvSpPr>
            <p:spPr>
              <a:xfrm>
                <a:off x="4456550" y="3192200"/>
                <a:ext cx="306275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8839" extrusionOk="0">
                    <a:moveTo>
                      <a:pt x="10051" y="0"/>
                    </a:moveTo>
                    <a:lnTo>
                      <a:pt x="9827" y="19"/>
                    </a:lnTo>
                    <a:lnTo>
                      <a:pt x="9603" y="56"/>
                    </a:lnTo>
                    <a:lnTo>
                      <a:pt x="9398" y="112"/>
                    </a:lnTo>
                    <a:lnTo>
                      <a:pt x="9174" y="168"/>
                    </a:lnTo>
                    <a:lnTo>
                      <a:pt x="8969" y="261"/>
                    </a:lnTo>
                    <a:lnTo>
                      <a:pt x="8783" y="355"/>
                    </a:lnTo>
                    <a:lnTo>
                      <a:pt x="8578" y="466"/>
                    </a:lnTo>
                    <a:lnTo>
                      <a:pt x="8391" y="597"/>
                    </a:lnTo>
                    <a:lnTo>
                      <a:pt x="8018" y="877"/>
                    </a:lnTo>
                    <a:lnTo>
                      <a:pt x="7683" y="1175"/>
                    </a:lnTo>
                    <a:lnTo>
                      <a:pt x="7366" y="1492"/>
                    </a:lnTo>
                    <a:lnTo>
                      <a:pt x="7067" y="1809"/>
                    </a:lnTo>
                    <a:lnTo>
                      <a:pt x="6825" y="2107"/>
                    </a:lnTo>
                    <a:lnTo>
                      <a:pt x="6396" y="2667"/>
                    </a:lnTo>
                    <a:lnTo>
                      <a:pt x="6116" y="3040"/>
                    </a:lnTo>
                    <a:lnTo>
                      <a:pt x="6042" y="3133"/>
                    </a:lnTo>
                    <a:lnTo>
                      <a:pt x="6023" y="3170"/>
                    </a:lnTo>
                    <a:lnTo>
                      <a:pt x="6004" y="3170"/>
                    </a:lnTo>
                    <a:lnTo>
                      <a:pt x="5855" y="3021"/>
                    </a:lnTo>
                    <a:lnTo>
                      <a:pt x="5613" y="2760"/>
                    </a:lnTo>
                    <a:lnTo>
                      <a:pt x="4942" y="2014"/>
                    </a:lnTo>
                    <a:lnTo>
                      <a:pt x="4252" y="1268"/>
                    </a:lnTo>
                    <a:lnTo>
                      <a:pt x="3991" y="988"/>
                    </a:lnTo>
                    <a:lnTo>
                      <a:pt x="3823" y="839"/>
                    </a:lnTo>
                    <a:lnTo>
                      <a:pt x="3636" y="709"/>
                    </a:lnTo>
                    <a:lnTo>
                      <a:pt x="3431" y="597"/>
                    </a:lnTo>
                    <a:lnTo>
                      <a:pt x="3226" y="504"/>
                    </a:lnTo>
                    <a:lnTo>
                      <a:pt x="3021" y="410"/>
                    </a:lnTo>
                    <a:lnTo>
                      <a:pt x="2797" y="336"/>
                    </a:lnTo>
                    <a:lnTo>
                      <a:pt x="2573" y="280"/>
                    </a:lnTo>
                    <a:lnTo>
                      <a:pt x="2350" y="243"/>
                    </a:lnTo>
                    <a:lnTo>
                      <a:pt x="2126" y="224"/>
                    </a:lnTo>
                    <a:lnTo>
                      <a:pt x="1902" y="224"/>
                    </a:lnTo>
                    <a:lnTo>
                      <a:pt x="1697" y="261"/>
                    </a:lnTo>
                    <a:lnTo>
                      <a:pt x="1473" y="299"/>
                    </a:lnTo>
                    <a:lnTo>
                      <a:pt x="1268" y="373"/>
                    </a:lnTo>
                    <a:lnTo>
                      <a:pt x="1063" y="466"/>
                    </a:lnTo>
                    <a:lnTo>
                      <a:pt x="877" y="597"/>
                    </a:lnTo>
                    <a:lnTo>
                      <a:pt x="690" y="746"/>
                    </a:lnTo>
                    <a:lnTo>
                      <a:pt x="522" y="933"/>
                    </a:lnTo>
                    <a:lnTo>
                      <a:pt x="336" y="1156"/>
                    </a:lnTo>
                    <a:lnTo>
                      <a:pt x="205" y="1417"/>
                    </a:lnTo>
                    <a:lnTo>
                      <a:pt x="112" y="1697"/>
                    </a:lnTo>
                    <a:lnTo>
                      <a:pt x="38" y="1977"/>
                    </a:lnTo>
                    <a:lnTo>
                      <a:pt x="19" y="2294"/>
                    </a:lnTo>
                    <a:lnTo>
                      <a:pt x="0" y="2592"/>
                    </a:lnTo>
                    <a:lnTo>
                      <a:pt x="38" y="2909"/>
                    </a:lnTo>
                    <a:lnTo>
                      <a:pt x="93" y="3226"/>
                    </a:lnTo>
                    <a:lnTo>
                      <a:pt x="168" y="3543"/>
                    </a:lnTo>
                    <a:lnTo>
                      <a:pt x="280" y="3860"/>
                    </a:lnTo>
                    <a:lnTo>
                      <a:pt x="392" y="4177"/>
                    </a:lnTo>
                    <a:lnTo>
                      <a:pt x="541" y="4475"/>
                    </a:lnTo>
                    <a:lnTo>
                      <a:pt x="709" y="4774"/>
                    </a:lnTo>
                    <a:lnTo>
                      <a:pt x="895" y="5053"/>
                    </a:lnTo>
                    <a:lnTo>
                      <a:pt x="1100" y="5315"/>
                    </a:lnTo>
                    <a:lnTo>
                      <a:pt x="1324" y="5576"/>
                    </a:lnTo>
                    <a:lnTo>
                      <a:pt x="1585" y="5837"/>
                    </a:lnTo>
                    <a:lnTo>
                      <a:pt x="1846" y="6079"/>
                    </a:lnTo>
                    <a:lnTo>
                      <a:pt x="2126" y="6321"/>
                    </a:lnTo>
                    <a:lnTo>
                      <a:pt x="2424" y="6545"/>
                    </a:lnTo>
                    <a:lnTo>
                      <a:pt x="3021" y="6993"/>
                    </a:lnTo>
                    <a:lnTo>
                      <a:pt x="3655" y="7403"/>
                    </a:lnTo>
                    <a:lnTo>
                      <a:pt x="4308" y="7794"/>
                    </a:lnTo>
                    <a:lnTo>
                      <a:pt x="4960" y="8167"/>
                    </a:lnTo>
                    <a:lnTo>
                      <a:pt x="5631" y="8503"/>
                    </a:lnTo>
                    <a:lnTo>
                      <a:pt x="6303" y="8839"/>
                    </a:lnTo>
                    <a:lnTo>
                      <a:pt x="7310" y="8205"/>
                    </a:lnTo>
                    <a:lnTo>
                      <a:pt x="7813" y="7888"/>
                    </a:lnTo>
                    <a:lnTo>
                      <a:pt x="8298" y="7552"/>
                    </a:lnTo>
                    <a:lnTo>
                      <a:pt x="8783" y="7198"/>
                    </a:lnTo>
                    <a:lnTo>
                      <a:pt x="9230" y="6844"/>
                    </a:lnTo>
                    <a:lnTo>
                      <a:pt x="9640" y="6508"/>
                    </a:lnTo>
                    <a:lnTo>
                      <a:pt x="10013" y="6154"/>
                    </a:lnTo>
                    <a:lnTo>
                      <a:pt x="10517" y="5631"/>
                    </a:lnTo>
                    <a:lnTo>
                      <a:pt x="10946" y="5128"/>
                    </a:lnTo>
                    <a:lnTo>
                      <a:pt x="11319" y="4643"/>
                    </a:lnTo>
                    <a:lnTo>
                      <a:pt x="11487" y="4401"/>
                    </a:lnTo>
                    <a:lnTo>
                      <a:pt x="11617" y="4158"/>
                    </a:lnTo>
                    <a:lnTo>
                      <a:pt x="11748" y="3916"/>
                    </a:lnTo>
                    <a:lnTo>
                      <a:pt x="11859" y="3674"/>
                    </a:lnTo>
                    <a:lnTo>
                      <a:pt x="11971" y="3450"/>
                    </a:lnTo>
                    <a:lnTo>
                      <a:pt x="12046" y="3226"/>
                    </a:lnTo>
                    <a:lnTo>
                      <a:pt x="12120" y="2984"/>
                    </a:lnTo>
                    <a:lnTo>
                      <a:pt x="12176" y="2760"/>
                    </a:lnTo>
                    <a:lnTo>
                      <a:pt x="12214" y="2536"/>
                    </a:lnTo>
                    <a:lnTo>
                      <a:pt x="12232" y="2331"/>
                    </a:lnTo>
                    <a:lnTo>
                      <a:pt x="12251" y="2051"/>
                    </a:lnTo>
                    <a:lnTo>
                      <a:pt x="12214" y="1809"/>
                    </a:lnTo>
                    <a:lnTo>
                      <a:pt x="12176" y="1548"/>
                    </a:lnTo>
                    <a:lnTo>
                      <a:pt x="12102" y="1305"/>
                    </a:lnTo>
                    <a:lnTo>
                      <a:pt x="12009" y="1082"/>
                    </a:lnTo>
                    <a:lnTo>
                      <a:pt x="11878" y="877"/>
                    </a:lnTo>
                    <a:lnTo>
                      <a:pt x="11748" y="672"/>
                    </a:lnTo>
                    <a:lnTo>
                      <a:pt x="11580" y="504"/>
                    </a:lnTo>
                    <a:lnTo>
                      <a:pt x="11412" y="373"/>
                    </a:lnTo>
                    <a:lnTo>
                      <a:pt x="11263" y="261"/>
                    </a:lnTo>
                    <a:lnTo>
                      <a:pt x="11095" y="187"/>
                    </a:lnTo>
                    <a:lnTo>
                      <a:pt x="10964" y="131"/>
                    </a:lnTo>
                    <a:lnTo>
                      <a:pt x="10834" y="93"/>
                    </a:lnTo>
                    <a:lnTo>
                      <a:pt x="10703" y="56"/>
                    </a:lnTo>
                    <a:lnTo>
                      <a:pt x="10498" y="38"/>
                    </a:lnTo>
                    <a:lnTo>
                      <a:pt x="10274" y="0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8"/>
              <p:cNvSpPr/>
              <p:nvPr/>
            </p:nvSpPr>
            <p:spPr>
              <a:xfrm>
                <a:off x="4573550" y="3432275"/>
                <a:ext cx="98850" cy="4489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7957" extrusionOk="0">
                    <a:moveTo>
                      <a:pt x="3208" y="0"/>
                    </a:moveTo>
                    <a:lnTo>
                      <a:pt x="2742" y="19"/>
                    </a:lnTo>
                    <a:lnTo>
                      <a:pt x="2294" y="38"/>
                    </a:lnTo>
                    <a:lnTo>
                      <a:pt x="1828" y="93"/>
                    </a:lnTo>
                    <a:lnTo>
                      <a:pt x="1380" y="131"/>
                    </a:lnTo>
                    <a:lnTo>
                      <a:pt x="914" y="149"/>
                    </a:lnTo>
                    <a:lnTo>
                      <a:pt x="467" y="168"/>
                    </a:lnTo>
                    <a:lnTo>
                      <a:pt x="1" y="149"/>
                    </a:lnTo>
                    <a:lnTo>
                      <a:pt x="38" y="4736"/>
                    </a:lnTo>
                    <a:lnTo>
                      <a:pt x="56" y="6993"/>
                    </a:lnTo>
                    <a:lnTo>
                      <a:pt x="94" y="9212"/>
                    </a:lnTo>
                    <a:lnTo>
                      <a:pt x="150" y="11412"/>
                    </a:lnTo>
                    <a:lnTo>
                      <a:pt x="224" y="13612"/>
                    </a:lnTo>
                    <a:lnTo>
                      <a:pt x="318" y="15775"/>
                    </a:lnTo>
                    <a:lnTo>
                      <a:pt x="429" y="17938"/>
                    </a:lnTo>
                    <a:lnTo>
                      <a:pt x="933" y="17957"/>
                    </a:lnTo>
                    <a:lnTo>
                      <a:pt x="1380" y="17938"/>
                    </a:lnTo>
                    <a:lnTo>
                      <a:pt x="1809" y="17920"/>
                    </a:lnTo>
                    <a:lnTo>
                      <a:pt x="2201" y="17901"/>
                    </a:lnTo>
                    <a:lnTo>
                      <a:pt x="3003" y="17826"/>
                    </a:lnTo>
                    <a:lnTo>
                      <a:pt x="3450" y="17808"/>
                    </a:lnTo>
                    <a:lnTo>
                      <a:pt x="3954" y="17770"/>
                    </a:lnTo>
                    <a:lnTo>
                      <a:pt x="3674" y="19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8"/>
              <p:cNvSpPr/>
              <p:nvPr/>
            </p:nvSpPr>
            <p:spPr>
              <a:xfrm>
                <a:off x="4587525" y="3766050"/>
                <a:ext cx="207000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3189" extrusionOk="0">
                    <a:moveTo>
                      <a:pt x="8205" y="0"/>
                    </a:moveTo>
                    <a:lnTo>
                      <a:pt x="6098" y="37"/>
                    </a:lnTo>
                    <a:lnTo>
                      <a:pt x="4029" y="93"/>
                    </a:lnTo>
                    <a:lnTo>
                      <a:pt x="3022" y="131"/>
                    </a:lnTo>
                    <a:lnTo>
                      <a:pt x="2015" y="187"/>
                    </a:lnTo>
                    <a:lnTo>
                      <a:pt x="1008" y="261"/>
                    </a:lnTo>
                    <a:lnTo>
                      <a:pt x="20" y="354"/>
                    </a:lnTo>
                    <a:lnTo>
                      <a:pt x="1" y="1119"/>
                    </a:lnTo>
                    <a:lnTo>
                      <a:pt x="38" y="1772"/>
                    </a:lnTo>
                    <a:lnTo>
                      <a:pt x="57" y="2424"/>
                    </a:lnTo>
                    <a:lnTo>
                      <a:pt x="94" y="3189"/>
                    </a:lnTo>
                    <a:lnTo>
                      <a:pt x="8261" y="2946"/>
                    </a:lnTo>
                    <a:lnTo>
                      <a:pt x="8280" y="2573"/>
                    </a:lnTo>
                    <a:lnTo>
                      <a:pt x="8261" y="2219"/>
                    </a:lnTo>
                    <a:lnTo>
                      <a:pt x="8243" y="1473"/>
                    </a:lnTo>
                    <a:lnTo>
                      <a:pt x="8205" y="746"/>
                    </a:lnTo>
                    <a:lnTo>
                      <a:pt x="8187" y="373"/>
                    </a:lnTo>
                    <a:lnTo>
                      <a:pt x="8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8"/>
              <p:cNvSpPr/>
              <p:nvPr/>
            </p:nvSpPr>
            <p:spPr>
              <a:xfrm>
                <a:off x="4587525" y="3660225"/>
                <a:ext cx="162725" cy="7787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3115" extrusionOk="0">
                    <a:moveTo>
                      <a:pt x="6453" y="0"/>
                    </a:moveTo>
                    <a:lnTo>
                      <a:pt x="4793" y="38"/>
                    </a:lnTo>
                    <a:lnTo>
                      <a:pt x="3171" y="75"/>
                    </a:lnTo>
                    <a:lnTo>
                      <a:pt x="2369" y="112"/>
                    </a:lnTo>
                    <a:lnTo>
                      <a:pt x="1586" y="168"/>
                    </a:lnTo>
                    <a:lnTo>
                      <a:pt x="784" y="243"/>
                    </a:lnTo>
                    <a:lnTo>
                      <a:pt x="1" y="336"/>
                    </a:lnTo>
                    <a:lnTo>
                      <a:pt x="1" y="1101"/>
                    </a:lnTo>
                    <a:lnTo>
                      <a:pt x="20" y="1735"/>
                    </a:lnTo>
                    <a:lnTo>
                      <a:pt x="57" y="2368"/>
                    </a:lnTo>
                    <a:lnTo>
                      <a:pt x="76" y="3114"/>
                    </a:lnTo>
                    <a:lnTo>
                      <a:pt x="6490" y="2891"/>
                    </a:lnTo>
                    <a:lnTo>
                      <a:pt x="6509" y="2518"/>
                    </a:lnTo>
                    <a:lnTo>
                      <a:pt x="6509" y="2163"/>
                    </a:lnTo>
                    <a:lnTo>
                      <a:pt x="6471" y="1436"/>
                    </a:lnTo>
                    <a:lnTo>
                      <a:pt x="6453" y="728"/>
                    </a:lnTo>
                    <a:lnTo>
                      <a:pt x="6453" y="373"/>
                    </a:lnTo>
                    <a:lnTo>
                      <a:pt x="64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8"/>
              <p:cNvSpPr/>
              <p:nvPr/>
            </p:nvSpPr>
            <p:spPr>
              <a:xfrm>
                <a:off x="4595925" y="3750650"/>
                <a:ext cx="191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085" extrusionOk="0">
                    <a:moveTo>
                      <a:pt x="206" y="1"/>
                    </a:moveTo>
                    <a:lnTo>
                      <a:pt x="150" y="38"/>
                    </a:lnTo>
                    <a:lnTo>
                      <a:pt x="75" y="94"/>
                    </a:lnTo>
                    <a:lnTo>
                      <a:pt x="19" y="187"/>
                    </a:lnTo>
                    <a:lnTo>
                      <a:pt x="1" y="243"/>
                    </a:lnTo>
                    <a:lnTo>
                      <a:pt x="1" y="299"/>
                    </a:lnTo>
                    <a:lnTo>
                      <a:pt x="206" y="3805"/>
                    </a:lnTo>
                    <a:lnTo>
                      <a:pt x="224" y="3917"/>
                    </a:lnTo>
                    <a:lnTo>
                      <a:pt x="299" y="3991"/>
                    </a:lnTo>
                    <a:lnTo>
                      <a:pt x="373" y="4047"/>
                    </a:lnTo>
                    <a:lnTo>
                      <a:pt x="485" y="4084"/>
                    </a:lnTo>
                    <a:lnTo>
                      <a:pt x="504" y="4084"/>
                    </a:lnTo>
                    <a:lnTo>
                      <a:pt x="560" y="4066"/>
                    </a:lnTo>
                    <a:lnTo>
                      <a:pt x="616" y="4047"/>
                    </a:lnTo>
                    <a:lnTo>
                      <a:pt x="690" y="3991"/>
                    </a:lnTo>
                    <a:lnTo>
                      <a:pt x="746" y="3898"/>
                    </a:lnTo>
                    <a:lnTo>
                      <a:pt x="765" y="3842"/>
                    </a:lnTo>
                    <a:lnTo>
                      <a:pt x="765" y="3786"/>
                    </a:lnTo>
                    <a:lnTo>
                      <a:pt x="560" y="262"/>
                    </a:lnTo>
                    <a:lnTo>
                      <a:pt x="560" y="206"/>
                    </a:lnTo>
                    <a:lnTo>
                      <a:pt x="541" y="150"/>
                    </a:lnTo>
                    <a:lnTo>
                      <a:pt x="467" y="75"/>
                    </a:lnTo>
                    <a:lnTo>
                      <a:pt x="373" y="19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8"/>
              <p:cNvSpPr/>
              <p:nvPr/>
            </p:nvSpPr>
            <p:spPr>
              <a:xfrm>
                <a:off x="4706875" y="3133925"/>
                <a:ext cx="1030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66" extrusionOk="0">
                    <a:moveTo>
                      <a:pt x="1157" y="0"/>
                    </a:moveTo>
                    <a:lnTo>
                      <a:pt x="821" y="38"/>
                    </a:lnTo>
                    <a:lnTo>
                      <a:pt x="504" y="112"/>
                    </a:lnTo>
                    <a:lnTo>
                      <a:pt x="168" y="206"/>
                    </a:lnTo>
                    <a:lnTo>
                      <a:pt x="131" y="243"/>
                    </a:lnTo>
                    <a:lnTo>
                      <a:pt x="75" y="280"/>
                    </a:lnTo>
                    <a:lnTo>
                      <a:pt x="19" y="355"/>
                    </a:lnTo>
                    <a:lnTo>
                      <a:pt x="0" y="467"/>
                    </a:lnTo>
                    <a:lnTo>
                      <a:pt x="0" y="523"/>
                    </a:lnTo>
                    <a:lnTo>
                      <a:pt x="19" y="578"/>
                    </a:lnTo>
                    <a:lnTo>
                      <a:pt x="56" y="634"/>
                    </a:lnTo>
                    <a:lnTo>
                      <a:pt x="75" y="672"/>
                    </a:lnTo>
                    <a:lnTo>
                      <a:pt x="168" y="728"/>
                    </a:lnTo>
                    <a:lnTo>
                      <a:pt x="280" y="765"/>
                    </a:lnTo>
                    <a:lnTo>
                      <a:pt x="336" y="746"/>
                    </a:lnTo>
                    <a:lnTo>
                      <a:pt x="392" y="728"/>
                    </a:lnTo>
                    <a:lnTo>
                      <a:pt x="653" y="653"/>
                    </a:lnTo>
                    <a:lnTo>
                      <a:pt x="914" y="597"/>
                    </a:lnTo>
                    <a:lnTo>
                      <a:pt x="1175" y="578"/>
                    </a:lnTo>
                    <a:lnTo>
                      <a:pt x="1455" y="578"/>
                    </a:lnTo>
                    <a:lnTo>
                      <a:pt x="1716" y="616"/>
                    </a:lnTo>
                    <a:lnTo>
                      <a:pt x="1977" y="690"/>
                    </a:lnTo>
                    <a:lnTo>
                      <a:pt x="2238" y="784"/>
                    </a:lnTo>
                    <a:lnTo>
                      <a:pt x="2480" y="914"/>
                    </a:lnTo>
                    <a:lnTo>
                      <a:pt x="2704" y="1063"/>
                    </a:lnTo>
                    <a:lnTo>
                      <a:pt x="2891" y="1250"/>
                    </a:lnTo>
                    <a:lnTo>
                      <a:pt x="3077" y="1455"/>
                    </a:lnTo>
                    <a:lnTo>
                      <a:pt x="3226" y="1679"/>
                    </a:lnTo>
                    <a:lnTo>
                      <a:pt x="3357" y="1921"/>
                    </a:lnTo>
                    <a:lnTo>
                      <a:pt x="3450" y="2182"/>
                    </a:lnTo>
                    <a:lnTo>
                      <a:pt x="3525" y="2443"/>
                    </a:lnTo>
                    <a:lnTo>
                      <a:pt x="3562" y="2704"/>
                    </a:lnTo>
                    <a:lnTo>
                      <a:pt x="3599" y="2816"/>
                    </a:lnTo>
                    <a:lnTo>
                      <a:pt x="3655" y="2891"/>
                    </a:lnTo>
                    <a:lnTo>
                      <a:pt x="3748" y="2947"/>
                    </a:lnTo>
                    <a:lnTo>
                      <a:pt x="3842" y="2965"/>
                    </a:lnTo>
                    <a:lnTo>
                      <a:pt x="3860" y="2965"/>
                    </a:lnTo>
                    <a:lnTo>
                      <a:pt x="3916" y="2947"/>
                    </a:lnTo>
                    <a:lnTo>
                      <a:pt x="3972" y="2928"/>
                    </a:lnTo>
                    <a:lnTo>
                      <a:pt x="4065" y="2872"/>
                    </a:lnTo>
                    <a:lnTo>
                      <a:pt x="4121" y="2779"/>
                    </a:lnTo>
                    <a:lnTo>
                      <a:pt x="4121" y="2723"/>
                    </a:lnTo>
                    <a:lnTo>
                      <a:pt x="4121" y="2667"/>
                    </a:lnTo>
                    <a:lnTo>
                      <a:pt x="4084" y="2331"/>
                    </a:lnTo>
                    <a:lnTo>
                      <a:pt x="3991" y="1996"/>
                    </a:lnTo>
                    <a:lnTo>
                      <a:pt x="3879" y="1679"/>
                    </a:lnTo>
                    <a:lnTo>
                      <a:pt x="3711" y="1380"/>
                    </a:lnTo>
                    <a:lnTo>
                      <a:pt x="3525" y="1101"/>
                    </a:lnTo>
                    <a:lnTo>
                      <a:pt x="3301" y="858"/>
                    </a:lnTo>
                    <a:lnTo>
                      <a:pt x="3058" y="634"/>
                    </a:lnTo>
                    <a:lnTo>
                      <a:pt x="2779" y="429"/>
                    </a:lnTo>
                    <a:lnTo>
                      <a:pt x="2480" y="280"/>
                    </a:lnTo>
                    <a:lnTo>
                      <a:pt x="2163" y="150"/>
                    </a:lnTo>
                    <a:lnTo>
                      <a:pt x="1828" y="56"/>
                    </a:lnTo>
                    <a:lnTo>
                      <a:pt x="1511" y="19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91" name="Google Shape;2891;p48"/>
          <p:cNvGrpSpPr/>
          <p:nvPr/>
        </p:nvGrpSpPr>
        <p:grpSpPr>
          <a:xfrm>
            <a:off x="8103663" y="234744"/>
            <a:ext cx="899462" cy="1026525"/>
            <a:chOff x="10121113" y="2561289"/>
            <a:chExt cx="899462" cy="1026525"/>
          </a:xfrm>
        </p:grpSpPr>
        <p:sp>
          <p:nvSpPr>
            <p:cNvPr id="2892" name="Google Shape;2892;p48"/>
            <p:cNvSpPr/>
            <p:nvPr/>
          </p:nvSpPr>
          <p:spPr>
            <a:xfrm>
              <a:off x="10121113" y="2562513"/>
              <a:ext cx="899462" cy="1024080"/>
            </a:xfrm>
            <a:custGeom>
              <a:avLst/>
              <a:gdLst/>
              <a:ahLst/>
              <a:cxnLst/>
              <a:rect l="l" t="t" r="r" b="b"/>
              <a:pathLst>
                <a:path w="36769" h="42061" extrusionOk="0">
                  <a:moveTo>
                    <a:pt x="19827" y="1"/>
                  </a:moveTo>
                  <a:lnTo>
                    <a:pt x="13241" y="6246"/>
                  </a:lnTo>
                  <a:lnTo>
                    <a:pt x="12378" y="6246"/>
                  </a:lnTo>
                  <a:lnTo>
                    <a:pt x="10788" y="6269"/>
                  </a:lnTo>
                  <a:lnTo>
                    <a:pt x="9221" y="6292"/>
                  </a:lnTo>
                  <a:lnTo>
                    <a:pt x="7654" y="6314"/>
                  </a:lnTo>
                  <a:lnTo>
                    <a:pt x="6155" y="6405"/>
                  </a:lnTo>
                  <a:lnTo>
                    <a:pt x="5905" y="10039"/>
                  </a:lnTo>
                  <a:lnTo>
                    <a:pt x="5792" y="11969"/>
                  </a:lnTo>
                  <a:lnTo>
                    <a:pt x="5723" y="13400"/>
                  </a:lnTo>
                  <a:lnTo>
                    <a:pt x="3498" y="15512"/>
                  </a:lnTo>
                  <a:lnTo>
                    <a:pt x="2839" y="16148"/>
                  </a:lnTo>
                  <a:lnTo>
                    <a:pt x="2203" y="16784"/>
                  </a:lnTo>
                  <a:lnTo>
                    <a:pt x="1885" y="17125"/>
                  </a:lnTo>
                  <a:lnTo>
                    <a:pt x="1613" y="17443"/>
                  </a:lnTo>
                  <a:lnTo>
                    <a:pt x="1318" y="17806"/>
                  </a:lnTo>
                  <a:lnTo>
                    <a:pt x="1113" y="18078"/>
                  </a:lnTo>
                  <a:lnTo>
                    <a:pt x="1000" y="17988"/>
                  </a:lnTo>
                  <a:lnTo>
                    <a:pt x="773" y="19464"/>
                  </a:lnTo>
                  <a:lnTo>
                    <a:pt x="568" y="20985"/>
                  </a:lnTo>
                  <a:lnTo>
                    <a:pt x="409" y="22530"/>
                  </a:lnTo>
                  <a:lnTo>
                    <a:pt x="273" y="24119"/>
                  </a:lnTo>
                  <a:lnTo>
                    <a:pt x="159" y="25686"/>
                  </a:lnTo>
                  <a:lnTo>
                    <a:pt x="69" y="27276"/>
                  </a:lnTo>
                  <a:lnTo>
                    <a:pt x="23" y="28866"/>
                  </a:lnTo>
                  <a:lnTo>
                    <a:pt x="0" y="30456"/>
                  </a:lnTo>
                  <a:lnTo>
                    <a:pt x="0" y="32023"/>
                  </a:lnTo>
                  <a:lnTo>
                    <a:pt x="46" y="33544"/>
                  </a:lnTo>
                  <a:lnTo>
                    <a:pt x="114" y="35043"/>
                  </a:lnTo>
                  <a:lnTo>
                    <a:pt x="205" y="36474"/>
                  </a:lnTo>
                  <a:lnTo>
                    <a:pt x="318" y="37859"/>
                  </a:lnTo>
                  <a:lnTo>
                    <a:pt x="455" y="39199"/>
                  </a:lnTo>
                  <a:lnTo>
                    <a:pt x="636" y="40448"/>
                  </a:lnTo>
                  <a:lnTo>
                    <a:pt x="818" y="41584"/>
                  </a:lnTo>
                  <a:lnTo>
                    <a:pt x="773" y="41607"/>
                  </a:lnTo>
                  <a:lnTo>
                    <a:pt x="682" y="41675"/>
                  </a:lnTo>
                  <a:lnTo>
                    <a:pt x="659" y="41743"/>
                  </a:lnTo>
                  <a:lnTo>
                    <a:pt x="659" y="41834"/>
                  </a:lnTo>
                  <a:lnTo>
                    <a:pt x="682" y="41924"/>
                  </a:lnTo>
                  <a:lnTo>
                    <a:pt x="704" y="41993"/>
                  </a:lnTo>
                  <a:lnTo>
                    <a:pt x="773" y="42038"/>
                  </a:lnTo>
                  <a:lnTo>
                    <a:pt x="818" y="42061"/>
                  </a:lnTo>
                  <a:lnTo>
                    <a:pt x="954" y="42061"/>
                  </a:lnTo>
                  <a:lnTo>
                    <a:pt x="1022" y="42038"/>
                  </a:lnTo>
                  <a:lnTo>
                    <a:pt x="1681" y="41652"/>
                  </a:lnTo>
                  <a:lnTo>
                    <a:pt x="2976" y="41697"/>
                  </a:lnTo>
                  <a:lnTo>
                    <a:pt x="5178" y="41811"/>
                  </a:lnTo>
                  <a:lnTo>
                    <a:pt x="7404" y="41856"/>
                  </a:lnTo>
                  <a:lnTo>
                    <a:pt x="9630" y="41924"/>
                  </a:lnTo>
                  <a:lnTo>
                    <a:pt x="11878" y="41947"/>
                  </a:lnTo>
                  <a:lnTo>
                    <a:pt x="14149" y="41993"/>
                  </a:lnTo>
                  <a:lnTo>
                    <a:pt x="16443" y="42015"/>
                  </a:lnTo>
                  <a:lnTo>
                    <a:pt x="21008" y="42015"/>
                  </a:lnTo>
                  <a:lnTo>
                    <a:pt x="23301" y="41993"/>
                  </a:lnTo>
                  <a:lnTo>
                    <a:pt x="25595" y="41970"/>
                  </a:lnTo>
                  <a:lnTo>
                    <a:pt x="27843" y="41924"/>
                  </a:lnTo>
                  <a:lnTo>
                    <a:pt x="30092" y="41856"/>
                  </a:lnTo>
                  <a:lnTo>
                    <a:pt x="32317" y="41811"/>
                  </a:lnTo>
                  <a:lnTo>
                    <a:pt x="34498" y="41720"/>
                  </a:lnTo>
                  <a:lnTo>
                    <a:pt x="36405" y="41629"/>
                  </a:lnTo>
                  <a:lnTo>
                    <a:pt x="36428" y="41652"/>
                  </a:lnTo>
                  <a:lnTo>
                    <a:pt x="36473" y="41675"/>
                  </a:lnTo>
                  <a:lnTo>
                    <a:pt x="36542" y="41652"/>
                  </a:lnTo>
                  <a:lnTo>
                    <a:pt x="36610" y="41629"/>
                  </a:lnTo>
                  <a:lnTo>
                    <a:pt x="36655" y="41629"/>
                  </a:lnTo>
                  <a:lnTo>
                    <a:pt x="36655" y="41561"/>
                  </a:lnTo>
                  <a:lnTo>
                    <a:pt x="36678" y="41516"/>
                  </a:lnTo>
                  <a:lnTo>
                    <a:pt x="36723" y="41425"/>
                  </a:lnTo>
                  <a:lnTo>
                    <a:pt x="36701" y="41334"/>
                  </a:lnTo>
                  <a:lnTo>
                    <a:pt x="36655" y="41266"/>
                  </a:lnTo>
                  <a:lnTo>
                    <a:pt x="36723" y="39245"/>
                  </a:lnTo>
                  <a:lnTo>
                    <a:pt x="36769" y="36951"/>
                  </a:lnTo>
                  <a:lnTo>
                    <a:pt x="36769" y="34725"/>
                  </a:lnTo>
                  <a:lnTo>
                    <a:pt x="36769" y="32636"/>
                  </a:lnTo>
                  <a:lnTo>
                    <a:pt x="36746" y="30615"/>
                  </a:lnTo>
                  <a:lnTo>
                    <a:pt x="36701" y="28752"/>
                  </a:lnTo>
                  <a:lnTo>
                    <a:pt x="36655" y="27004"/>
                  </a:lnTo>
                  <a:lnTo>
                    <a:pt x="36587" y="25414"/>
                  </a:lnTo>
                  <a:lnTo>
                    <a:pt x="36473" y="22666"/>
                  </a:lnTo>
                  <a:lnTo>
                    <a:pt x="36337" y="20599"/>
                  </a:lnTo>
                  <a:lnTo>
                    <a:pt x="36246" y="19305"/>
                  </a:lnTo>
                  <a:lnTo>
                    <a:pt x="36224" y="18851"/>
                  </a:lnTo>
                  <a:lnTo>
                    <a:pt x="36133" y="18919"/>
                  </a:lnTo>
                  <a:lnTo>
                    <a:pt x="36065" y="18646"/>
                  </a:lnTo>
                  <a:lnTo>
                    <a:pt x="35951" y="18283"/>
                  </a:lnTo>
                  <a:lnTo>
                    <a:pt x="35815" y="17988"/>
                  </a:lnTo>
                  <a:lnTo>
                    <a:pt x="35679" y="17692"/>
                  </a:lnTo>
                  <a:lnTo>
                    <a:pt x="35497" y="17397"/>
                  </a:lnTo>
                  <a:lnTo>
                    <a:pt x="35315" y="17147"/>
                  </a:lnTo>
                  <a:lnTo>
                    <a:pt x="35111" y="16875"/>
                  </a:lnTo>
                  <a:lnTo>
                    <a:pt x="34884" y="16625"/>
                  </a:lnTo>
                  <a:lnTo>
                    <a:pt x="34475" y="16125"/>
                  </a:lnTo>
                  <a:lnTo>
                    <a:pt x="31795" y="13105"/>
                  </a:lnTo>
                  <a:lnTo>
                    <a:pt x="31818" y="12560"/>
                  </a:lnTo>
                  <a:lnTo>
                    <a:pt x="31818" y="11560"/>
                  </a:lnTo>
                  <a:lnTo>
                    <a:pt x="31795" y="10584"/>
                  </a:lnTo>
                  <a:lnTo>
                    <a:pt x="31750" y="9607"/>
                  </a:lnTo>
                  <a:lnTo>
                    <a:pt x="31704" y="8654"/>
                  </a:lnTo>
                  <a:lnTo>
                    <a:pt x="31613" y="7745"/>
                  </a:lnTo>
                  <a:lnTo>
                    <a:pt x="31500" y="6814"/>
                  </a:lnTo>
                  <a:lnTo>
                    <a:pt x="28411" y="6655"/>
                  </a:lnTo>
                  <a:lnTo>
                    <a:pt x="25936" y="6564"/>
                  </a:lnTo>
                  <a:lnTo>
                    <a:pt x="25368" y="5951"/>
                  </a:lnTo>
                  <a:lnTo>
                    <a:pt x="23528" y="3907"/>
                  </a:lnTo>
                  <a:lnTo>
                    <a:pt x="21666" y="1931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3" name="Google Shape;2893;p48"/>
            <p:cNvGrpSpPr/>
            <p:nvPr/>
          </p:nvGrpSpPr>
          <p:grpSpPr>
            <a:xfrm>
              <a:off x="10122363" y="2561289"/>
              <a:ext cx="896925" cy="1026525"/>
              <a:chOff x="2977875" y="2686875"/>
              <a:chExt cx="896925" cy="1026525"/>
            </a:xfrm>
          </p:grpSpPr>
          <p:sp>
            <p:nvSpPr>
              <p:cNvPr id="2894" name="Google Shape;2894;p48"/>
              <p:cNvSpPr/>
              <p:nvPr/>
            </p:nvSpPr>
            <p:spPr>
              <a:xfrm>
                <a:off x="3003525" y="2686875"/>
                <a:ext cx="858675" cy="828850"/>
              </a:xfrm>
              <a:custGeom>
                <a:avLst/>
                <a:gdLst/>
                <a:ahLst/>
                <a:cxnLst/>
                <a:rect l="l" t="t" r="r" b="b"/>
                <a:pathLst>
                  <a:path w="34347" h="33154" extrusionOk="0">
                    <a:moveTo>
                      <a:pt x="18311" y="0"/>
                    </a:moveTo>
                    <a:lnTo>
                      <a:pt x="2387" y="15141"/>
                    </a:lnTo>
                    <a:lnTo>
                      <a:pt x="1753" y="15757"/>
                    </a:lnTo>
                    <a:lnTo>
                      <a:pt x="1119" y="16372"/>
                    </a:lnTo>
                    <a:lnTo>
                      <a:pt x="820" y="16708"/>
                    </a:lnTo>
                    <a:lnTo>
                      <a:pt x="541" y="17025"/>
                    </a:lnTo>
                    <a:lnTo>
                      <a:pt x="261" y="17379"/>
                    </a:lnTo>
                    <a:lnTo>
                      <a:pt x="0" y="17715"/>
                    </a:lnTo>
                    <a:lnTo>
                      <a:pt x="466" y="19672"/>
                    </a:lnTo>
                    <a:lnTo>
                      <a:pt x="895" y="21593"/>
                    </a:lnTo>
                    <a:lnTo>
                      <a:pt x="1287" y="23458"/>
                    </a:lnTo>
                    <a:lnTo>
                      <a:pt x="1622" y="25322"/>
                    </a:lnTo>
                    <a:lnTo>
                      <a:pt x="1939" y="27187"/>
                    </a:lnTo>
                    <a:lnTo>
                      <a:pt x="2219" y="29070"/>
                    </a:lnTo>
                    <a:lnTo>
                      <a:pt x="2461" y="31010"/>
                    </a:lnTo>
                    <a:lnTo>
                      <a:pt x="2685" y="33005"/>
                    </a:lnTo>
                    <a:lnTo>
                      <a:pt x="4457" y="33098"/>
                    </a:lnTo>
                    <a:lnTo>
                      <a:pt x="6247" y="33135"/>
                    </a:lnTo>
                    <a:lnTo>
                      <a:pt x="8074" y="33154"/>
                    </a:lnTo>
                    <a:lnTo>
                      <a:pt x="9939" y="33154"/>
                    </a:lnTo>
                    <a:lnTo>
                      <a:pt x="11803" y="33135"/>
                    </a:lnTo>
                    <a:lnTo>
                      <a:pt x="13687" y="33098"/>
                    </a:lnTo>
                    <a:lnTo>
                      <a:pt x="17490" y="33023"/>
                    </a:lnTo>
                    <a:lnTo>
                      <a:pt x="21276" y="32930"/>
                    </a:lnTo>
                    <a:lnTo>
                      <a:pt x="23159" y="32893"/>
                    </a:lnTo>
                    <a:lnTo>
                      <a:pt x="25042" y="32874"/>
                    </a:lnTo>
                    <a:lnTo>
                      <a:pt x="26888" y="32874"/>
                    </a:lnTo>
                    <a:lnTo>
                      <a:pt x="28716" y="32893"/>
                    </a:lnTo>
                    <a:lnTo>
                      <a:pt x="30524" y="32949"/>
                    </a:lnTo>
                    <a:lnTo>
                      <a:pt x="32296" y="33023"/>
                    </a:lnTo>
                    <a:lnTo>
                      <a:pt x="32669" y="31513"/>
                    </a:lnTo>
                    <a:lnTo>
                      <a:pt x="33004" y="30003"/>
                    </a:lnTo>
                    <a:lnTo>
                      <a:pt x="33321" y="28492"/>
                    </a:lnTo>
                    <a:lnTo>
                      <a:pt x="33582" y="26963"/>
                    </a:lnTo>
                    <a:lnTo>
                      <a:pt x="33825" y="25434"/>
                    </a:lnTo>
                    <a:lnTo>
                      <a:pt x="34030" y="23887"/>
                    </a:lnTo>
                    <a:lnTo>
                      <a:pt x="34179" y="22339"/>
                    </a:lnTo>
                    <a:lnTo>
                      <a:pt x="34310" y="20791"/>
                    </a:lnTo>
                    <a:lnTo>
                      <a:pt x="34347" y="20045"/>
                    </a:lnTo>
                    <a:lnTo>
                      <a:pt x="34347" y="19672"/>
                    </a:lnTo>
                    <a:lnTo>
                      <a:pt x="34347" y="19300"/>
                    </a:lnTo>
                    <a:lnTo>
                      <a:pt x="34310" y="18927"/>
                    </a:lnTo>
                    <a:lnTo>
                      <a:pt x="34254" y="18554"/>
                    </a:lnTo>
                    <a:lnTo>
                      <a:pt x="34179" y="18199"/>
                    </a:lnTo>
                    <a:lnTo>
                      <a:pt x="34067" y="17845"/>
                    </a:lnTo>
                    <a:lnTo>
                      <a:pt x="33937" y="17547"/>
                    </a:lnTo>
                    <a:lnTo>
                      <a:pt x="33788" y="17267"/>
                    </a:lnTo>
                    <a:lnTo>
                      <a:pt x="33620" y="16987"/>
                    </a:lnTo>
                    <a:lnTo>
                      <a:pt x="33433" y="16726"/>
                    </a:lnTo>
                    <a:lnTo>
                      <a:pt x="33228" y="16465"/>
                    </a:lnTo>
                    <a:lnTo>
                      <a:pt x="33023" y="16223"/>
                    </a:lnTo>
                    <a:lnTo>
                      <a:pt x="32613" y="15738"/>
                    </a:lnTo>
                    <a:lnTo>
                      <a:pt x="29107" y="11766"/>
                    </a:lnTo>
                    <a:lnTo>
                      <a:pt x="27336" y="9771"/>
                    </a:lnTo>
                    <a:lnTo>
                      <a:pt x="25546" y="7776"/>
                    </a:lnTo>
                    <a:lnTo>
                      <a:pt x="23737" y="5799"/>
                    </a:lnTo>
                    <a:lnTo>
                      <a:pt x="21928" y="3823"/>
                    </a:lnTo>
                    <a:lnTo>
                      <a:pt x="20120" y="1884"/>
                    </a:lnTo>
                    <a:lnTo>
                      <a:pt x="18311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8"/>
              <p:cNvSpPr/>
              <p:nvPr/>
            </p:nvSpPr>
            <p:spPr>
              <a:xfrm>
                <a:off x="2977875" y="3126000"/>
                <a:ext cx="896925" cy="586000"/>
              </a:xfrm>
              <a:custGeom>
                <a:avLst/>
                <a:gdLst/>
                <a:ahLst/>
                <a:cxnLst/>
                <a:rect l="l" t="t" r="r" b="b"/>
                <a:pathLst>
                  <a:path w="35877" h="23440" extrusionOk="0">
                    <a:moveTo>
                      <a:pt x="970" y="0"/>
                    </a:moveTo>
                    <a:lnTo>
                      <a:pt x="746" y="1436"/>
                    </a:lnTo>
                    <a:lnTo>
                      <a:pt x="560" y="2909"/>
                    </a:lnTo>
                    <a:lnTo>
                      <a:pt x="392" y="4420"/>
                    </a:lnTo>
                    <a:lnTo>
                      <a:pt x="262" y="5967"/>
                    </a:lnTo>
                    <a:lnTo>
                      <a:pt x="150" y="7515"/>
                    </a:lnTo>
                    <a:lnTo>
                      <a:pt x="75" y="9063"/>
                    </a:lnTo>
                    <a:lnTo>
                      <a:pt x="19" y="10610"/>
                    </a:lnTo>
                    <a:lnTo>
                      <a:pt x="0" y="12158"/>
                    </a:lnTo>
                    <a:lnTo>
                      <a:pt x="0" y="13687"/>
                    </a:lnTo>
                    <a:lnTo>
                      <a:pt x="38" y="15179"/>
                    </a:lnTo>
                    <a:lnTo>
                      <a:pt x="112" y="16633"/>
                    </a:lnTo>
                    <a:lnTo>
                      <a:pt x="187" y="18032"/>
                    </a:lnTo>
                    <a:lnTo>
                      <a:pt x="299" y="19393"/>
                    </a:lnTo>
                    <a:lnTo>
                      <a:pt x="448" y="20698"/>
                    </a:lnTo>
                    <a:lnTo>
                      <a:pt x="616" y="21910"/>
                    </a:lnTo>
                    <a:lnTo>
                      <a:pt x="802" y="23066"/>
                    </a:lnTo>
                    <a:lnTo>
                      <a:pt x="2909" y="23141"/>
                    </a:lnTo>
                    <a:lnTo>
                      <a:pt x="5054" y="23234"/>
                    </a:lnTo>
                    <a:lnTo>
                      <a:pt x="7217" y="23290"/>
                    </a:lnTo>
                    <a:lnTo>
                      <a:pt x="9398" y="23346"/>
                    </a:lnTo>
                    <a:lnTo>
                      <a:pt x="11599" y="23383"/>
                    </a:lnTo>
                    <a:lnTo>
                      <a:pt x="13818" y="23420"/>
                    </a:lnTo>
                    <a:lnTo>
                      <a:pt x="16055" y="23439"/>
                    </a:lnTo>
                    <a:lnTo>
                      <a:pt x="20512" y="23439"/>
                    </a:lnTo>
                    <a:lnTo>
                      <a:pt x="22749" y="23420"/>
                    </a:lnTo>
                    <a:lnTo>
                      <a:pt x="24968" y="23402"/>
                    </a:lnTo>
                    <a:lnTo>
                      <a:pt x="27168" y="23346"/>
                    </a:lnTo>
                    <a:lnTo>
                      <a:pt x="29369" y="23290"/>
                    </a:lnTo>
                    <a:lnTo>
                      <a:pt x="31532" y="23234"/>
                    </a:lnTo>
                    <a:lnTo>
                      <a:pt x="33657" y="23159"/>
                    </a:lnTo>
                    <a:lnTo>
                      <a:pt x="35764" y="23066"/>
                    </a:lnTo>
                    <a:lnTo>
                      <a:pt x="35839" y="20735"/>
                    </a:lnTo>
                    <a:lnTo>
                      <a:pt x="35876" y="18498"/>
                    </a:lnTo>
                    <a:lnTo>
                      <a:pt x="35876" y="16335"/>
                    </a:lnTo>
                    <a:lnTo>
                      <a:pt x="35876" y="14284"/>
                    </a:lnTo>
                    <a:lnTo>
                      <a:pt x="35858" y="12326"/>
                    </a:lnTo>
                    <a:lnTo>
                      <a:pt x="35820" y="10498"/>
                    </a:lnTo>
                    <a:lnTo>
                      <a:pt x="35764" y="8802"/>
                    </a:lnTo>
                    <a:lnTo>
                      <a:pt x="35709" y="7235"/>
                    </a:lnTo>
                    <a:lnTo>
                      <a:pt x="35597" y="4550"/>
                    </a:lnTo>
                    <a:lnTo>
                      <a:pt x="35466" y="2536"/>
                    </a:lnTo>
                    <a:lnTo>
                      <a:pt x="35373" y="1268"/>
                    </a:lnTo>
                    <a:lnTo>
                      <a:pt x="35354" y="840"/>
                    </a:lnTo>
                    <a:lnTo>
                      <a:pt x="19001" y="1340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8"/>
              <p:cNvSpPr/>
              <p:nvPr/>
            </p:nvSpPr>
            <p:spPr>
              <a:xfrm>
                <a:off x="3113525" y="2839300"/>
                <a:ext cx="643325" cy="625150"/>
              </a:xfrm>
              <a:custGeom>
                <a:avLst/>
                <a:gdLst/>
                <a:ahLst/>
                <a:cxnLst/>
                <a:rect l="l" t="t" r="r" b="b"/>
                <a:pathLst>
                  <a:path w="25733" h="25006" extrusionOk="0">
                    <a:moveTo>
                      <a:pt x="6657" y="1"/>
                    </a:moveTo>
                    <a:lnTo>
                      <a:pt x="5110" y="19"/>
                    </a:lnTo>
                    <a:lnTo>
                      <a:pt x="3562" y="38"/>
                    </a:lnTo>
                    <a:lnTo>
                      <a:pt x="2052" y="75"/>
                    </a:lnTo>
                    <a:lnTo>
                      <a:pt x="579" y="150"/>
                    </a:lnTo>
                    <a:lnTo>
                      <a:pt x="336" y="3693"/>
                    </a:lnTo>
                    <a:lnTo>
                      <a:pt x="224" y="5576"/>
                    </a:lnTo>
                    <a:lnTo>
                      <a:pt x="131" y="7478"/>
                    </a:lnTo>
                    <a:lnTo>
                      <a:pt x="57" y="9380"/>
                    </a:lnTo>
                    <a:lnTo>
                      <a:pt x="19" y="11263"/>
                    </a:lnTo>
                    <a:lnTo>
                      <a:pt x="1" y="12177"/>
                    </a:lnTo>
                    <a:lnTo>
                      <a:pt x="19" y="13091"/>
                    </a:lnTo>
                    <a:lnTo>
                      <a:pt x="38" y="13967"/>
                    </a:lnTo>
                    <a:lnTo>
                      <a:pt x="57" y="14825"/>
                    </a:lnTo>
                    <a:lnTo>
                      <a:pt x="13762" y="25006"/>
                    </a:lnTo>
                    <a:lnTo>
                      <a:pt x="25733" y="15664"/>
                    </a:lnTo>
                    <a:lnTo>
                      <a:pt x="25640" y="14769"/>
                    </a:lnTo>
                    <a:lnTo>
                      <a:pt x="25584" y="13855"/>
                    </a:lnTo>
                    <a:lnTo>
                      <a:pt x="25565" y="12923"/>
                    </a:lnTo>
                    <a:lnTo>
                      <a:pt x="25546" y="11991"/>
                    </a:lnTo>
                    <a:lnTo>
                      <a:pt x="25546" y="11021"/>
                    </a:lnTo>
                    <a:lnTo>
                      <a:pt x="25546" y="10051"/>
                    </a:lnTo>
                    <a:lnTo>
                      <a:pt x="25584" y="8093"/>
                    </a:lnTo>
                    <a:lnTo>
                      <a:pt x="25621" y="6154"/>
                    </a:lnTo>
                    <a:lnTo>
                      <a:pt x="25621" y="5185"/>
                    </a:lnTo>
                    <a:lnTo>
                      <a:pt x="25602" y="4234"/>
                    </a:lnTo>
                    <a:lnTo>
                      <a:pt x="25565" y="3283"/>
                    </a:lnTo>
                    <a:lnTo>
                      <a:pt x="25509" y="2350"/>
                    </a:lnTo>
                    <a:lnTo>
                      <a:pt x="25416" y="1455"/>
                    </a:lnTo>
                    <a:lnTo>
                      <a:pt x="25304" y="560"/>
                    </a:lnTo>
                    <a:lnTo>
                      <a:pt x="22302" y="411"/>
                    </a:lnTo>
                    <a:lnTo>
                      <a:pt x="19225" y="280"/>
                    </a:lnTo>
                    <a:lnTo>
                      <a:pt x="16093" y="169"/>
                    </a:lnTo>
                    <a:lnTo>
                      <a:pt x="12941" y="75"/>
                    </a:lnTo>
                    <a:lnTo>
                      <a:pt x="9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8"/>
              <p:cNvSpPr/>
              <p:nvPr/>
            </p:nvSpPr>
            <p:spPr>
              <a:xfrm>
                <a:off x="3451950" y="3460700"/>
                <a:ext cx="42192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9716" extrusionOk="0">
                    <a:moveTo>
                      <a:pt x="187" y="1"/>
                    </a:moveTo>
                    <a:lnTo>
                      <a:pt x="94" y="38"/>
                    </a:lnTo>
                    <a:lnTo>
                      <a:pt x="38" y="113"/>
                    </a:lnTo>
                    <a:lnTo>
                      <a:pt x="1" y="206"/>
                    </a:lnTo>
                    <a:lnTo>
                      <a:pt x="1" y="299"/>
                    </a:lnTo>
                    <a:lnTo>
                      <a:pt x="38" y="374"/>
                    </a:lnTo>
                    <a:lnTo>
                      <a:pt x="113" y="448"/>
                    </a:lnTo>
                    <a:lnTo>
                      <a:pt x="2052" y="1642"/>
                    </a:lnTo>
                    <a:lnTo>
                      <a:pt x="3991" y="2835"/>
                    </a:lnTo>
                    <a:lnTo>
                      <a:pt x="5949" y="4010"/>
                    </a:lnTo>
                    <a:lnTo>
                      <a:pt x="7944" y="5166"/>
                    </a:lnTo>
                    <a:lnTo>
                      <a:pt x="9996" y="6322"/>
                    </a:lnTo>
                    <a:lnTo>
                      <a:pt x="11040" y="6900"/>
                    </a:lnTo>
                    <a:lnTo>
                      <a:pt x="12103" y="7459"/>
                    </a:lnTo>
                    <a:lnTo>
                      <a:pt x="13184" y="8019"/>
                    </a:lnTo>
                    <a:lnTo>
                      <a:pt x="14266" y="8578"/>
                    </a:lnTo>
                    <a:lnTo>
                      <a:pt x="15384" y="9137"/>
                    </a:lnTo>
                    <a:lnTo>
                      <a:pt x="16522" y="9678"/>
                    </a:lnTo>
                    <a:lnTo>
                      <a:pt x="16578" y="9697"/>
                    </a:lnTo>
                    <a:lnTo>
                      <a:pt x="16634" y="9716"/>
                    </a:lnTo>
                    <a:lnTo>
                      <a:pt x="16690" y="9697"/>
                    </a:lnTo>
                    <a:lnTo>
                      <a:pt x="16764" y="9678"/>
                    </a:lnTo>
                    <a:lnTo>
                      <a:pt x="16801" y="9622"/>
                    </a:lnTo>
                    <a:lnTo>
                      <a:pt x="16839" y="9566"/>
                    </a:lnTo>
                    <a:lnTo>
                      <a:pt x="16876" y="9473"/>
                    </a:lnTo>
                    <a:lnTo>
                      <a:pt x="16857" y="9399"/>
                    </a:lnTo>
                    <a:lnTo>
                      <a:pt x="16801" y="9305"/>
                    </a:lnTo>
                    <a:lnTo>
                      <a:pt x="16727" y="9249"/>
                    </a:lnTo>
                    <a:lnTo>
                      <a:pt x="15608" y="8709"/>
                    </a:lnTo>
                    <a:lnTo>
                      <a:pt x="14489" y="8149"/>
                    </a:lnTo>
                    <a:lnTo>
                      <a:pt x="13389" y="7590"/>
                    </a:lnTo>
                    <a:lnTo>
                      <a:pt x="12326" y="7030"/>
                    </a:lnTo>
                    <a:lnTo>
                      <a:pt x="10219" y="5893"/>
                    </a:lnTo>
                    <a:lnTo>
                      <a:pt x="8187" y="4756"/>
                    </a:lnTo>
                    <a:lnTo>
                      <a:pt x="6192" y="3581"/>
                    </a:lnTo>
                    <a:lnTo>
                      <a:pt x="4234" y="2406"/>
                    </a:lnTo>
                    <a:lnTo>
                      <a:pt x="2294" y="1231"/>
                    </a:lnTo>
                    <a:lnTo>
                      <a:pt x="374" y="38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8"/>
              <p:cNvSpPr/>
              <p:nvPr/>
            </p:nvSpPr>
            <p:spPr>
              <a:xfrm>
                <a:off x="2993725" y="3460700"/>
                <a:ext cx="47037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8815" h="10108" extrusionOk="0">
                    <a:moveTo>
                      <a:pt x="18535" y="1"/>
                    </a:moveTo>
                    <a:lnTo>
                      <a:pt x="18461" y="19"/>
                    </a:lnTo>
                    <a:lnTo>
                      <a:pt x="17304" y="653"/>
                    </a:lnTo>
                    <a:lnTo>
                      <a:pt x="16148" y="1287"/>
                    </a:lnTo>
                    <a:lnTo>
                      <a:pt x="13855" y="2499"/>
                    </a:lnTo>
                    <a:lnTo>
                      <a:pt x="11561" y="3674"/>
                    </a:lnTo>
                    <a:lnTo>
                      <a:pt x="9286" y="4830"/>
                    </a:lnTo>
                    <a:lnTo>
                      <a:pt x="7030" y="5986"/>
                    </a:lnTo>
                    <a:lnTo>
                      <a:pt x="4718" y="7180"/>
                    </a:lnTo>
                    <a:lnTo>
                      <a:pt x="2424" y="8392"/>
                    </a:lnTo>
                    <a:lnTo>
                      <a:pt x="1268" y="9026"/>
                    </a:lnTo>
                    <a:lnTo>
                      <a:pt x="112" y="9660"/>
                    </a:lnTo>
                    <a:lnTo>
                      <a:pt x="38" y="9716"/>
                    </a:lnTo>
                    <a:lnTo>
                      <a:pt x="0" y="9790"/>
                    </a:lnTo>
                    <a:lnTo>
                      <a:pt x="0" y="9883"/>
                    </a:lnTo>
                    <a:lnTo>
                      <a:pt x="19" y="9977"/>
                    </a:lnTo>
                    <a:lnTo>
                      <a:pt x="56" y="10032"/>
                    </a:lnTo>
                    <a:lnTo>
                      <a:pt x="112" y="10070"/>
                    </a:lnTo>
                    <a:lnTo>
                      <a:pt x="168" y="10088"/>
                    </a:lnTo>
                    <a:lnTo>
                      <a:pt x="224" y="10107"/>
                    </a:lnTo>
                    <a:lnTo>
                      <a:pt x="299" y="10088"/>
                    </a:lnTo>
                    <a:lnTo>
                      <a:pt x="355" y="10070"/>
                    </a:lnTo>
                    <a:lnTo>
                      <a:pt x="1492" y="9436"/>
                    </a:lnTo>
                    <a:lnTo>
                      <a:pt x="2648" y="8820"/>
                    </a:lnTo>
                    <a:lnTo>
                      <a:pt x="4942" y="7590"/>
                    </a:lnTo>
                    <a:lnTo>
                      <a:pt x="7235" y="6415"/>
                    </a:lnTo>
                    <a:lnTo>
                      <a:pt x="9510" y="5259"/>
                    </a:lnTo>
                    <a:lnTo>
                      <a:pt x="11785" y="4103"/>
                    </a:lnTo>
                    <a:lnTo>
                      <a:pt x="14079" y="2928"/>
                    </a:lnTo>
                    <a:lnTo>
                      <a:pt x="16391" y="1716"/>
                    </a:lnTo>
                    <a:lnTo>
                      <a:pt x="17528" y="1082"/>
                    </a:lnTo>
                    <a:lnTo>
                      <a:pt x="18684" y="448"/>
                    </a:lnTo>
                    <a:lnTo>
                      <a:pt x="18759" y="392"/>
                    </a:lnTo>
                    <a:lnTo>
                      <a:pt x="18796" y="299"/>
                    </a:lnTo>
                    <a:lnTo>
                      <a:pt x="18815" y="206"/>
                    </a:lnTo>
                    <a:lnTo>
                      <a:pt x="18777" y="113"/>
                    </a:lnTo>
                    <a:lnTo>
                      <a:pt x="18722" y="57"/>
                    </a:lnTo>
                    <a:lnTo>
                      <a:pt x="186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8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extrusionOk="0">
                    <a:moveTo>
                      <a:pt x="1716" y="0"/>
                    </a:moveTo>
                    <a:lnTo>
                      <a:pt x="1511" y="19"/>
                    </a:lnTo>
                    <a:lnTo>
                      <a:pt x="1287" y="56"/>
                    </a:lnTo>
                    <a:lnTo>
                      <a:pt x="1156" y="112"/>
                    </a:lnTo>
                    <a:lnTo>
                      <a:pt x="1007" y="168"/>
                    </a:lnTo>
                    <a:lnTo>
                      <a:pt x="877" y="243"/>
                    </a:lnTo>
                    <a:lnTo>
                      <a:pt x="765" y="336"/>
                    </a:lnTo>
                    <a:lnTo>
                      <a:pt x="653" y="429"/>
                    </a:lnTo>
                    <a:lnTo>
                      <a:pt x="541" y="541"/>
                    </a:lnTo>
                    <a:lnTo>
                      <a:pt x="448" y="653"/>
                    </a:lnTo>
                    <a:lnTo>
                      <a:pt x="355" y="783"/>
                    </a:lnTo>
                    <a:lnTo>
                      <a:pt x="280" y="914"/>
                    </a:lnTo>
                    <a:lnTo>
                      <a:pt x="205" y="1063"/>
                    </a:lnTo>
                    <a:lnTo>
                      <a:pt x="94" y="1343"/>
                    </a:lnTo>
                    <a:lnTo>
                      <a:pt x="19" y="1660"/>
                    </a:lnTo>
                    <a:lnTo>
                      <a:pt x="0" y="1958"/>
                    </a:lnTo>
                    <a:lnTo>
                      <a:pt x="0" y="2275"/>
                    </a:lnTo>
                    <a:lnTo>
                      <a:pt x="38" y="2573"/>
                    </a:lnTo>
                    <a:lnTo>
                      <a:pt x="112" y="2872"/>
                    </a:lnTo>
                    <a:lnTo>
                      <a:pt x="205" y="3170"/>
                    </a:lnTo>
                    <a:lnTo>
                      <a:pt x="299" y="3468"/>
                    </a:lnTo>
                    <a:lnTo>
                      <a:pt x="429" y="3748"/>
                    </a:lnTo>
                    <a:lnTo>
                      <a:pt x="709" y="4308"/>
                    </a:lnTo>
                    <a:lnTo>
                      <a:pt x="1045" y="4886"/>
                    </a:lnTo>
                    <a:lnTo>
                      <a:pt x="1417" y="5464"/>
                    </a:lnTo>
                    <a:lnTo>
                      <a:pt x="1790" y="6042"/>
                    </a:lnTo>
                    <a:lnTo>
                      <a:pt x="2201" y="6582"/>
                    </a:lnTo>
                    <a:lnTo>
                      <a:pt x="2629" y="7105"/>
                    </a:lnTo>
                    <a:lnTo>
                      <a:pt x="3077" y="7627"/>
                    </a:lnTo>
                    <a:lnTo>
                      <a:pt x="3543" y="8130"/>
                    </a:lnTo>
                    <a:lnTo>
                      <a:pt x="4009" y="8596"/>
                    </a:lnTo>
                    <a:lnTo>
                      <a:pt x="4438" y="8410"/>
                    </a:lnTo>
                    <a:lnTo>
                      <a:pt x="4811" y="8167"/>
                    </a:lnTo>
                    <a:lnTo>
                      <a:pt x="5165" y="7906"/>
                    </a:lnTo>
                    <a:lnTo>
                      <a:pt x="5520" y="7627"/>
                    </a:lnTo>
                    <a:lnTo>
                      <a:pt x="5855" y="7328"/>
                    </a:lnTo>
                    <a:lnTo>
                      <a:pt x="6154" y="7011"/>
                    </a:lnTo>
                    <a:lnTo>
                      <a:pt x="6471" y="6694"/>
                    </a:lnTo>
                    <a:lnTo>
                      <a:pt x="6750" y="6359"/>
                    </a:lnTo>
                    <a:lnTo>
                      <a:pt x="7011" y="6004"/>
                    </a:lnTo>
                    <a:lnTo>
                      <a:pt x="7272" y="5631"/>
                    </a:lnTo>
                    <a:lnTo>
                      <a:pt x="7515" y="5259"/>
                    </a:lnTo>
                    <a:lnTo>
                      <a:pt x="7720" y="4886"/>
                    </a:lnTo>
                    <a:lnTo>
                      <a:pt x="7925" y="4475"/>
                    </a:lnTo>
                    <a:lnTo>
                      <a:pt x="8093" y="4084"/>
                    </a:lnTo>
                    <a:lnTo>
                      <a:pt x="8261" y="3655"/>
                    </a:lnTo>
                    <a:lnTo>
                      <a:pt x="8391" y="3245"/>
                    </a:lnTo>
                    <a:lnTo>
                      <a:pt x="8522" y="2816"/>
                    </a:lnTo>
                    <a:lnTo>
                      <a:pt x="8578" y="2555"/>
                    </a:lnTo>
                    <a:lnTo>
                      <a:pt x="8634" y="2275"/>
                    </a:lnTo>
                    <a:lnTo>
                      <a:pt x="8652" y="1995"/>
                    </a:lnTo>
                    <a:lnTo>
                      <a:pt x="8652" y="1716"/>
                    </a:lnTo>
                    <a:lnTo>
                      <a:pt x="8634" y="1455"/>
                    </a:lnTo>
                    <a:lnTo>
                      <a:pt x="8578" y="1194"/>
                    </a:lnTo>
                    <a:lnTo>
                      <a:pt x="8484" y="951"/>
                    </a:lnTo>
                    <a:lnTo>
                      <a:pt x="8429" y="821"/>
                    </a:lnTo>
                    <a:lnTo>
                      <a:pt x="8354" y="709"/>
                    </a:lnTo>
                    <a:lnTo>
                      <a:pt x="8242" y="578"/>
                    </a:lnTo>
                    <a:lnTo>
                      <a:pt x="8130" y="466"/>
                    </a:lnTo>
                    <a:lnTo>
                      <a:pt x="8018" y="373"/>
                    </a:lnTo>
                    <a:lnTo>
                      <a:pt x="7869" y="280"/>
                    </a:lnTo>
                    <a:lnTo>
                      <a:pt x="7739" y="205"/>
                    </a:lnTo>
                    <a:lnTo>
                      <a:pt x="7571" y="149"/>
                    </a:lnTo>
                    <a:lnTo>
                      <a:pt x="7422" y="93"/>
                    </a:lnTo>
                    <a:lnTo>
                      <a:pt x="7254" y="56"/>
                    </a:lnTo>
                    <a:lnTo>
                      <a:pt x="7086" y="37"/>
                    </a:lnTo>
                    <a:lnTo>
                      <a:pt x="6750" y="37"/>
                    </a:lnTo>
                    <a:lnTo>
                      <a:pt x="6583" y="56"/>
                    </a:lnTo>
                    <a:lnTo>
                      <a:pt x="6415" y="75"/>
                    </a:lnTo>
                    <a:lnTo>
                      <a:pt x="6247" y="112"/>
                    </a:lnTo>
                    <a:lnTo>
                      <a:pt x="6098" y="168"/>
                    </a:lnTo>
                    <a:lnTo>
                      <a:pt x="5930" y="224"/>
                    </a:lnTo>
                    <a:lnTo>
                      <a:pt x="5632" y="373"/>
                    </a:lnTo>
                    <a:lnTo>
                      <a:pt x="5352" y="541"/>
                    </a:lnTo>
                    <a:lnTo>
                      <a:pt x="5091" y="746"/>
                    </a:lnTo>
                    <a:lnTo>
                      <a:pt x="4830" y="970"/>
                    </a:lnTo>
                    <a:lnTo>
                      <a:pt x="4587" y="1194"/>
                    </a:lnTo>
                    <a:lnTo>
                      <a:pt x="4364" y="1436"/>
                    </a:lnTo>
                    <a:lnTo>
                      <a:pt x="3916" y="1958"/>
                    </a:lnTo>
                    <a:lnTo>
                      <a:pt x="3823" y="1753"/>
                    </a:lnTo>
                    <a:lnTo>
                      <a:pt x="3730" y="1548"/>
                    </a:lnTo>
                    <a:lnTo>
                      <a:pt x="3618" y="1343"/>
                    </a:lnTo>
                    <a:lnTo>
                      <a:pt x="3487" y="1156"/>
                    </a:lnTo>
                    <a:lnTo>
                      <a:pt x="3338" y="970"/>
                    </a:lnTo>
                    <a:lnTo>
                      <a:pt x="3189" y="783"/>
                    </a:lnTo>
                    <a:lnTo>
                      <a:pt x="3040" y="634"/>
                    </a:lnTo>
                    <a:lnTo>
                      <a:pt x="2872" y="485"/>
                    </a:lnTo>
                    <a:lnTo>
                      <a:pt x="2704" y="354"/>
                    </a:lnTo>
                    <a:lnTo>
                      <a:pt x="2518" y="243"/>
                    </a:lnTo>
                    <a:lnTo>
                      <a:pt x="2312" y="149"/>
                    </a:lnTo>
                    <a:lnTo>
                      <a:pt x="2126" y="75"/>
                    </a:lnTo>
                    <a:lnTo>
                      <a:pt x="1921" y="19"/>
                    </a:lnTo>
                    <a:lnTo>
                      <a:pt x="1716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8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fill="none" extrusionOk="0">
                    <a:moveTo>
                      <a:pt x="4009" y="8596"/>
                    </a:moveTo>
                    <a:lnTo>
                      <a:pt x="4009" y="8596"/>
                    </a:lnTo>
                    <a:lnTo>
                      <a:pt x="3543" y="8130"/>
                    </a:lnTo>
                    <a:lnTo>
                      <a:pt x="3077" y="7627"/>
                    </a:lnTo>
                    <a:lnTo>
                      <a:pt x="2629" y="7105"/>
                    </a:lnTo>
                    <a:lnTo>
                      <a:pt x="2201" y="6582"/>
                    </a:lnTo>
                    <a:lnTo>
                      <a:pt x="1790" y="6042"/>
                    </a:lnTo>
                    <a:lnTo>
                      <a:pt x="1417" y="5464"/>
                    </a:lnTo>
                    <a:lnTo>
                      <a:pt x="1045" y="4886"/>
                    </a:lnTo>
                    <a:lnTo>
                      <a:pt x="709" y="4308"/>
                    </a:lnTo>
                    <a:lnTo>
                      <a:pt x="709" y="4308"/>
                    </a:lnTo>
                    <a:lnTo>
                      <a:pt x="429" y="3748"/>
                    </a:lnTo>
                    <a:lnTo>
                      <a:pt x="299" y="3468"/>
                    </a:lnTo>
                    <a:lnTo>
                      <a:pt x="205" y="3170"/>
                    </a:lnTo>
                    <a:lnTo>
                      <a:pt x="112" y="2872"/>
                    </a:lnTo>
                    <a:lnTo>
                      <a:pt x="38" y="2573"/>
                    </a:lnTo>
                    <a:lnTo>
                      <a:pt x="0" y="2275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19" y="1660"/>
                    </a:lnTo>
                    <a:lnTo>
                      <a:pt x="94" y="1343"/>
                    </a:lnTo>
                    <a:lnTo>
                      <a:pt x="205" y="1063"/>
                    </a:lnTo>
                    <a:lnTo>
                      <a:pt x="280" y="914"/>
                    </a:lnTo>
                    <a:lnTo>
                      <a:pt x="355" y="783"/>
                    </a:lnTo>
                    <a:lnTo>
                      <a:pt x="448" y="653"/>
                    </a:lnTo>
                    <a:lnTo>
                      <a:pt x="541" y="541"/>
                    </a:lnTo>
                    <a:lnTo>
                      <a:pt x="653" y="429"/>
                    </a:lnTo>
                    <a:lnTo>
                      <a:pt x="765" y="336"/>
                    </a:lnTo>
                    <a:lnTo>
                      <a:pt x="877" y="243"/>
                    </a:lnTo>
                    <a:lnTo>
                      <a:pt x="1007" y="168"/>
                    </a:lnTo>
                    <a:lnTo>
                      <a:pt x="1156" y="112"/>
                    </a:lnTo>
                    <a:lnTo>
                      <a:pt x="1287" y="56"/>
                    </a:lnTo>
                    <a:lnTo>
                      <a:pt x="1287" y="56"/>
                    </a:lnTo>
                    <a:lnTo>
                      <a:pt x="1511" y="19"/>
                    </a:lnTo>
                    <a:lnTo>
                      <a:pt x="1716" y="0"/>
                    </a:lnTo>
                    <a:lnTo>
                      <a:pt x="1921" y="19"/>
                    </a:lnTo>
                    <a:lnTo>
                      <a:pt x="2126" y="75"/>
                    </a:lnTo>
                    <a:lnTo>
                      <a:pt x="2312" y="149"/>
                    </a:lnTo>
                    <a:lnTo>
                      <a:pt x="2518" y="243"/>
                    </a:lnTo>
                    <a:lnTo>
                      <a:pt x="2704" y="354"/>
                    </a:lnTo>
                    <a:lnTo>
                      <a:pt x="2872" y="485"/>
                    </a:lnTo>
                    <a:lnTo>
                      <a:pt x="3040" y="634"/>
                    </a:lnTo>
                    <a:lnTo>
                      <a:pt x="3189" y="783"/>
                    </a:lnTo>
                    <a:lnTo>
                      <a:pt x="3338" y="970"/>
                    </a:lnTo>
                    <a:lnTo>
                      <a:pt x="3487" y="1156"/>
                    </a:lnTo>
                    <a:lnTo>
                      <a:pt x="3618" y="1343"/>
                    </a:lnTo>
                    <a:lnTo>
                      <a:pt x="3730" y="1548"/>
                    </a:lnTo>
                    <a:lnTo>
                      <a:pt x="3823" y="1753"/>
                    </a:lnTo>
                    <a:lnTo>
                      <a:pt x="3916" y="1958"/>
                    </a:lnTo>
                    <a:lnTo>
                      <a:pt x="3916" y="1958"/>
                    </a:lnTo>
                    <a:lnTo>
                      <a:pt x="4364" y="1436"/>
                    </a:lnTo>
                    <a:lnTo>
                      <a:pt x="4587" y="1194"/>
                    </a:lnTo>
                    <a:lnTo>
                      <a:pt x="4830" y="970"/>
                    </a:lnTo>
                    <a:lnTo>
                      <a:pt x="5091" y="746"/>
                    </a:lnTo>
                    <a:lnTo>
                      <a:pt x="5352" y="541"/>
                    </a:lnTo>
                    <a:lnTo>
                      <a:pt x="5632" y="373"/>
                    </a:lnTo>
                    <a:lnTo>
                      <a:pt x="5930" y="224"/>
                    </a:lnTo>
                    <a:lnTo>
                      <a:pt x="5930" y="224"/>
                    </a:lnTo>
                    <a:lnTo>
                      <a:pt x="6098" y="168"/>
                    </a:lnTo>
                    <a:lnTo>
                      <a:pt x="6247" y="112"/>
                    </a:lnTo>
                    <a:lnTo>
                      <a:pt x="6415" y="75"/>
                    </a:lnTo>
                    <a:lnTo>
                      <a:pt x="6583" y="56"/>
                    </a:lnTo>
                    <a:lnTo>
                      <a:pt x="6750" y="37"/>
                    </a:lnTo>
                    <a:lnTo>
                      <a:pt x="6918" y="37"/>
                    </a:lnTo>
                    <a:lnTo>
                      <a:pt x="7086" y="37"/>
                    </a:lnTo>
                    <a:lnTo>
                      <a:pt x="7254" y="56"/>
                    </a:lnTo>
                    <a:lnTo>
                      <a:pt x="7422" y="93"/>
                    </a:lnTo>
                    <a:lnTo>
                      <a:pt x="7571" y="149"/>
                    </a:lnTo>
                    <a:lnTo>
                      <a:pt x="7739" y="205"/>
                    </a:lnTo>
                    <a:lnTo>
                      <a:pt x="7869" y="280"/>
                    </a:lnTo>
                    <a:lnTo>
                      <a:pt x="8018" y="373"/>
                    </a:lnTo>
                    <a:lnTo>
                      <a:pt x="8130" y="466"/>
                    </a:lnTo>
                    <a:lnTo>
                      <a:pt x="8242" y="578"/>
                    </a:lnTo>
                    <a:lnTo>
                      <a:pt x="8354" y="709"/>
                    </a:lnTo>
                    <a:lnTo>
                      <a:pt x="8354" y="709"/>
                    </a:lnTo>
                    <a:lnTo>
                      <a:pt x="8429" y="821"/>
                    </a:lnTo>
                    <a:lnTo>
                      <a:pt x="8484" y="951"/>
                    </a:lnTo>
                    <a:lnTo>
                      <a:pt x="8578" y="1194"/>
                    </a:lnTo>
                    <a:lnTo>
                      <a:pt x="8634" y="1455"/>
                    </a:lnTo>
                    <a:lnTo>
                      <a:pt x="8652" y="1716"/>
                    </a:lnTo>
                    <a:lnTo>
                      <a:pt x="8652" y="1995"/>
                    </a:lnTo>
                    <a:lnTo>
                      <a:pt x="8634" y="2275"/>
                    </a:lnTo>
                    <a:lnTo>
                      <a:pt x="8578" y="2555"/>
                    </a:lnTo>
                    <a:lnTo>
                      <a:pt x="8522" y="2816"/>
                    </a:lnTo>
                    <a:lnTo>
                      <a:pt x="8522" y="2816"/>
                    </a:lnTo>
                    <a:lnTo>
                      <a:pt x="8391" y="3245"/>
                    </a:lnTo>
                    <a:lnTo>
                      <a:pt x="8261" y="3655"/>
                    </a:lnTo>
                    <a:lnTo>
                      <a:pt x="8093" y="4084"/>
                    </a:lnTo>
                    <a:lnTo>
                      <a:pt x="7925" y="4475"/>
                    </a:lnTo>
                    <a:lnTo>
                      <a:pt x="7720" y="4886"/>
                    </a:lnTo>
                    <a:lnTo>
                      <a:pt x="7515" y="5259"/>
                    </a:lnTo>
                    <a:lnTo>
                      <a:pt x="7272" y="5631"/>
                    </a:lnTo>
                    <a:lnTo>
                      <a:pt x="7011" y="6004"/>
                    </a:lnTo>
                    <a:lnTo>
                      <a:pt x="6750" y="6359"/>
                    </a:lnTo>
                    <a:lnTo>
                      <a:pt x="6471" y="6694"/>
                    </a:lnTo>
                    <a:lnTo>
                      <a:pt x="6154" y="7011"/>
                    </a:lnTo>
                    <a:lnTo>
                      <a:pt x="5855" y="7328"/>
                    </a:lnTo>
                    <a:lnTo>
                      <a:pt x="5520" y="7627"/>
                    </a:lnTo>
                    <a:lnTo>
                      <a:pt x="5165" y="7906"/>
                    </a:lnTo>
                    <a:lnTo>
                      <a:pt x="4811" y="8167"/>
                    </a:lnTo>
                    <a:lnTo>
                      <a:pt x="4438" y="84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8"/>
              <p:cNvSpPr/>
              <p:nvPr/>
            </p:nvSpPr>
            <p:spPr>
              <a:xfrm>
                <a:off x="3387175" y="3382400"/>
                <a:ext cx="1580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5594" extrusionOk="0">
                    <a:moveTo>
                      <a:pt x="1436" y="671"/>
                    </a:moveTo>
                    <a:lnTo>
                      <a:pt x="1529" y="690"/>
                    </a:lnTo>
                    <a:lnTo>
                      <a:pt x="1622" y="709"/>
                    </a:lnTo>
                    <a:lnTo>
                      <a:pt x="1790" y="765"/>
                    </a:lnTo>
                    <a:lnTo>
                      <a:pt x="1958" y="858"/>
                    </a:lnTo>
                    <a:lnTo>
                      <a:pt x="2107" y="1007"/>
                    </a:lnTo>
                    <a:lnTo>
                      <a:pt x="2256" y="1156"/>
                    </a:lnTo>
                    <a:lnTo>
                      <a:pt x="2387" y="1343"/>
                    </a:lnTo>
                    <a:lnTo>
                      <a:pt x="2499" y="1529"/>
                    </a:lnTo>
                    <a:lnTo>
                      <a:pt x="2573" y="1734"/>
                    </a:lnTo>
                    <a:lnTo>
                      <a:pt x="2629" y="1809"/>
                    </a:lnTo>
                    <a:lnTo>
                      <a:pt x="2685" y="1865"/>
                    </a:lnTo>
                    <a:lnTo>
                      <a:pt x="2760" y="1902"/>
                    </a:lnTo>
                    <a:lnTo>
                      <a:pt x="2834" y="1939"/>
                    </a:lnTo>
                    <a:lnTo>
                      <a:pt x="2928" y="1939"/>
                    </a:lnTo>
                    <a:lnTo>
                      <a:pt x="3002" y="1921"/>
                    </a:lnTo>
                    <a:lnTo>
                      <a:pt x="3077" y="1883"/>
                    </a:lnTo>
                    <a:lnTo>
                      <a:pt x="3151" y="1827"/>
                    </a:lnTo>
                    <a:lnTo>
                      <a:pt x="3412" y="1529"/>
                    </a:lnTo>
                    <a:lnTo>
                      <a:pt x="3692" y="1231"/>
                    </a:lnTo>
                    <a:lnTo>
                      <a:pt x="3841" y="1100"/>
                    </a:lnTo>
                    <a:lnTo>
                      <a:pt x="3990" y="988"/>
                    </a:lnTo>
                    <a:lnTo>
                      <a:pt x="4158" y="876"/>
                    </a:lnTo>
                    <a:lnTo>
                      <a:pt x="4326" y="783"/>
                    </a:lnTo>
                    <a:lnTo>
                      <a:pt x="4494" y="746"/>
                    </a:lnTo>
                    <a:lnTo>
                      <a:pt x="4643" y="709"/>
                    </a:lnTo>
                    <a:lnTo>
                      <a:pt x="4811" y="690"/>
                    </a:lnTo>
                    <a:lnTo>
                      <a:pt x="4979" y="709"/>
                    </a:lnTo>
                    <a:lnTo>
                      <a:pt x="5128" y="746"/>
                    </a:lnTo>
                    <a:lnTo>
                      <a:pt x="5277" y="802"/>
                    </a:lnTo>
                    <a:lnTo>
                      <a:pt x="5408" y="876"/>
                    </a:lnTo>
                    <a:lnTo>
                      <a:pt x="5501" y="988"/>
                    </a:lnTo>
                    <a:lnTo>
                      <a:pt x="5557" y="1100"/>
                    </a:lnTo>
                    <a:lnTo>
                      <a:pt x="5613" y="1212"/>
                    </a:lnTo>
                    <a:lnTo>
                      <a:pt x="5631" y="1324"/>
                    </a:lnTo>
                    <a:lnTo>
                      <a:pt x="5650" y="1473"/>
                    </a:lnTo>
                    <a:lnTo>
                      <a:pt x="5650" y="1604"/>
                    </a:lnTo>
                    <a:lnTo>
                      <a:pt x="5631" y="1753"/>
                    </a:lnTo>
                    <a:lnTo>
                      <a:pt x="5613" y="1902"/>
                    </a:lnTo>
                    <a:lnTo>
                      <a:pt x="5557" y="2070"/>
                    </a:lnTo>
                    <a:lnTo>
                      <a:pt x="5501" y="2219"/>
                    </a:lnTo>
                    <a:lnTo>
                      <a:pt x="5426" y="2387"/>
                    </a:lnTo>
                    <a:lnTo>
                      <a:pt x="5221" y="2741"/>
                    </a:lnTo>
                    <a:lnTo>
                      <a:pt x="4960" y="3095"/>
                    </a:lnTo>
                    <a:lnTo>
                      <a:pt x="4662" y="3468"/>
                    </a:lnTo>
                    <a:lnTo>
                      <a:pt x="4307" y="3841"/>
                    </a:lnTo>
                    <a:lnTo>
                      <a:pt x="3916" y="4196"/>
                    </a:lnTo>
                    <a:lnTo>
                      <a:pt x="3506" y="4531"/>
                    </a:lnTo>
                    <a:lnTo>
                      <a:pt x="3077" y="4829"/>
                    </a:lnTo>
                    <a:lnTo>
                      <a:pt x="2723" y="4531"/>
                    </a:lnTo>
                    <a:lnTo>
                      <a:pt x="2368" y="4270"/>
                    </a:lnTo>
                    <a:lnTo>
                      <a:pt x="2014" y="4009"/>
                    </a:lnTo>
                    <a:lnTo>
                      <a:pt x="1846" y="3860"/>
                    </a:lnTo>
                    <a:lnTo>
                      <a:pt x="1678" y="3711"/>
                    </a:lnTo>
                    <a:lnTo>
                      <a:pt x="1510" y="3562"/>
                    </a:lnTo>
                    <a:lnTo>
                      <a:pt x="1380" y="3375"/>
                    </a:lnTo>
                    <a:lnTo>
                      <a:pt x="1231" y="3189"/>
                    </a:lnTo>
                    <a:lnTo>
                      <a:pt x="1100" y="2965"/>
                    </a:lnTo>
                    <a:lnTo>
                      <a:pt x="951" y="2666"/>
                    </a:lnTo>
                    <a:lnTo>
                      <a:pt x="802" y="2331"/>
                    </a:lnTo>
                    <a:lnTo>
                      <a:pt x="746" y="2144"/>
                    </a:lnTo>
                    <a:lnTo>
                      <a:pt x="709" y="1977"/>
                    </a:lnTo>
                    <a:lnTo>
                      <a:pt x="690" y="1790"/>
                    </a:lnTo>
                    <a:lnTo>
                      <a:pt x="671" y="1622"/>
                    </a:lnTo>
                    <a:lnTo>
                      <a:pt x="690" y="1473"/>
                    </a:lnTo>
                    <a:lnTo>
                      <a:pt x="727" y="1343"/>
                    </a:lnTo>
                    <a:lnTo>
                      <a:pt x="765" y="1193"/>
                    </a:lnTo>
                    <a:lnTo>
                      <a:pt x="839" y="1063"/>
                    </a:lnTo>
                    <a:lnTo>
                      <a:pt x="914" y="932"/>
                    </a:lnTo>
                    <a:lnTo>
                      <a:pt x="1026" y="839"/>
                    </a:lnTo>
                    <a:lnTo>
                      <a:pt x="1138" y="746"/>
                    </a:lnTo>
                    <a:lnTo>
                      <a:pt x="1268" y="690"/>
                    </a:lnTo>
                    <a:lnTo>
                      <a:pt x="1361" y="690"/>
                    </a:lnTo>
                    <a:lnTo>
                      <a:pt x="1436" y="671"/>
                    </a:lnTo>
                    <a:close/>
                    <a:moveTo>
                      <a:pt x="1380" y="0"/>
                    </a:moveTo>
                    <a:lnTo>
                      <a:pt x="1231" y="19"/>
                    </a:lnTo>
                    <a:lnTo>
                      <a:pt x="1100" y="56"/>
                    </a:lnTo>
                    <a:lnTo>
                      <a:pt x="970" y="93"/>
                    </a:lnTo>
                    <a:lnTo>
                      <a:pt x="858" y="149"/>
                    </a:lnTo>
                    <a:lnTo>
                      <a:pt x="746" y="205"/>
                    </a:lnTo>
                    <a:lnTo>
                      <a:pt x="634" y="280"/>
                    </a:lnTo>
                    <a:lnTo>
                      <a:pt x="541" y="373"/>
                    </a:lnTo>
                    <a:lnTo>
                      <a:pt x="448" y="466"/>
                    </a:lnTo>
                    <a:lnTo>
                      <a:pt x="298" y="671"/>
                    </a:lnTo>
                    <a:lnTo>
                      <a:pt x="168" y="895"/>
                    </a:lnTo>
                    <a:lnTo>
                      <a:pt x="75" y="1119"/>
                    </a:lnTo>
                    <a:lnTo>
                      <a:pt x="19" y="1361"/>
                    </a:lnTo>
                    <a:lnTo>
                      <a:pt x="0" y="1604"/>
                    </a:lnTo>
                    <a:lnTo>
                      <a:pt x="19" y="1846"/>
                    </a:lnTo>
                    <a:lnTo>
                      <a:pt x="37" y="2070"/>
                    </a:lnTo>
                    <a:lnTo>
                      <a:pt x="93" y="2294"/>
                    </a:lnTo>
                    <a:lnTo>
                      <a:pt x="149" y="2499"/>
                    </a:lnTo>
                    <a:lnTo>
                      <a:pt x="243" y="2722"/>
                    </a:lnTo>
                    <a:lnTo>
                      <a:pt x="317" y="2909"/>
                    </a:lnTo>
                    <a:lnTo>
                      <a:pt x="522" y="3300"/>
                    </a:lnTo>
                    <a:lnTo>
                      <a:pt x="671" y="3562"/>
                    </a:lnTo>
                    <a:lnTo>
                      <a:pt x="839" y="3785"/>
                    </a:lnTo>
                    <a:lnTo>
                      <a:pt x="1007" y="3990"/>
                    </a:lnTo>
                    <a:lnTo>
                      <a:pt x="1193" y="4177"/>
                    </a:lnTo>
                    <a:lnTo>
                      <a:pt x="1380" y="4345"/>
                    </a:lnTo>
                    <a:lnTo>
                      <a:pt x="1566" y="4512"/>
                    </a:lnTo>
                    <a:lnTo>
                      <a:pt x="1977" y="4811"/>
                    </a:lnTo>
                    <a:lnTo>
                      <a:pt x="2387" y="5128"/>
                    </a:lnTo>
                    <a:lnTo>
                      <a:pt x="2592" y="5314"/>
                    </a:lnTo>
                    <a:lnTo>
                      <a:pt x="2816" y="5501"/>
                    </a:lnTo>
                    <a:lnTo>
                      <a:pt x="2853" y="5538"/>
                    </a:lnTo>
                    <a:lnTo>
                      <a:pt x="2928" y="5575"/>
                    </a:lnTo>
                    <a:lnTo>
                      <a:pt x="2984" y="5594"/>
                    </a:lnTo>
                    <a:lnTo>
                      <a:pt x="3039" y="5594"/>
                    </a:lnTo>
                    <a:lnTo>
                      <a:pt x="3133" y="5575"/>
                    </a:lnTo>
                    <a:lnTo>
                      <a:pt x="3226" y="5538"/>
                    </a:lnTo>
                    <a:lnTo>
                      <a:pt x="3487" y="5370"/>
                    </a:lnTo>
                    <a:lnTo>
                      <a:pt x="3729" y="5184"/>
                    </a:lnTo>
                    <a:lnTo>
                      <a:pt x="4233" y="4811"/>
                    </a:lnTo>
                    <a:lnTo>
                      <a:pt x="4699" y="4401"/>
                    </a:lnTo>
                    <a:lnTo>
                      <a:pt x="5109" y="3972"/>
                    </a:lnTo>
                    <a:lnTo>
                      <a:pt x="5482" y="3543"/>
                    </a:lnTo>
                    <a:lnTo>
                      <a:pt x="5650" y="3319"/>
                    </a:lnTo>
                    <a:lnTo>
                      <a:pt x="5781" y="3095"/>
                    </a:lnTo>
                    <a:lnTo>
                      <a:pt x="5930" y="2890"/>
                    </a:lnTo>
                    <a:lnTo>
                      <a:pt x="6042" y="2685"/>
                    </a:lnTo>
                    <a:lnTo>
                      <a:pt x="6135" y="2480"/>
                    </a:lnTo>
                    <a:lnTo>
                      <a:pt x="6209" y="2275"/>
                    </a:lnTo>
                    <a:lnTo>
                      <a:pt x="6265" y="2033"/>
                    </a:lnTo>
                    <a:lnTo>
                      <a:pt x="6303" y="1809"/>
                    </a:lnTo>
                    <a:lnTo>
                      <a:pt x="6321" y="1585"/>
                    </a:lnTo>
                    <a:lnTo>
                      <a:pt x="6321" y="1361"/>
                    </a:lnTo>
                    <a:lnTo>
                      <a:pt x="6284" y="1156"/>
                    </a:lnTo>
                    <a:lnTo>
                      <a:pt x="6228" y="970"/>
                    </a:lnTo>
                    <a:lnTo>
                      <a:pt x="6153" y="783"/>
                    </a:lnTo>
                    <a:lnTo>
                      <a:pt x="6060" y="615"/>
                    </a:lnTo>
                    <a:lnTo>
                      <a:pt x="5967" y="485"/>
                    </a:lnTo>
                    <a:lnTo>
                      <a:pt x="5855" y="392"/>
                    </a:lnTo>
                    <a:lnTo>
                      <a:pt x="5762" y="298"/>
                    </a:lnTo>
                    <a:lnTo>
                      <a:pt x="5631" y="224"/>
                    </a:lnTo>
                    <a:lnTo>
                      <a:pt x="5519" y="168"/>
                    </a:lnTo>
                    <a:lnTo>
                      <a:pt x="5389" y="112"/>
                    </a:lnTo>
                    <a:lnTo>
                      <a:pt x="5258" y="75"/>
                    </a:lnTo>
                    <a:lnTo>
                      <a:pt x="5128" y="56"/>
                    </a:lnTo>
                    <a:lnTo>
                      <a:pt x="4848" y="19"/>
                    </a:lnTo>
                    <a:lnTo>
                      <a:pt x="4587" y="37"/>
                    </a:lnTo>
                    <a:lnTo>
                      <a:pt x="4307" y="93"/>
                    </a:lnTo>
                    <a:lnTo>
                      <a:pt x="4065" y="168"/>
                    </a:lnTo>
                    <a:lnTo>
                      <a:pt x="3916" y="261"/>
                    </a:lnTo>
                    <a:lnTo>
                      <a:pt x="3748" y="336"/>
                    </a:lnTo>
                    <a:lnTo>
                      <a:pt x="3468" y="541"/>
                    </a:lnTo>
                    <a:lnTo>
                      <a:pt x="3207" y="765"/>
                    </a:lnTo>
                    <a:lnTo>
                      <a:pt x="2965" y="1007"/>
                    </a:lnTo>
                    <a:lnTo>
                      <a:pt x="2797" y="765"/>
                    </a:lnTo>
                    <a:lnTo>
                      <a:pt x="2611" y="541"/>
                    </a:lnTo>
                    <a:lnTo>
                      <a:pt x="2387" y="354"/>
                    </a:lnTo>
                    <a:lnTo>
                      <a:pt x="2163" y="205"/>
                    </a:lnTo>
                    <a:lnTo>
                      <a:pt x="2033" y="149"/>
                    </a:lnTo>
                    <a:lnTo>
                      <a:pt x="1902" y="93"/>
                    </a:lnTo>
                    <a:lnTo>
                      <a:pt x="1772" y="56"/>
                    </a:lnTo>
                    <a:lnTo>
                      <a:pt x="1641" y="19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02" name="Google Shape;2902;p48"/>
          <p:cNvGrpSpPr/>
          <p:nvPr/>
        </p:nvGrpSpPr>
        <p:grpSpPr>
          <a:xfrm rot="690071">
            <a:off x="593304" y="3897006"/>
            <a:ext cx="1008298" cy="1021950"/>
            <a:chOff x="10172535" y="1754649"/>
            <a:chExt cx="1167496" cy="1183303"/>
          </a:xfrm>
        </p:grpSpPr>
        <p:sp>
          <p:nvSpPr>
            <p:cNvPr id="2903" name="Google Shape;2903;p48"/>
            <p:cNvSpPr/>
            <p:nvPr/>
          </p:nvSpPr>
          <p:spPr>
            <a:xfrm>
              <a:off x="10178050" y="1756500"/>
              <a:ext cx="1156449" cy="1179612"/>
            </a:xfrm>
            <a:custGeom>
              <a:avLst/>
              <a:gdLst/>
              <a:ahLst/>
              <a:cxnLst/>
              <a:rect l="l" t="t" r="r" b="b"/>
              <a:pathLst>
                <a:path w="36701" h="37200" extrusionOk="0">
                  <a:moveTo>
                    <a:pt x="9380" y="0"/>
                  </a:moveTo>
                  <a:lnTo>
                    <a:pt x="9153" y="23"/>
                  </a:lnTo>
                  <a:lnTo>
                    <a:pt x="8881" y="91"/>
                  </a:lnTo>
                  <a:lnTo>
                    <a:pt x="8608" y="182"/>
                  </a:lnTo>
                  <a:lnTo>
                    <a:pt x="8336" y="295"/>
                  </a:lnTo>
                  <a:lnTo>
                    <a:pt x="8086" y="454"/>
                  </a:lnTo>
                  <a:lnTo>
                    <a:pt x="7859" y="613"/>
                  </a:lnTo>
                  <a:lnTo>
                    <a:pt x="7632" y="818"/>
                  </a:lnTo>
                  <a:lnTo>
                    <a:pt x="7405" y="1045"/>
                  </a:lnTo>
                  <a:lnTo>
                    <a:pt x="7223" y="1295"/>
                  </a:lnTo>
                  <a:lnTo>
                    <a:pt x="7018" y="1544"/>
                  </a:lnTo>
                  <a:lnTo>
                    <a:pt x="6859" y="1817"/>
                  </a:lnTo>
                  <a:lnTo>
                    <a:pt x="6723" y="2112"/>
                  </a:lnTo>
                  <a:lnTo>
                    <a:pt x="6610" y="2407"/>
                  </a:lnTo>
                  <a:lnTo>
                    <a:pt x="6496" y="2725"/>
                  </a:lnTo>
                  <a:lnTo>
                    <a:pt x="6428" y="3021"/>
                  </a:lnTo>
                  <a:lnTo>
                    <a:pt x="6383" y="3316"/>
                  </a:lnTo>
                  <a:lnTo>
                    <a:pt x="6246" y="3316"/>
                  </a:lnTo>
                  <a:lnTo>
                    <a:pt x="5838" y="3361"/>
                  </a:lnTo>
                  <a:lnTo>
                    <a:pt x="5406" y="3407"/>
                  </a:lnTo>
                  <a:lnTo>
                    <a:pt x="4975" y="3475"/>
                  </a:lnTo>
                  <a:lnTo>
                    <a:pt x="4566" y="3566"/>
                  </a:lnTo>
                  <a:lnTo>
                    <a:pt x="4134" y="3657"/>
                  </a:lnTo>
                  <a:lnTo>
                    <a:pt x="3725" y="3793"/>
                  </a:lnTo>
                  <a:lnTo>
                    <a:pt x="3317" y="3952"/>
                  </a:lnTo>
                  <a:lnTo>
                    <a:pt x="2931" y="4111"/>
                  </a:lnTo>
                  <a:lnTo>
                    <a:pt x="2567" y="4315"/>
                  </a:lnTo>
                  <a:lnTo>
                    <a:pt x="2204" y="4565"/>
                  </a:lnTo>
                  <a:lnTo>
                    <a:pt x="1863" y="4792"/>
                  </a:lnTo>
                  <a:lnTo>
                    <a:pt x="1568" y="5110"/>
                  </a:lnTo>
                  <a:lnTo>
                    <a:pt x="1250" y="5428"/>
                  </a:lnTo>
                  <a:lnTo>
                    <a:pt x="977" y="5791"/>
                  </a:lnTo>
                  <a:lnTo>
                    <a:pt x="864" y="5996"/>
                  </a:lnTo>
                  <a:lnTo>
                    <a:pt x="750" y="6223"/>
                  </a:lnTo>
                  <a:lnTo>
                    <a:pt x="637" y="6427"/>
                  </a:lnTo>
                  <a:lnTo>
                    <a:pt x="546" y="6654"/>
                  </a:lnTo>
                  <a:lnTo>
                    <a:pt x="455" y="6904"/>
                  </a:lnTo>
                  <a:lnTo>
                    <a:pt x="364" y="7154"/>
                  </a:lnTo>
                  <a:lnTo>
                    <a:pt x="296" y="7404"/>
                  </a:lnTo>
                  <a:lnTo>
                    <a:pt x="228" y="7699"/>
                  </a:lnTo>
                  <a:lnTo>
                    <a:pt x="160" y="7949"/>
                  </a:lnTo>
                  <a:lnTo>
                    <a:pt x="114" y="8267"/>
                  </a:lnTo>
                  <a:lnTo>
                    <a:pt x="92" y="8562"/>
                  </a:lnTo>
                  <a:lnTo>
                    <a:pt x="69" y="8880"/>
                  </a:lnTo>
                  <a:lnTo>
                    <a:pt x="24" y="9561"/>
                  </a:lnTo>
                  <a:lnTo>
                    <a:pt x="24" y="20144"/>
                  </a:lnTo>
                  <a:lnTo>
                    <a:pt x="1" y="30796"/>
                  </a:lnTo>
                  <a:lnTo>
                    <a:pt x="24" y="31477"/>
                  </a:lnTo>
                  <a:lnTo>
                    <a:pt x="69" y="32113"/>
                  </a:lnTo>
                  <a:lnTo>
                    <a:pt x="160" y="32726"/>
                  </a:lnTo>
                  <a:lnTo>
                    <a:pt x="273" y="33271"/>
                  </a:lnTo>
                  <a:lnTo>
                    <a:pt x="432" y="33771"/>
                  </a:lnTo>
                  <a:lnTo>
                    <a:pt x="591" y="34225"/>
                  </a:lnTo>
                  <a:lnTo>
                    <a:pt x="796" y="34656"/>
                  </a:lnTo>
                  <a:lnTo>
                    <a:pt x="1023" y="35020"/>
                  </a:lnTo>
                  <a:lnTo>
                    <a:pt x="1295" y="35360"/>
                  </a:lnTo>
                  <a:lnTo>
                    <a:pt x="1568" y="35678"/>
                  </a:lnTo>
                  <a:lnTo>
                    <a:pt x="1863" y="35951"/>
                  </a:lnTo>
                  <a:lnTo>
                    <a:pt x="2158" y="36178"/>
                  </a:lnTo>
                  <a:lnTo>
                    <a:pt x="2522" y="36382"/>
                  </a:lnTo>
                  <a:lnTo>
                    <a:pt x="2885" y="36564"/>
                  </a:lnTo>
                  <a:lnTo>
                    <a:pt x="3249" y="36700"/>
                  </a:lnTo>
                  <a:lnTo>
                    <a:pt x="3612" y="36837"/>
                  </a:lnTo>
                  <a:lnTo>
                    <a:pt x="4021" y="36927"/>
                  </a:lnTo>
                  <a:lnTo>
                    <a:pt x="4452" y="37018"/>
                  </a:lnTo>
                  <a:lnTo>
                    <a:pt x="4861" y="37086"/>
                  </a:lnTo>
                  <a:lnTo>
                    <a:pt x="5292" y="37132"/>
                  </a:lnTo>
                  <a:lnTo>
                    <a:pt x="5724" y="37177"/>
                  </a:lnTo>
                  <a:lnTo>
                    <a:pt x="6178" y="37177"/>
                  </a:lnTo>
                  <a:lnTo>
                    <a:pt x="7087" y="37200"/>
                  </a:lnTo>
                  <a:lnTo>
                    <a:pt x="7995" y="37177"/>
                  </a:lnTo>
                  <a:lnTo>
                    <a:pt x="8903" y="37155"/>
                  </a:lnTo>
                  <a:lnTo>
                    <a:pt x="9812" y="37109"/>
                  </a:lnTo>
                  <a:lnTo>
                    <a:pt x="10698" y="37086"/>
                  </a:lnTo>
                  <a:lnTo>
                    <a:pt x="28571" y="37086"/>
                  </a:lnTo>
                  <a:lnTo>
                    <a:pt x="29252" y="37064"/>
                  </a:lnTo>
                  <a:lnTo>
                    <a:pt x="29933" y="37018"/>
                  </a:lnTo>
                  <a:lnTo>
                    <a:pt x="30592" y="36950"/>
                  </a:lnTo>
                  <a:lnTo>
                    <a:pt x="31296" y="36859"/>
                  </a:lnTo>
                  <a:lnTo>
                    <a:pt x="31932" y="36723"/>
                  </a:lnTo>
                  <a:lnTo>
                    <a:pt x="32250" y="36655"/>
                  </a:lnTo>
                  <a:lnTo>
                    <a:pt x="32568" y="36564"/>
                  </a:lnTo>
                  <a:lnTo>
                    <a:pt x="32886" y="36473"/>
                  </a:lnTo>
                  <a:lnTo>
                    <a:pt x="33181" y="36360"/>
                  </a:lnTo>
                  <a:lnTo>
                    <a:pt x="33476" y="36246"/>
                  </a:lnTo>
                  <a:lnTo>
                    <a:pt x="33749" y="36087"/>
                  </a:lnTo>
                  <a:lnTo>
                    <a:pt x="34044" y="35974"/>
                  </a:lnTo>
                  <a:lnTo>
                    <a:pt x="34294" y="35792"/>
                  </a:lnTo>
                  <a:lnTo>
                    <a:pt x="34544" y="35610"/>
                  </a:lnTo>
                  <a:lnTo>
                    <a:pt x="34771" y="35429"/>
                  </a:lnTo>
                  <a:lnTo>
                    <a:pt x="34998" y="35224"/>
                  </a:lnTo>
                  <a:lnTo>
                    <a:pt x="35202" y="34997"/>
                  </a:lnTo>
                  <a:lnTo>
                    <a:pt x="35384" y="34770"/>
                  </a:lnTo>
                  <a:lnTo>
                    <a:pt x="35565" y="34497"/>
                  </a:lnTo>
                  <a:lnTo>
                    <a:pt x="35747" y="34225"/>
                  </a:lnTo>
                  <a:lnTo>
                    <a:pt x="35861" y="33930"/>
                  </a:lnTo>
                  <a:lnTo>
                    <a:pt x="35974" y="33612"/>
                  </a:lnTo>
                  <a:lnTo>
                    <a:pt x="36088" y="33271"/>
                  </a:lnTo>
                  <a:lnTo>
                    <a:pt x="36179" y="32908"/>
                  </a:lnTo>
                  <a:lnTo>
                    <a:pt x="36224" y="32522"/>
                  </a:lnTo>
                  <a:lnTo>
                    <a:pt x="36270" y="32113"/>
                  </a:lnTo>
                  <a:lnTo>
                    <a:pt x="36270" y="31704"/>
                  </a:lnTo>
                  <a:lnTo>
                    <a:pt x="36292" y="20349"/>
                  </a:lnTo>
                  <a:lnTo>
                    <a:pt x="36315" y="10106"/>
                  </a:lnTo>
                  <a:lnTo>
                    <a:pt x="36406" y="9947"/>
                  </a:lnTo>
                  <a:lnTo>
                    <a:pt x="36519" y="9675"/>
                  </a:lnTo>
                  <a:lnTo>
                    <a:pt x="36610" y="9402"/>
                  </a:lnTo>
                  <a:lnTo>
                    <a:pt x="36678" y="9130"/>
                  </a:lnTo>
                  <a:lnTo>
                    <a:pt x="36701" y="8835"/>
                  </a:lnTo>
                  <a:lnTo>
                    <a:pt x="36701" y="8539"/>
                  </a:lnTo>
                  <a:lnTo>
                    <a:pt x="36656" y="8290"/>
                  </a:lnTo>
                  <a:lnTo>
                    <a:pt x="36565" y="8040"/>
                  </a:lnTo>
                  <a:lnTo>
                    <a:pt x="36497" y="7926"/>
                  </a:lnTo>
                  <a:lnTo>
                    <a:pt x="36451" y="7813"/>
                  </a:lnTo>
                  <a:lnTo>
                    <a:pt x="36360" y="7699"/>
                  </a:lnTo>
                  <a:lnTo>
                    <a:pt x="36270" y="7631"/>
                  </a:lnTo>
                  <a:lnTo>
                    <a:pt x="36179" y="7563"/>
                  </a:lnTo>
                  <a:lnTo>
                    <a:pt x="36065" y="7495"/>
                  </a:lnTo>
                  <a:lnTo>
                    <a:pt x="36020" y="7472"/>
                  </a:lnTo>
                  <a:lnTo>
                    <a:pt x="35974" y="7222"/>
                  </a:lnTo>
                  <a:lnTo>
                    <a:pt x="35838" y="6836"/>
                  </a:lnTo>
                  <a:lnTo>
                    <a:pt x="35679" y="6427"/>
                  </a:lnTo>
                  <a:lnTo>
                    <a:pt x="35497" y="6064"/>
                  </a:lnTo>
                  <a:lnTo>
                    <a:pt x="35270" y="5746"/>
                  </a:lnTo>
                  <a:lnTo>
                    <a:pt x="35066" y="5405"/>
                  </a:lnTo>
                  <a:lnTo>
                    <a:pt x="34816" y="5133"/>
                  </a:lnTo>
                  <a:lnTo>
                    <a:pt x="34566" y="4860"/>
                  </a:lnTo>
                  <a:lnTo>
                    <a:pt x="34294" y="4633"/>
                  </a:lnTo>
                  <a:lnTo>
                    <a:pt x="34021" y="4406"/>
                  </a:lnTo>
                  <a:lnTo>
                    <a:pt x="33703" y="4202"/>
                  </a:lnTo>
                  <a:lnTo>
                    <a:pt x="33385" y="4020"/>
                  </a:lnTo>
                  <a:lnTo>
                    <a:pt x="33067" y="3838"/>
                  </a:lnTo>
                  <a:lnTo>
                    <a:pt x="32727" y="3725"/>
                  </a:lnTo>
                  <a:lnTo>
                    <a:pt x="32386" y="3588"/>
                  </a:lnTo>
                  <a:lnTo>
                    <a:pt x="32023" y="3475"/>
                  </a:lnTo>
                  <a:lnTo>
                    <a:pt x="31659" y="3361"/>
                  </a:lnTo>
                  <a:lnTo>
                    <a:pt x="31296" y="3293"/>
                  </a:lnTo>
                  <a:lnTo>
                    <a:pt x="30933" y="3225"/>
                  </a:lnTo>
                  <a:lnTo>
                    <a:pt x="30546" y="3157"/>
                  </a:lnTo>
                  <a:lnTo>
                    <a:pt x="29774" y="3089"/>
                  </a:lnTo>
                  <a:lnTo>
                    <a:pt x="29002" y="3043"/>
                  </a:lnTo>
                  <a:lnTo>
                    <a:pt x="28230" y="3021"/>
                  </a:lnTo>
                  <a:lnTo>
                    <a:pt x="27458" y="3043"/>
                  </a:lnTo>
                  <a:lnTo>
                    <a:pt x="25800" y="3089"/>
                  </a:lnTo>
                  <a:lnTo>
                    <a:pt x="25823" y="2998"/>
                  </a:lnTo>
                  <a:lnTo>
                    <a:pt x="25868" y="2748"/>
                  </a:lnTo>
                  <a:lnTo>
                    <a:pt x="25891" y="2476"/>
                  </a:lnTo>
                  <a:lnTo>
                    <a:pt x="25891" y="2203"/>
                  </a:lnTo>
                  <a:lnTo>
                    <a:pt x="25891" y="1931"/>
                  </a:lnTo>
                  <a:lnTo>
                    <a:pt x="25868" y="1681"/>
                  </a:lnTo>
                  <a:lnTo>
                    <a:pt x="25777" y="1408"/>
                  </a:lnTo>
                  <a:lnTo>
                    <a:pt x="25686" y="1158"/>
                  </a:lnTo>
                  <a:lnTo>
                    <a:pt x="25550" y="931"/>
                  </a:lnTo>
                  <a:lnTo>
                    <a:pt x="25391" y="704"/>
                  </a:lnTo>
                  <a:lnTo>
                    <a:pt x="25187" y="523"/>
                  </a:lnTo>
                  <a:lnTo>
                    <a:pt x="25096" y="454"/>
                  </a:lnTo>
                  <a:lnTo>
                    <a:pt x="24982" y="386"/>
                  </a:lnTo>
                  <a:lnTo>
                    <a:pt x="24892" y="341"/>
                  </a:lnTo>
                  <a:lnTo>
                    <a:pt x="24778" y="295"/>
                  </a:lnTo>
                  <a:lnTo>
                    <a:pt x="24642" y="273"/>
                  </a:lnTo>
                  <a:lnTo>
                    <a:pt x="24528" y="250"/>
                  </a:lnTo>
                  <a:lnTo>
                    <a:pt x="24347" y="273"/>
                  </a:lnTo>
                  <a:lnTo>
                    <a:pt x="24188" y="318"/>
                  </a:lnTo>
                  <a:lnTo>
                    <a:pt x="24006" y="364"/>
                  </a:lnTo>
                  <a:lnTo>
                    <a:pt x="23847" y="454"/>
                  </a:lnTo>
                  <a:lnTo>
                    <a:pt x="23597" y="591"/>
                  </a:lnTo>
                  <a:lnTo>
                    <a:pt x="23347" y="772"/>
                  </a:lnTo>
                  <a:lnTo>
                    <a:pt x="23143" y="954"/>
                  </a:lnTo>
                  <a:lnTo>
                    <a:pt x="22938" y="1181"/>
                  </a:lnTo>
                  <a:lnTo>
                    <a:pt x="22734" y="1431"/>
                  </a:lnTo>
                  <a:lnTo>
                    <a:pt x="22575" y="1681"/>
                  </a:lnTo>
                  <a:lnTo>
                    <a:pt x="22416" y="1953"/>
                  </a:lnTo>
                  <a:lnTo>
                    <a:pt x="22303" y="2249"/>
                  </a:lnTo>
                  <a:lnTo>
                    <a:pt x="22144" y="1908"/>
                  </a:lnTo>
                  <a:lnTo>
                    <a:pt x="21985" y="1590"/>
                  </a:lnTo>
                  <a:lnTo>
                    <a:pt x="21871" y="1431"/>
                  </a:lnTo>
                  <a:lnTo>
                    <a:pt x="21758" y="1249"/>
                  </a:lnTo>
                  <a:lnTo>
                    <a:pt x="21621" y="1068"/>
                  </a:lnTo>
                  <a:lnTo>
                    <a:pt x="21485" y="954"/>
                  </a:lnTo>
                  <a:lnTo>
                    <a:pt x="21303" y="840"/>
                  </a:lnTo>
                  <a:lnTo>
                    <a:pt x="21144" y="795"/>
                  </a:lnTo>
                  <a:lnTo>
                    <a:pt x="20940" y="772"/>
                  </a:lnTo>
                  <a:lnTo>
                    <a:pt x="20758" y="772"/>
                  </a:lnTo>
                  <a:lnTo>
                    <a:pt x="20577" y="795"/>
                  </a:lnTo>
                  <a:lnTo>
                    <a:pt x="20418" y="840"/>
                  </a:lnTo>
                  <a:lnTo>
                    <a:pt x="20259" y="931"/>
                  </a:lnTo>
                  <a:lnTo>
                    <a:pt x="20100" y="1022"/>
                  </a:lnTo>
                  <a:lnTo>
                    <a:pt x="19963" y="1136"/>
                  </a:lnTo>
                  <a:lnTo>
                    <a:pt x="19850" y="1272"/>
                  </a:lnTo>
                  <a:lnTo>
                    <a:pt x="19714" y="1431"/>
                  </a:lnTo>
                  <a:lnTo>
                    <a:pt x="19623" y="1590"/>
                  </a:lnTo>
                  <a:lnTo>
                    <a:pt x="19509" y="1772"/>
                  </a:lnTo>
                  <a:lnTo>
                    <a:pt x="19418" y="1953"/>
                  </a:lnTo>
                  <a:lnTo>
                    <a:pt x="19373" y="2158"/>
                  </a:lnTo>
                  <a:lnTo>
                    <a:pt x="19305" y="2362"/>
                  </a:lnTo>
                  <a:lnTo>
                    <a:pt x="19259" y="2544"/>
                  </a:lnTo>
                  <a:lnTo>
                    <a:pt x="19259" y="2748"/>
                  </a:lnTo>
                  <a:lnTo>
                    <a:pt x="19237" y="2998"/>
                  </a:lnTo>
                  <a:lnTo>
                    <a:pt x="19259" y="3202"/>
                  </a:lnTo>
                  <a:lnTo>
                    <a:pt x="18578" y="3225"/>
                  </a:lnTo>
                  <a:lnTo>
                    <a:pt x="16557" y="3248"/>
                  </a:lnTo>
                  <a:lnTo>
                    <a:pt x="16534" y="3202"/>
                  </a:lnTo>
                  <a:lnTo>
                    <a:pt x="16489" y="3043"/>
                  </a:lnTo>
                  <a:lnTo>
                    <a:pt x="16398" y="2884"/>
                  </a:lnTo>
                  <a:lnTo>
                    <a:pt x="16330" y="2725"/>
                  </a:lnTo>
                  <a:lnTo>
                    <a:pt x="16239" y="2566"/>
                  </a:lnTo>
                  <a:lnTo>
                    <a:pt x="16148" y="2453"/>
                  </a:lnTo>
                  <a:lnTo>
                    <a:pt x="16125" y="2407"/>
                  </a:lnTo>
                  <a:lnTo>
                    <a:pt x="16012" y="2271"/>
                  </a:lnTo>
                  <a:lnTo>
                    <a:pt x="15876" y="2135"/>
                  </a:lnTo>
                  <a:lnTo>
                    <a:pt x="15762" y="2021"/>
                  </a:lnTo>
                  <a:lnTo>
                    <a:pt x="15603" y="1908"/>
                  </a:lnTo>
                  <a:lnTo>
                    <a:pt x="15444" y="1840"/>
                  </a:lnTo>
                  <a:lnTo>
                    <a:pt x="15285" y="1772"/>
                  </a:lnTo>
                  <a:lnTo>
                    <a:pt x="15126" y="1703"/>
                  </a:lnTo>
                  <a:lnTo>
                    <a:pt x="14922" y="1681"/>
                  </a:lnTo>
                  <a:lnTo>
                    <a:pt x="14740" y="1635"/>
                  </a:lnTo>
                  <a:lnTo>
                    <a:pt x="14558" y="1613"/>
                  </a:lnTo>
                  <a:lnTo>
                    <a:pt x="14150" y="1613"/>
                  </a:lnTo>
                  <a:lnTo>
                    <a:pt x="13741" y="1658"/>
                  </a:lnTo>
                  <a:lnTo>
                    <a:pt x="13355" y="1749"/>
                  </a:lnTo>
                  <a:lnTo>
                    <a:pt x="12946" y="1862"/>
                  </a:lnTo>
                  <a:lnTo>
                    <a:pt x="12560" y="2021"/>
                  </a:lnTo>
                  <a:lnTo>
                    <a:pt x="12219" y="2226"/>
                  </a:lnTo>
                  <a:lnTo>
                    <a:pt x="12060" y="2317"/>
                  </a:lnTo>
                  <a:lnTo>
                    <a:pt x="11924" y="2430"/>
                  </a:lnTo>
                  <a:lnTo>
                    <a:pt x="11765" y="2566"/>
                  </a:lnTo>
                  <a:lnTo>
                    <a:pt x="11651" y="2680"/>
                  </a:lnTo>
                  <a:lnTo>
                    <a:pt x="11538" y="2816"/>
                  </a:lnTo>
                  <a:lnTo>
                    <a:pt x="11470" y="2884"/>
                  </a:lnTo>
                  <a:lnTo>
                    <a:pt x="11356" y="2998"/>
                  </a:lnTo>
                  <a:lnTo>
                    <a:pt x="11356" y="2725"/>
                  </a:lnTo>
                  <a:lnTo>
                    <a:pt x="11356" y="2476"/>
                  </a:lnTo>
                  <a:lnTo>
                    <a:pt x="11311" y="1976"/>
                  </a:lnTo>
                  <a:lnTo>
                    <a:pt x="11265" y="1681"/>
                  </a:lnTo>
                  <a:lnTo>
                    <a:pt x="11220" y="1386"/>
                  </a:lnTo>
                  <a:lnTo>
                    <a:pt x="11152" y="1090"/>
                  </a:lnTo>
                  <a:lnTo>
                    <a:pt x="11084" y="954"/>
                  </a:lnTo>
                  <a:lnTo>
                    <a:pt x="11038" y="818"/>
                  </a:lnTo>
                  <a:lnTo>
                    <a:pt x="10947" y="704"/>
                  </a:lnTo>
                  <a:lnTo>
                    <a:pt x="10879" y="591"/>
                  </a:lnTo>
                  <a:lnTo>
                    <a:pt x="10788" y="477"/>
                  </a:lnTo>
                  <a:lnTo>
                    <a:pt x="10675" y="409"/>
                  </a:lnTo>
                  <a:lnTo>
                    <a:pt x="10561" y="318"/>
                  </a:lnTo>
                  <a:lnTo>
                    <a:pt x="10448" y="227"/>
                  </a:lnTo>
                  <a:lnTo>
                    <a:pt x="10175" y="114"/>
                  </a:lnTo>
                  <a:lnTo>
                    <a:pt x="9925" y="46"/>
                  </a:lnTo>
                  <a:lnTo>
                    <a:pt x="9653" y="0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4" name="Google Shape;2904;p48"/>
            <p:cNvGrpSpPr/>
            <p:nvPr/>
          </p:nvGrpSpPr>
          <p:grpSpPr>
            <a:xfrm>
              <a:off x="10172535" y="1754649"/>
              <a:ext cx="1167496" cy="1183303"/>
              <a:chOff x="5476050" y="4375325"/>
              <a:chExt cx="895525" cy="907650"/>
            </a:xfrm>
          </p:grpSpPr>
          <p:sp>
            <p:nvSpPr>
              <p:cNvPr id="2905" name="Google Shape;2905;p48"/>
              <p:cNvSpPr/>
              <p:nvPr/>
            </p:nvSpPr>
            <p:spPr>
              <a:xfrm>
                <a:off x="5476050" y="4448975"/>
                <a:ext cx="885725" cy="834000"/>
              </a:xfrm>
              <a:custGeom>
                <a:avLst/>
                <a:gdLst/>
                <a:ahLst/>
                <a:cxnLst/>
                <a:rect l="l" t="t" r="r" b="b"/>
                <a:pathLst>
                  <a:path w="35429" h="33360" extrusionOk="0">
                    <a:moveTo>
                      <a:pt x="27541" y="0"/>
                    </a:moveTo>
                    <a:lnTo>
                      <a:pt x="26795" y="19"/>
                    </a:lnTo>
                    <a:lnTo>
                      <a:pt x="23625" y="94"/>
                    </a:lnTo>
                    <a:lnTo>
                      <a:pt x="18125" y="187"/>
                    </a:lnTo>
                    <a:lnTo>
                      <a:pt x="9939" y="317"/>
                    </a:lnTo>
                    <a:lnTo>
                      <a:pt x="9417" y="299"/>
                    </a:lnTo>
                    <a:lnTo>
                      <a:pt x="8783" y="280"/>
                    </a:lnTo>
                    <a:lnTo>
                      <a:pt x="8074" y="261"/>
                    </a:lnTo>
                    <a:lnTo>
                      <a:pt x="7310" y="243"/>
                    </a:lnTo>
                    <a:lnTo>
                      <a:pt x="6508" y="261"/>
                    </a:lnTo>
                    <a:lnTo>
                      <a:pt x="6098" y="280"/>
                    </a:lnTo>
                    <a:lnTo>
                      <a:pt x="5687" y="317"/>
                    </a:lnTo>
                    <a:lnTo>
                      <a:pt x="5259" y="373"/>
                    </a:lnTo>
                    <a:lnTo>
                      <a:pt x="4848" y="429"/>
                    </a:lnTo>
                    <a:lnTo>
                      <a:pt x="4438" y="522"/>
                    </a:lnTo>
                    <a:lnTo>
                      <a:pt x="4028" y="616"/>
                    </a:lnTo>
                    <a:lnTo>
                      <a:pt x="3618" y="746"/>
                    </a:lnTo>
                    <a:lnTo>
                      <a:pt x="3226" y="895"/>
                    </a:lnTo>
                    <a:lnTo>
                      <a:pt x="2853" y="1063"/>
                    </a:lnTo>
                    <a:lnTo>
                      <a:pt x="2499" y="1268"/>
                    </a:lnTo>
                    <a:lnTo>
                      <a:pt x="2145" y="1492"/>
                    </a:lnTo>
                    <a:lnTo>
                      <a:pt x="1809" y="1734"/>
                    </a:lnTo>
                    <a:lnTo>
                      <a:pt x="1511" y="2033"/>
                    </a:lnTo>
                    <a:lnTo>
                      <a:pt x="1212" y="2350"/>
                    </a:lnTo>
                    <a:lnTo>
                      <a:pt x="951" y="2704"/>
                    </a:lnTo>
                    <a:lnTo>
                      <a:pt x="839" y="2909"/>
                    </a:lnTo>
                    <a:lnTo>
                      <a:pt x="727" y="3114"/>
                    </a:lnTo>
                    <a:lnTo>
                      <a:pt x="616" y="3319"/>
                    </a:lnTo>
                    <a:lnTo>
                      <a:pt x="522" y="3543"/>
                    </a:lnTo>
                    <a:lnTo>
                      <a:pt x="429" y="3786"/>
                    </a:lnTo>
                    <a:lnTo>
                      <a:pt x="354" y="4028"/>
                    </a:lnTo>
                    <a:lnTo>
                      <a:pt x="280" y="4270"/>
                    </a:lnTo>
                    <a:lnTo>
                      <a:pt x="205" y="4550"/>
                    </a:lnTo>
                    <a:lnTo>
                      <a:pt x="149" y="4811"/>
                    </a:lnTo>
                    <a:lnTo>
                      <a:pt x="112" y="5110"/>
                    </a:lnTo>
                    <a:lnTo>
                      <a:pt x="75" y="5408"/>
                    </a:lnTo>
                    <a:lnTo>
                      <a:pt x="56" y="5725"/>
                    </a:lnTo>
                    <a:lnTo>
                      <a:pt x="19" y="6377"/>
                    </a:lnTo>
                    <a:lnTo>
                      <a:pt x="19" y="16708"/>
                    </a:lnTo>
                    <a:lnTo>
                      <a:pt x="0" y="27094"/>
                    </a:lnTo>
                    <a:lnTo>
                      <a:pt x="19" y="27765"/>
                    </a:lnTo>
                    <a:lnTo>
                      <a:pt x="56" y="28399"/>
                    </a:lnTo>
                    <a:lnTo>
                      <a:pt x="149" y="28977"/>
                    </a:lnTo>
                    <a:lnTo>
                      <a:pt x="261" y="29518"/>
                    </a:lnTo>
                    <a:lnTo>
                      <a:pt x="410" y="30003"/>
                    </a:lnTo>
                    <a:lnTo>
                      <a:pt x="578" y="30450"/>
                    </a:lnTo>
                    <a:lnTo>
                      <a:pt x="765" y="30860"/>
                    </a:lnTo>
                    <a:lnTo>
                      <a:pt x="988" y="31233"/>
                    </a:lnTo>
                    <a:lnTo>
                      <a:pt x="1250" y="31569"/>
                    </a:lnTo>
                    <a:lnTo>
                      <a:pt x="1511" y="31867"/>
                    </a:lnTo>
                    <a:lnTo>
                      <a:pt x="1809" y="32128"/>
                    </a:lnTo>
                    <a:lnTo>
                      <a:pt x="2107" y="32352"/>
                    </a:lnTo>
                    <a:lnTo>
                      <a:pt x="2443" y="32557"/>
                    </a:lnTo>
                    <a:lnTo>
                      <a:pt x="2797" y="32725"/>
                    </a:lnTo>
                    <a:lnTo>
                      <a:pt x="3151" y="32874"/>
                    </a:lnTo>
                    <a:lnTo>
                      <a:pt x="3524" y="33005"/>
                    </a:lnTo>
                    <a:lnTo>
                      <a:pt x="3916" y="33098"/>
                    </a:lnTo>
                    <a:lnTo>
                      <a:pt x="4326" y="33173"/>
                    </a:lnTo>
                    <a:lnTo>
                      <a:pt x="4736" y="33247"/>
                    </a:lnTo>
                    <a:lnTo>
                      <a:pt x="5147" y="33284"/>
                    </a:lnTo>
                    <a:lnTo>
                      <a:pt x="5576" y="33322"/>
                    </a:lnTo>
                    <a:lnTo>
                      <a:pt x="6023" y="33340"/>
                    </a:lnTo>
                    <a:lnTo>
                      <a:pt x="6899" y="33359"/>
                    </a:lnTo>
                    <a:lnTo>
                      <a:pt x="7794" y="33322"/>
                    </a:lnTo>
                    <a:lnTo>
                      <a:pt x="8689" y="33303"/>
                    </a:lnTo>
                    <a:lnTo>
                      <a:pt x="9566" y="33266"/>
                    </a:lnTo>
                    <a:lnTo>
                      <a:pt x="10424" y="33247"/>
                    </a:lnTo>
                    <a:lnTo>
                      <a:pt x="27877" y="33247"/>
                    </a:lnTo>
                    <a:lnTo>
                      <a:pt x="28529" y="33229"/>
                    </a:lnTo>
                    <a:lnTo>
                      <a:pt x="29201" y="33173"/>
                    </a:lnTo>
                    <a:lnTo>
                      <a:pt x="29853" y="33117"/>
                    </a:lnTo>
                    <a:lnTo>
                      <a:pt x="30525" y="33023"/>
                    </a:lnTo>
                    <a:lnTo>
                      <a:pt x="31159" y="32893"/>
                    </a:lnTo>
                    <a:lnTo>
                      <a:pt x="31476" y="32818"/>
                    </a:lnTo>
                    <a:lnTo>
                      <a:pt x="31774" y="32744"/>
                    </a:lnTo>
                    <a:lnTo>
                      <a:pt x="32091" y="32650"/>
                    </a:lnTo>
                    <a:lnTo>
                      <a:pt x="32371" y="32539"/>
                    </a:lnTo>
                    <a:lnTo>
                      <a:pt x="32669" y="32427"/>
                    </a:lnTo>
                    <a:lnTo>
                      <a:pt x="32930" y="32278"/>
                    </a:lnTo>
                    <a:lnTo>
                      <a:pt x="33210" y="32147"/>
                    </a:lnTo>
                    <a:lnTo>
                      <a:pt x="33452" y="31979"/>
                    </a:lnTo>
                    <a:lnTo>
                      <a:pt x="33694" y="31811"/>
                    </a:lnTo>
                    <a:lnTo>
                      <a:pt x="33937" y="31625"/>
                    </a:lnTo>
                    <a:lnTo>
                      <a:pt x="34142" y="31420"/>
                    </a:lnTo>
                    <a:lnTo>
                      <a:pt x="34347" y="31196"/>
                    </a:lnTo>
                    <a:lnTo>
                      <a:pt x="34534" y="30972"/>
                    </a:lnTo>
                    <a:lnTo>
                      <a:pt x="34701" y="30711"/>
                    </a:lnTo>
                    <a:lnTo>
                      <a:pt x="34869" y="30450"/>
                    </a:lnTo>
                    <a:lnTo>
                      <a:pt x="35000" y="30152"/>
                    </a:lnTo>
                    <a:lnTo>
                      <a:pt x="35112" y="29853"/>
                    </a:lnTo>
                    <a:lnTo>
                      <a:pt x="35205" y="29518"/>
                    </a:lnTo>
                    <a:lnTo>
                      <a:pt x="35298" y="29164"/>
                    </a:lnTo>
                    <a:lnTo>
                      <a:pt x="35354" y="28791"/>
                    </a:lnTo>
                    <a:lnTo>
                      <a:pt x="35391" y="28399"/>
                    </a:lnTo>
                    <a:lnTo>
                      <a:pt x="35391" y="27989"/>
                    </a:lnTo>
                    <a:lnTo>
                      <a:pt x="35410" y="16913"/>
                    </a:lnTo>
                    <a:lnTo>
                      <a:pt x="35429" y="6564"/>
                    </a:lnTo>
                    <a:lnTo>
                      <a:pt x="35410" y="6023"/>
                    </a:lnTo>
                    <a:lnTo>
                      <a:pt x="35373" y="5501"/>
                    </a:lnTo>
                    <a:lnTo>
                      <a:pt x="35298" y="4998"/>
                    </a:lnTo>
                    <a:lnTo>
                      <a:pt x="35205" y="4550"/>
                    </a:lnTo>
                    <a:lnTo>
                      <a:pt x="35093" y="4103"/>
                    </a:lnTo>
                    <a:lnTo>
                      <a:pt x="34962" y="3711"/>
                    </a:lnTo>
                    <a:lnTo>
                      <a:pt x="34813" y="3319"/>
                    </a:lnTo>
                    <a:lnTo>
                      <a:pt x="34627" y="2965"/>
                    </a:lnTo>
                    <a:lnTo>
                      <a:pt x="34422" y="2648"/>
                    </a:lnTo>
                    <a:lnTo>
                      <a:pt x="34217" y="2331"/>
                    </a:lnTo>
                    <a:lnTo>
                      <a:pt x="33974" y="2051"/>
                    </a:lnTo>
                    <a:lnTo>
                      <a:pt x="33732" y="1790"/>
                    </a:lnTo>
                    <a:lnTo>
                      <a:pt x="33471" y="1567"/>
                    </a:lnTo>
                    <a:lnTo>
                      <a:pt x="33191" y="1343"/>
                    </a:lnTo>
                    <a:lnTo>
                      <a:pt x="32893" y="1156"/>
                    </a:lnTo>
                    <a:lnTo>
                      <a:pt x="32576" y="970"/>
                    </a:lnTo>
                    <a:lnTo>
                      <a:pt x="32259" y="802"/>
                    </a:lnTo>
                    <a:lnTo>
                      <a:pt x="31942" y="672"/>
                    </a:lnTo>
                    <a:lnTo>
                      <a:pt x="31606" y="541"/>
                    </a:lnTo>
                    <a:lnTo>
                      <a:pt x="31252" y="429"/>
                    </a:lnTo>
                    <a:lnTo>
                      <a:pt x="30897" y="336"/>
                    </a:lnTo>
                    <a:lnTo>
                      <a:pt x="30543" y="261"/>
                    </a:lnTo>
                    <a:lnTo>
                      <a:pt x="30170" y="187"/>
                    </a:lnTo>
                    <a:lnTo>
                      <a:pt x="29797" y="131"/>
                    </a:lnTo>
                    <a:lnTo>
                      <a:pt x="29051" y="56"/>
                    </a:lnTo>
                    <a:lnTo>
                      <a:pt x="28287" y="19"/>
                    </a:lnTo>
                    <a:lnTo>
                      <a:pt x="275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8"/>
              <p:cNvSpPr/>
              <p:nvPr/>
            </p:nvSpPr>
            <p:spPr>
              <a:xfrm>
                <a:off x="5629875" y="4375325"/>
                <a:ext cx="251750" cy="257350"/>
              </a:xfrm>
              <a:custGeom>
                <a:avLst/>
                <a:gdLst/>
                <a:ahLst/>
                <a:cxnLst/>
                <a:rect l="l" t="t" r="r" b="b"/>
                <a:pathLst>
                  <a:path w="10070" h="10294" extrusionOk="0">
                    <a:moveTo>
                      <a:pt x="3003" y="0"/>
                    </a:moveTo>
                    <a:lnTo>
                      <a:pt x="2760" y="19"/>
                    </a:lnTo>
                    <a:lnTo>
                      <a:pt x="2499" y="75"/>
                    </a:lnTo>
                    <a:lnTo>
                      <a:pt x="2238" y="168"/>
                    </a:lnTo>
                    <a:lnTo>
                      <a:pt x="1977" y="280"/>
                    </a:lnTo>
                    <a:lnTo>
                      <a:pt x="1735" y="429"/>
                    </a:lnTo>
                    <a:lnTo>
                      <a:pt x="1511" y="597"/>
                    </a:lnTo>
                    <a:lnTo>
                      <a:pt x="1287" y="802"/>
                    </a:lnTo>
                    <a:lnTo>
                      <a:pt x="1063" y="1007"/>
                    </a:lnTo>
                    <a:lnTo>
                      <a:pt x="877" y="1250"/>
                    </a:lnTo>
                    <a:lnTo>
                      <a:pt x="690" y="1492"/>
                    </a:lnTo>
                    <a:lnTo>
                      <a:pt x="523" y="1772"/>
                    </a:lnTo>
                    <a:lnTo>
                      <a:pt x="392" y="2051"/>
                    </a:lnTo>
                    <a:lnTo>
                      <a:pt x="280" y="2350"/>
                    </a:lnTo>
                    <a:lnTo>
                      <a:pt x="187" y="2648"/>
                    </a:lnTo>
                    <a:lnTo>
                      <a:pt x="112" y="2946"/>
                    </a:lnTo>
                    <a:lnTo>
                      <a:pt x="56" y="3245"/>
                    </a:lnTo>
                    <a:lnTo>
                      <a:pt x="19" y="3543"/>
                    </a:lnTo>
                    <a:lnTo>
                      <a:pt x="1" y="3860"/>
                    </a:lnTo>
                    <a:lnTo>
                      <a:pt x="19" y="4158"/>
                    </a:lnTo>
                    <a:lnTo>
                      <a:pt x="19" y="4457"/>
                    </a:lnTo>
                    <a:lnTo>
                      <a:pt x="56" y="4774"/>
                    </a:lnTo>
                    <a:lnTo>
                      <a:pt x="112" y="5072"/>
                    </a:lnTo>
                    <a:lnTo>
                      <a:pt x="168" y="5370"/>
                    </a:lnTo>
                    <a:lnTo>
                      <a:pt x="243" y="5650"/>
                    </a:lnTo>
                    <a:lnTo>
                      <a:pt x="336" y="5948"/>
                    </a:lnTo>
                    <a:lnTo>
                      <a:pt x="429" y="6228"/>
                    </a:lnTo>
                    <a:lnTo>
                      <a:pt x="541" y="6489"/>
                    </a:lnTo>
                    <a:lnTo>
                      <a:pt x="653" y="6750"/>
                    </a:lnTo>
                    <a:lnTo>
                      <a:pt x="784" y="7011"/>
                    </a:lnTo>
                    <a:lnTo>
                      <a:pt x="933" y="7272"/>
                    </a:lnTo>
                    <a:lnTo>
                      <a:pt x="1082" y="7533"/>
                    </a:lnTo>
                    <a:lnTo>
                      <a:pt x="1418" y="8037"/>
                    </a:lnTo>
                    <a:lnTo>
                      <a:pt x="1772" y="8484"/>
                    </a:lnTo>
                    <a:lnTo>
                      <a:pt x="2164" y="8913"/>
                    </a:lnTo>
                    <a:lnTo>
                      <a:pt x="2574" y="9305"/>
                    </a:lnTo>
                    <a:lnTo>
                      <a:pt x="3021" y="9678"/>
                    </a:lnTo>
                    <a:lnTo>
                      <a:pt x="3469" y="10013"/>
                    </a:lnTo>
                    <a:lnTo>
                      <a:pt x="3954" y="10293"/>
                    </a:lnTo>
                    <a:lnTo>
                      <a:pt x="4774" y="9846"/>
                    </a:lnTo>
                    <a:lnTo>
                      <a:pt x="5166" y="9603"/>
                    </a:lnTo>
                    <a:lnTo>
                      <a:pt x="5557" y="9361"/>
                    </a:lnTo>
                    <a:lnTo>
                      <a:pt x="5930" y="9100"/>
                    </a:lnTo>
                    <a:lnTo>
                      <a:pt x="6303" y="8820"/>
                    </a:lnTo>
                    <a:lnTo>
                      <a:pt x="6676" y="8540"/>
                    </a:lnTo>
                    <a:lnTo>
                      <a:pt x="7012" y="8261"/>
                    </a:lnTo>
                    <a:lnTo>
                      <a:pt x="7441" y="7850"/>
                    </a:lnTo>
                    <a:lnTo>
                      <a:pt x="7832" y="7440"/>
                    </a:lnTo>
                    <a:lnTo>
                      <a:pt x="8224" y="7030"/>
                    </a:lnTo>
                    <a:lnTo>
                      <a:pt x="8597" y="6601"/>
                    </a:lnTo>
                    <a:lnTo>
                      <a:pt x="9044" y="6079"/>
                    </a:lnTo>
                    <a:lnTo>
                      <a:pt x="9249" y="5799"/>
                    </a:lnTo>
                    <a:lnTo>
                      <a:pt x="9454" y="5520"/>
                    </a:lnTo>
                    <a:lnTo>
                      <a:pt x="9622" y="5240"/>
                    </a:lnTo>
                    <a:lnTo>
                      <a:pt x="9790" y="4942"/>
                    </a:lnTo>
                    <a:lnTo>
                      <a:pt x="9921" y="4625"/>
                    </a:lnTo>
                    <a:lnTo>
                      <a:pt x="10014" y="4308"/>
                    </a:lnTo>
                    <a:lnTo>
                      <a:pt x="10032" y="4140"/>
                    </a:lnTo>
                    <a:lnTo>
                      <a:pt x="10051" y="3972"/>
                    </a:lnTo>
                    <a:lnTo>
                      <a:pt x="10070" y="3804"/>
                    </a:lnTo>
                    <a:lnTo>
                      <a:pt x="10051" y="3636"/>
                    </a:lnTo>
                    <a:lnTo>
                      <a:pt x="10032" y="3468"/>
                    </a:lnTo>
                    <a:lnTo>
                      <a:pt x="10014" y="3282"/>
                    </a:lnTo>
                    <a:lnTo>
                      <a:pt x="9976" y="3114"/>
                    </a:lnTo>
                    <a:lnTo>
                      <a:pt x="9921" y="2965"/>
                    </a:lnTo>
                    <a:lnTo>
                      <a:pt x="9846" y="2797"/>
                    </a:lnTo>
                    <a:lnTo>
                      <a:pt x="9771" y="2648"/>
                    </a:lnTo>
                    <a:lnTo>
                      <a:pt x="9678" y="2499"/>
                    </a:lnTo>
                    <a:lnTo>
                      <a:pt x="9566" y="2368"/>
                    </a:lnTo>
                    <a:lnTo>
                      <a:pt x="9454" y="2238"/>
                    </a:lnTo>
                    <a:lnTo>
                      <a:pt x="9324" y="2126"/>
                    </a:lnTo>
                    <a:lnTo>
                      <a:pt x="9175" y="2014"/>
                    </a:lnTo>
                    <a:lnTo>
                      <a:pt x="9025" y="1921"/>
                    </a:lnTo>
                    <a:lnTo>
                      <a:pt x="8802" y="1828"/>
                    </a:lnTo>
                    <a:lnTo>
                      <a:pt x="8541" y="1772"/>
                    </a:lnTo>
                    <a:lnTo>
                      <a:pt x="8298" y="1734"/>
                    </a:lnTo>
                    <a:lnTo>
                      <a:pt x="8037" y="1716"/>
                    </a:lnTo>
                    <a:lnTo>
                      <a:pt x="7627" y="1716"/>
                    </a:lnTo>
                    <a:lnTo>
                      <a:pt x="7198" y="1772"/>
                    </a:lnTo>
                    <a:lnTo>
                      <a:pt x="6788" y="1865"/>
                    </a:lnTo>
                    <a:lnTo>
                      <a:pt x="6396" y="1995"/>
                    </a:lnTo>
                    <a:lnTo>
                      <a:pt x="6005" y="2182"/>
                    </a:lnTo>
                    <a:lnTo>
                      <a:pt x="5632" y="2387"/>
                    </a:lnTo>
                    <a:lnTo>
                      <a:pt x="5259" y="2629"/>
                    </a:lnTo>
                    <a:lnTo>
                      <a:pt x="4923" y="2909"/>
                    </a:lnTo>
                    <a:lnTo>
                      <a:pt x="4923" y="2648"/>
                    </a:lnTo>
                    <a:lnTo>
                      <a:pt x="4923" y="2406"/>
                    </a:lnTo>
                    <a:lnTo>
                      <a:pt x="4867" y="1921"/>
                    </a:lnTo>
                    <a:lnTo>
                      <a:pt x="4830" y="1622"/>
                    </a:lnTo>
                    <a:lnTo>
                      <a:pt x="4793" y="1343"/>
                    </a:lnTo>
                    <a:lnTo>
                      <a:pt x="4718" y="1063"/>
                    </a:lnTo>
                    <a:lnTo>
                      <a:pt x="4662" y="933"/>
                    </a:lnTo>
                    <a:lnTo>
                      <a:pt x="4606" y="802"/>
                    </a:lnTo>
                    <a:lnTo>
                      <a:pt x="4532" y="690"/>
                    </a:lnTo>
                    <a:lnTo>
                      <a:pt x="4457" y="578"/>
                    </a:lnTo>
                    <a:lnTo>
                      <a:pt x="4364" y="466"/>
                    </a:lnTo>
                    <a:lnTo>
                      <a:pt x="4252" y="392"/>
                    </a:lnTo>
                    <a:lnTo>
                      <a:pt x="4140" y="299"/>
                    </a:lnTo>
                    <a:lnTo>
                      <a:pt x="4028" y="224"/>
                    </a:lnTo>
                    <a:lnTo>
                      <a:pt x="3767" y="112"/>
                    </a:lnTo>
                    <a:lnTo>
                      <a:pt x="3525" y="37"/>
                    </a:lnTo>
                    <a:lnTo>
                      <a:pt x="32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8"/>
              <p:cNvSpPr/>
              <p:nvPr/>
            </p:nvSpPr>
            <p:spPr>
              <a:xfrm>
                <a:off x="5557150" y="4530075"/>
                <a:ext cx="33287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315" h="12159" extrusionOk="0">
                    <a:moveTo>
                      <a:pt x="3618" y="1"/>
                    </a:moveTo>
                    <a:lnTo>
                      <a:pt x="3282" y="38"/>
                    </a:lnTo>
                    <a:lnTo>
                      <a:pt x="2947" y="94"/>
                    </a:lnTo>
                    <a:lnTo>
                      <a:pt x="2630" y="187"/>
                    </a:lnTo>
                    <a:lnTo>
                      <a:pt x="2313" y="336"/>
                    </a:lnTo>
                    <a:lnTo>
                      <a:pt x="1996" y="486"/>
                    </a:lnTo>
                    <a:lnTo>
                      <a:pt x="1716" y="691"/>
                    </a:lnTo>
                    <a:lnTo>
                      <a:pt x="1436" y="896"/>
                    </a:lnTo>
                    <a:lnTo>
                      <a:pt x="1194" y="1138"/>
                    </a:lnTo>
                    <a:lnTo>
                      <a:pt x="952" y="1399"/>
                    </a:lnTo>
                    <a:lnTo>
                      <a:pt x="728" y="1679"/>
                    </a:lnTo>
                    <a:lnTo>
                      <a:pt x="541" y="1977"/>
                    </a:lnTo>
                    <a:lnTo>
                      <a:pt x="392" y="2294"/>
                    </a:lnTo>
                    <a:lnTo>
                      <a:pt x="262" y="2611"/>
                    </a:lnTo>
                    <a:lnTo>
                      <a:pt x="150" y="2947"/>
                    </a:lnTo>
                    <a:lnTo>
                      <a:pt x="75" y="3283"/>
                    </a:lnTo>
                    <a:lnTo>
                      <a:pt x="19" y="3618"/>
                    </a:lnTo>
                    <a:lnTo>
                      <a:pt x="1" y="3973"/>
                    </a:lnTo>
                    <a:lnTo>
                      <a:pt x="1" y="4308"/>
                    </a:lnTo>
                    <a:lnTo>
                      <a:pt x="19" y="4644"/>
                    </a:lnTo>
                    <a:lnTo>
                      <a:pt x="57" y="4979"/>
                    </a:lnTo>
                    <a:lnTo>
                      <a:pt x="113" y="5315"/>
                    </a:lnTo>
                    <a:lnTo>
                      <a:pt x="187" y="5651"/>
                    </a:lnTo>
                    <a:lnTo>
                      <a:pt x="280" y="5986"/>
                    </a:lnTo>
                    <a:lnTo>
                      <a:pt x="392" y="6322"/>
                    </a:lnTo>
                    <a:lnTo>
                      <a:pt x="523" y="6658"/>
                    </a:lnTo>
                    <a:lnTo>
                      <a:pt x="653" y="6975"/>
                    </a:lnTo>
                    <a:lnTo>
                      <a:pt x="821" y="7292"/>
                    </a:lnTo>
                    <a:lnTo>
                      <a:pt x="970" y="7590"/>
                    </a:lnTo>
                    <a:lnTo>
                      <a:pt x="1157" y="7907"/>
                    </a:lnTo>
                    <a:lnTo>
                      <a:pt x="1343" y="8187"/>
                    </a:lnTo>
                    <a:lnTo>
                      <a:pt x="1530" y="8504"/>
                    </a:lnTo>
                    <a:lnTo>
                      <a:pt x="1753" y="8802"/>
                    </a:lnTo>
                    <a:lnTo>
                      <a:pt x="1977" y="9082"/>
                    </a:lnTo>
                    <a:lnTo>
                      <a:pt x="2201" y="9361"/>
                    </a:lnTo>
                    <a:lnTo>
                      <a:pt x="2443" y="9641"/>
                    </a:lnTo>
                    <a:lnTo>
                      <a:pt x="2686" y="9921"/>
                    </a:lnTo>
                    <a:lnTo>
                      <a:pt x="3208" y="10424"/>
                    </a:lnTo>
                    <a:lnTo>
                      <a:pt x="3767" y="10909"/>
                    </a:lnTo>
                    <a:lnTo>
                      <a:pt x="4345" y="11357"/>
                    </a:lnTo>
                    <a:lnTo>
                      <a:pt x="4942" y="11785"/>
                    </a:lnTo>
                    <a:lnTo>
                      <a:pt x="5576" y="12158"/>
                    </a:lnTo>
                    <a:lnTo>
                      <a:pt x="6135" y="11916"/>
                    </a:lnTo>
                    <a:lnTo>
                      <a:pt x="6676" y="11636"/>
                    </a:lnTo>
                    <a:lnTo>
                      <a:pt x="7217" y="11375"/>
                    </a:lnTo>
                    <a:lnTo>
                      <a:pt x="7739" y="11077"/>
                    </a:lnTo>
                    <a:lnTo>
                      <a:pt x="8242" y="10760"/>
                    </a:lnTo>
                    <a:lnTo>
                      <a:pt x="8727" y="10443"/>
                    </a:lnTo>
                    <a:lnTo>
                      <a:pt x="9212" y="10089"/>
                    </a:lnTo>
                    <a:lnTo>
                      <a:pt x="9660" y="9716"/>
                    </a:lnTo>
                    <a:lnTo>
                      <a:pt x="9939" y="9473"/>
                    </a:lnTo>
                    <a:lnTo>
                      <a:pt x="10219" y="9212"/>
                    </a:lnTo>
                    <a:lnTo>
                      <a:pt x="10722" y="8672"/>
                    </a:lnTo>
                    <a:lnTo>
                      <a:pt x="11207" y="8112"/>
                    </a:lnTo>
                    <a:lnTo>
                      <a:pt x="11673" y="7534"/>
                    </a:lnTo>
                    <a:lnTo>
                      <a:pt x="11953" y="7180"/>
                    </a:lnTo>
                    <a:lnTo>
                      <a:pt x="12233" y="6807"/>
                    </a:lnTo>
                    <a:lnTo>
                      <a:pt x="12494" y="6434"/>
                    </a:lnTo>
                    <a:lnTo>
                      <a:pt x="12718" y="6042"/>
                    </a:lnTo>
                    <a:lnTo>
                      <a:pt x="12923" y="5651"/>
                    </a:lnTo>
                    <a:lnTo>
                      <a:pt x="13091" y="5241"/>
                    </a:lnTo>
                    <a:lnTo>
                      <a:pt x="13165" y="5017"/>
                    </a:lnTo>
                    <a:lnTo>
                      <a:pt x="13221" y="4812"/>
                    </a:lnTo>
                    <a:lnTo>
                      <a:pt x="13258" y="4588"/>
                    </a:lnTo>
                    <a:lnTo>
                      <a:pt x="13296" y="4383"/>
                    </a:lnTo>
                    <a:lnTo>
                      <a:pt x="13314" y="4159"/>
                    </a:lnTo>
                    <a:lnTo>
                      <a:pt x="13314" y="3935"/>
                    </a:lnTo>
                    <a:lnTo>
                      <a:pt x="13296" y="3712"/>
                    </a:lnTo>
                    <a:lnTo>
                      <a:pt x="13258" y="3488"/>
                    </a:lnTo>
                    <a:lnTo>
                      <a:pt x="13202" y="3264"/>
                    </a:lnTo>
                    <a:lnTo>
                      <a:pt x="13146" y="3040"/>
                    </a:lnTo>
                    <a:lnTo>
                      <a:pt x="13053" y="2835"/>
                    </a:lnTo>
                    <a:lnTo>
                      <a:pt x="12960" y="2630"/>
                    </a:lnTo>
                    <a:lnTo>
                      <a:pt x="12830" y="2444"/>
                    </a:lnTo>
                    <a:lnTo>
                      <a:pt x="12699" y="2257"/>
                    </a:lnTo>
                    <a:lnTo>
                      <a:pt x="12550" y="2089"/>
                    </a:lnTo>
                    <a:lnTo>
                      <a:pt x="12382" y="1921"/>
                    </a:lnTo>
                    <a:lnTo>
                      <a:pt x="12214" y="1791"/>
                    </a:lnTo>
                    <a:lnTo>
                      <a:pt x="12009" y="1660"/>
                    </a:lnTo>
                    <a:lnTo>
                      <a:pt x="11804" y="1549"/>
                    </a:lnTo>
                    <a:lnTo>
                      <a:pt x="11580" y="1474"/>
                    </a:lnTo>
                    <a:lnTo>
                      <a:pt x="11431" y="1437"/>
                    </a:lnTo>
                    <a:lnTo>
                      <a:pt x="11263" y="1399"/>
                    </a:lnTo>
                    <a:lnTo>
                      <a:pt x="10928" y="1362"/>
                    </a:lnTo>
                    <a:lnTo>
                      <a:pt x="10573" y="1343"/>
                    </a:lnTo>
                    <a:lnTo>
                      <a:pt x="10238" y="1381"/>
                    </a:lnTo>
                    <a:lnTo>
                      <a:pt x="9958" y="1399"/>
                    </a:lnTo>
                    <a:lnTo>
                      <a:pt x="9697" y="1455"/>
                    </a:lnTo>
                    <a:lnTo>
                      <a:pt x="9417" y="1511"/>
                    </a:lnTo>
                    <a:lnTo>
                      <a:pt x="9156" y="1567"/>
                    </a:lnTo>
                    <a:lnTo>
                      <a:pt x="8895" y="1660"/>
                    </a:lnTo>
                    <a:lnTo>
                      <a:pt x="8634" y="1754"/>
                    </a:lnTo>
                    <a:lnTo>
                      <a:pt x="8392" y="1847"/>
                    </a:lnTo>
                    <a:lnTo>
                      <a:pt x="8131" y="1959"/>
                    </a:lnTo>
                    <a:lnTo>
                      <a:pt x="7888" y="2089"/>
                    </a:lnTo>
                    <a:lnTo>
                      <a:pt x="7646" y="2220"/>
                    </a:lnTo>
                    <a:lnTo>
                      <a:pt x="7422" y="2369"/>
                    </a:lnTo>
                    <a:lnTo>
                      <a:pt x="7198" y="2518"/>
                    </a:lnTo>
                    <a:lnTo>
                      <a:pt x="6974" y="2686"/>
                    </a:lnTo>
                    <a:lnTo>
                      <a:pt x="6769" y="2854"/>
                    </a:lnTo>
                    <a:lnTo>
                      <a:pt x="6564" y="3040"/>
                    </a:lnTo>
                    <a:lnTo>
                      <a:pt x="6378" y="3227"/>
                    </a:lnTo>
                    <a:lnTo>
                      <a:pt x="6322" y="2928"/>
                    </a:lnTo>
                    <a:lnTo>
                      <a:pt x="6266" y="2630"/>
                    </a:lnTo>
                    <a:lnTo>
                      <a:pt x="6117" y="2052"/>
                    </a:lnTo>
                    <a:lnTo>
                      <a:pt x="6024" y="1716"/>
                    </a:lnTo>
                    <a:lnTo>
                      <a:pt x="5893" y="1381"/>
                    </a:lnTo>
                    <a:lnTo>
                      <a:pt x="5837" y="1213"/>
                    </a:lnTo>
                    <a:lnTo>
                      <a:pt x="5744" y="1064"/>
                    </a:lnTo>
                    <a:lnTo>
                      <a:pt x="5651" y="915"/>
                    </a:lnTo>
                    <a:lnTo>
                      <a:pt x="5557" y="784"/>
                    </a:lnTo>
                    <a:lnTo>
                      <a:pt x="5427" y="635"/>
                    </a:lnTo>
                    <a:lnTo>
                      <a:pt x="5296" y="523"/>
                    </a:lnTo>
                    <a:lnTo>
                      <a:pt x="5147" y="411"/>
                    </a:lnTo>
                    <a:lnTo>
                      <a:pt x="4998" y="318"/>
                    </a:lnTo>
                    <a:lnTo>
                      <a:pt x="4830" y="243"/>
                    </a:lnTo>
                    <a:lnTo>
                      <a:pt x="4662" y="169"/>
                    </a:lnTo>
                    <a:lnTo>
                      <a:pt x="4476" y="113"/>
                    </a:lnTo>
                    <a:lnTo>
                      <a:pt x="4308" y="75"/>
                    </a:lnTo>
                    <a:lnTo>
                      <a:pt x="3954" y="19"/>
                    </a:lnTo>
                    <a:lnTo>
                      <a:pt x="36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8"/>
              <p:cNvSpPr/>
              <p:nvPr/>
            </p:nvSpPr>
            <p:spPr>
              <a:xfrm>
                <a:off x="5569750" y="4742200"/>
                <a:ext cx="25127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19617" extrusionOk="0">
                    <a:moveTo>
                      <a:pt x="709" y="0"/>
                    </a:moveTo>
                    <a:lnTo>
                      <a:pt x="75" y="19"/>
                    </a:lnTo>
                    <a:lnTo>
                      <a:pt x="37" y="541"/>
                    </a:lnTo>
                    <a:lnTo>
                      <a:pt x="0" y="1380"/>
                    </a:lnTo>
                    <a:lnTo>
                      <a:pt x="0" y="2480"/>
                    </a:lnTo>
                    <a:lnTo>
                      <a:pt x="0" y="3804"/>
                    </a:lnTo>
                    <a:lnTo>
                      <a:pt x="19" y="5296"/>
                    </a:lnTo>
                    <a:lnTo>
                      <a:pt x="75" y="6918"/>
                    </a:lnTo>
                    <a:lnTo>
                      <a:pt x="149" y="8596"/>
                    </a:lnTo>
                    <a:lnTo>
                      <a:pt x="243" y="10330"/>
                    </a:lnTo>
                    <a:lnTo>
                      <a:pt x="392" y="12027"/>
                    </a:lnTo>
                    <a:lnTo>
                      <a:pt x="466" y="12866"/>
                    </a:lnTo>
                    <a:lnTo>
                      <a:pt x="560" y="13668"/>
                    </a:lnTo>
                    <a:lnTo>
                      <a:pt x="653" y="14470"/>
                    </a:lnTo>
                    <a:lnTo>
                      <a:pt x="765" y="15216"/>
                    </a:lnTo>
                    <a:lnTo>
                      <a:pt x="877" y="15924"/>
                    </a:lnTo>
                    <a:lnTo>
                      <a:pt x="1007" y="16595"/>
                    </a:lnTo>
                    <a:lnTo>
                      <a:pt x="1156" y="17211"/>
                    </a:lnTo>
                    <a:lnTo>
                      <a:pt x="1305" y="17770"/>
                    </a:lnTo>
                    <a:lnTo>
                      <a:pt x="1473" y="18255"/>
                    </a:lnTo>
                    <a:lnTo>
                      <a:pt x="1641" y="18684"/>
                    </a:lnTo>
                    <a:lnTo>
                      <a:pt x="1734" y="18889"/>
                    </a:lnTo>
                    <a:lnTo>
                      <a:pt x="1828" y="19057"/>
                    </a:lnTo>
                    <a:lnTo>
                      <a:pt x="1921" y="19206"/>
                    </a:lnTo>
                    <a:lnTo>
                      <a:pt x="2033" y="19318"/>
                    </a:lnTo>
                    <a:lnTo>
                      <a:pt x="2126" y="19430"/>
                    </a:lnTo>
                    <a:lnTo>
                      <a:pt x="2238" y="19523"/>
                    </a:lnTo>
                    <a:lnTo>
                      <a:pt x="2350" y="19579"/>
                    </a:lnTo>
                    <a:lnTo>
                      <a:pt x="2480" y="19616"/>
                    </a:lnTo>
                    <a:lnTo>
                      <a:pt x="2648" y="19616"/>
                    </a:lnTo>
                    <a:lnTo>
                      <a:pt x="2741" y="19579"/>
                    </a:lnTo>
                    <a:lnTo>
                      <a:pt x="2853" y="19523"/>
                    </a:lnTo>
                    <a:lnTo>
                      <a:pt x="2946" y="19448"/>
                    </a:lnTo>
                    <a:lnTo>
                      <a:pt x="3058" y="19355"/>
                    </a:lnTo>
                    <a:lnTo>
                      <a:pt x="3282" y="19094"/>
                    </a:lnTo>
                    <a:lnTo>
                      <a:pt x="3506" y="18796"/>
                    </a:lnTo>
                    <a:lnTo>
                      <a:pt x="3748" y="18404"/>
                    </a:lnTo>
                    <a:lnTo>
                      <a:pt x="4009" y="17975"/>
                    </a:lnTo>
                    <a:lnTo>
                      <a:pt x="4270" y="17472"/>
                    </a:lnTo>
                    <a:lnTo>
                      <a:pt x="4550" y="16931"/>
                    </a:lnTo>
                    <a:lnTo>
                      <a:pt x="4830" y="16353"/>
                    </a:lnTo>
                    <a:lnTo>
                      <a:pt x="5109" y="15719"/>
                    </a:lnTo>
                    <a:lnTo>
                      <a:pt x="5389" y="15048"/>
                    </a:lnTo>
                    <a:lnTo>
                      <a:pt x="5967" y="13631"/>
                    </a:lnTo>
                    <a:lnTo>
                      <a:pt x="6545" y="12120"/>
                    </a:lnTo>
                    <a:lnTo>
                      <a:pt x="7123" y="10573"/>
                    </a:lnTo>
                    <a:lnTo>
                      <a:pt x="7664" y="9006"/>
                    </a:lnTo>
                    <a:lnTo>
                      <a:pt x="8186" y="7477"/>
                    </a:lnTo>
                    <a:lnTo>
                      <a:pt x="8671" y="6004"/>
                    </a:lnTo>
                    <a:lnTo>
                      <a:pt x="9491" y="3431"/>
                    </a:lnTo>
                    <a:lnTo>
                      <a:pt x="10051" y="1585"/>
                    </a:lnTo>
                    <a:lnTo>
                      <a:pt x="9454" y="1380"/>
                    </a:lnTo>
                    <a:lnTo>
                      <a:pt x="8857" y="1175"/>
                    </a:lnTo>
                    <a:lnTo>
                      <a:pt x="8242" y="1007"/>
                    </a:lnTo>
                    <a:lnTo>
                      <a:pt x="7627" y="839"/>
                    </a:lnTo>
                    <a:lnTo>
                      <a:pt x="7011" y="690"/>
                    </a:lnTo>
                    <a:lnTo>
                      <a:pt x="6396" y="541"/>
                    </a:lnTo>
                    <a:lnTo>
                      <a:pt x="5762" y="429"/>
                    </a:lnTo>
                    <a:lnTo>
                      <a:pt x="5147" y="317"/>
                    </a:lnTo>
                    <a:lnTo>
                      <a:pt x="4513" y="224"/>
                    </a:lnTo>
                    <a:lnTo>
                      <a:pt x="3879" y="149"/>
                    </a:lnTo>
                    <a:lnTo>
                      <a:pt x="3245" y="93"/>
                    </a:lnTo>
                    <a:lnTo>
                      <a:pt x="2611" y="37"/>
                    </a:lnTo>
                    <a:lnTo>
                      <a:pt x="1977" y="19"/>
                    </a:lnTo>
                    <a:lnTo>
                      <a:pt x="13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8"/>
              <p:cNvSpPr/>
              <p:nvPr/>
            </p:nvSpPr>
            <p:spPr>
              <a:xfrm>
                <a:off x="5547825" y="4709550"/>
                <a:ext cx="295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782" extrusionOk="0">
                    <a:moveTo>
                      <a:pt x="2593" y="1"/>
                    </a:moveTo>
                    <a:lnTo>
                      <a:pt x="2481" y="19"/>
                    </a:lnTo>
                    <a:lnTo>
                      <a:pt x="2369" y="38"/>
                    </a:lnTo>
                    <a:lnTo>
                      <a:pt x="2145" y="131"/>
                    </a:lnTo>
                    <a:lnTo>
                      <a:pt x="1903" y="243"/>
                    </a:lnTo>
                    <a:lnTo>
                      <a:pt x="1679" y="392"/>
                    </a:lnTo>
                    <a:lnTo>
                      <a:pt x="1474" y="579"/>
                    </a:lnTo>
                    <a:lnTo>
                      <a:pt x="1269" y="784"/>
                    </a:lnTo>
                    <a:lnTo>
                      <a:pt x="1064" y="989"/>
                    </a:lnTo>
                    <a:lnTo>
                      <a:pt x="896" y="1213"/>
                    </a:lnTo>
                    <a:lnTo>
                      <a:pt x="728" y="1455"/>
                    </a:lnTo>
                    <a:lnTo>
                      <a:pt x="579" y="1679"/>
                    </a:lnTo>
                    <a:lnTo>
                      <a:pt x="448" y="1903"/>
                    </a:lnTo>
                    <a:lnTo>
                      <a:pt x="355" y="2126"/>
                    </a:lnTo>
                    <a:lnTo>
                      <a:pt x="262" y="2332"/>
                    </a:lnTo>
                    <a:lnTo>
                      <a:pt x="225" y="2518"/>
                    </a:lnTo>
                    <a:lnTo>
                      <a:pt x="150" y="2835"/>
                    </a:lnTo>
                    <a:lnTo>
                      <a:pt x="75" y="3320"/>
                    </a:lnTo>
                    <a:lnTo>
                      <a:pt x="19" y="3917"/>
                    </a:lnTo>
                    <a:lnTo>
                      <a:pt x="1" y="4215"/>
                    </a:lnTo>
                    <a:lnTo>
                      <a:pt x="1" y="4495"/>
                    </a:lnTo>
                    <a:lnTo>
                      <a:pt x="19" y="4774"/>
                    </a:lnTo>
                    <a:lnTo>
                      <a:pt x="57" y="5017"/>
                    </a:lnTo>
                    <a:lnTo>
                      <a:pt x="131" y="5222"/>
                    </a:lnTo>
                    <a:lnTo>
                      <a:pt x="169" y="5315"/>
                    </a:lnTo>
                    <a:lnTo>
                      <a:pt x="225" y="5390"/>
                    </a:lnTo>
                    <a:lnTo>
                      <a:pt x="280" y="5446"/>
                    </a:lnTo>
                    <a:lnTo>
                      <a:pt x="355" y="5483"/>
                    </a:lnTo>
                    <a:lnTo>
                      <a:pt x="430" y="5502"/>
                    </a:lnTo>
                    <a:lnTo>
                      <a:pt x="504" y="5520"/>
                    </a:lnTo>
                    <a:lnTo>
                      <a:pt x="616" y="5502"/>
                    </a:lnTo>
                    <a:lnTo>
                      <a:pt x="709" y="5464"/>
                    </a:lnTo>
                    <a:lnTo>
                      <a:pt x="840" y="5408"/>
                    </a:lnTo>
                    <a:lnTo>
                      <a:pt x="970" y="5334"/>
                    </a:lnTo>
                    <a:lnTo>
                      <a:pt x="1082" y="5240"/>
                    </a:lnTo>
                    <a:lnTo>
                      <a:pt x="1175" y="5091"/>
                    </a:lnTo>
                    <a:lnTo>
                      <a:pt x="1269" y="4923"/>
                    </a:lnTo>
                    <a:lnTo>
                      <a:pt x="1343" y="4737"/>
                    </a:lnTo>
                    <a:lnTo>
                      <a:pt x="1511" y="4364"/>
                    </a:lnTo>
                    <a:lnTo>
                      <a:pt x="1586" y="4196"/>
                    </a:lnTo>
                    <a:lnTo>
                      <a:pt x="1679" y="4066"/>
                    </a:lnTo>
                    <a:lnTo>
                      <a:pt x="1809" y="3879"/>
                    </a:lnTo>
                    <a:lnTo>
                      <a:pt x="1977" y="3711"/>
                    </a:lnTo>
                    <a:lnTo>
                      <a:pt x="2126" y="3562"/>
                    </a:lnTo>
                    <a:lnTo>
                      <a:pt x="2294" y="3413"/>
                    </a:lnTo>
                    <a:lnTo>
                      <a:pt x="2481" y="3264"/>
                    </a:lnTo>
                    <a:lnTo>
                      <a:pt x="2667" y="3152"/>
                    </a:lnTo>
                    <a:lnTo>
                      <a:pt x="2872" y="3040"/>
                    </a:lnTo>
                    <a:lnTo>
                      <a:pt x="3077" y="2947"/>
                    </a:lnTo>
                    <a:lnTo>
                      <a:pt x="3357" y="2854"/>
                    </a:lnTo>
                    <a:lnTo>
                      <a:pt x="3618" y="2798"/>
                    </a:lnTo>
                    <a:lnTo>
                      <a:pt x="3861" y="2760"/>
                    </a:lnTo>
                    <a:lnTo>
                      <a:pt x="4103" y="2760"/>
                    </a:lnTo>
                    <a:lnTo>
                      <a:pt x="4327" y="2779"/>
                    </a:lnTo>
                    <a:lnTo>
                      <a:pt x="4532" y="2835"/>
                    </a:lnTo>
                    <a:lnTo>
                      <a:pt x="4718" y="2891"/>
                    </a:lnTo>
                    <a:lnTo>
                      <a:pt x="4905" y="3003"/>
                    </a:lnTo>
                    <a:lnTo>
                      <a:pt x="5073" y="3115"/>
                    </a:lnTo>
                    <a:lnTo>
                      <a:pt x="5240" y="3245"/>
                    </a:lnTo>
                    <a:lnTo>
                      <a:pt x="5408" y="3394"/>
                    </a:lnTo>
                    <a:lnTo>
                      <a:pt x="5539" y="3581"/>
                    </a:lnTo>
                    <a:lnTo>
                      <a:pt x="5688" y="3767"/>
                    </a:lnTo>
                    <a:lnTo>
                      <a:pt x="5818" y="3954"/>
                    </a:lnTo>
                    <a:lnTo>
                      <a:pt x="6080" y="4401"/>
                    </a:lnTo>
                    <a:lnTo>
                      <a:pt x="6247" y="4718"/>
                    </a:lnTo>
                    <a:lnTo>
                      <a:pt x="6359" y="4868"/>
                    </a:lnTo>
                    <a:lnTo>
                      <a:pt x="6471" y="4998"/>
                    </a:lnTo>
                    <a:lnTo>
                      <a:pt x="6602" y="5110"/>
                    </a:lnTo>
                    <a:lnTo>
                      <a:pt x="6676" y="5166"/>
                    </a:lnTo>
                    <a:lnTo>
                      <a:pt x="6751" y="5203"/>
                    </a:lnTo>
                    <a:lnTo>
                      <a:pt x="6844" y="5222"/>
                    </a:lnTo>
                    <a:lnTo>
                      <a:pt x="7031" y="5222"/>
                    </a:lnTo>
                    <a:lnTo>
                      <a:pt x="7142" y="5203"/>
                    </a:lnTo>
                    <a:lnTo>
                      <a:pt x="7254" y="5166"/>
                    </a:lnTo>
                    <a:lnTo>
                      <a:pt x="7347" y="5110"/>
                    </a:lnTo>
                    <a:lnTo>
                      <a:pt x="7422" y="5035"/>
                    </a:lnTo>
                    <a:lnTo>
                      <a:pt x="7478" y="4961"/>
                    </a:lnTo>
                    <a:lnTo>
                      <a:pt x="7534" y="4886"/>
                    </a:lnTo>
                    <a:lnTo>
                      <a:pt x="7571" y="4793"/>
                    </a:lnTo>
                    <a:lnTo>
                      <a:pt x="7627" y="4606"/>
                    </a:lnTo>
                    <a:lnTo>
                      <a:pt x="7664" y="4401"/>
                    </a:lnTo>
                    <a:lnTo>
                      <a:pt x="7720" y="4215"/>
                    </a:lnTo>
                    <a:lnTo>
                      <a:pt x="7758" y="4122"/>
                    </a:lnTo>
                    <a:lnTo>
                      <a:pt x="7795" y="4028"/>
                    </a:lnTo>
                    <a:lnTo>
                      <a:pt x="7851" y="3954"/>
                    </a:lnTo>
                    <a:lnTo>
                      <a:pt x="7926" y="3879"/>
                    </a:lnTo>
                    <a:lnTo>
                      <a:pt x="8019" y="3805"/>
                    </a:lnTo>
                    <a:lnTo>
                      <a:pt x="8112" y="3730"/>
                    </a:lnTo>
                    <a:lnTo>
                      <a:pt x="8205" y="3693"/>
                    </a:lnTo>
                    <a:lnTo>
                      <a:pt x="8298" y="3656"/>
                    </a:lnTo>
                    <a:lnTo>
                      <a:pt x="8392" y="3637"/>
                    </a:lnTo>
                    <a:lnTo>
                      <a:pt x="8560" y="3637"/>
                    </a:lnTo>
                    <a:lnTo>
                      <a:pt x="8653" y="3656"/>
                    </a:lnTo>
                    <a:lnTo>
                      <a:pt x="8839" y="3730"/>
                    </a:lnTo>
                    <a:lnTo>
                      <a:pt x="9007" y="3823"/>
                    </a:lnTo>
                    <a:lnTo>
                      <a:pt x="9175" y="3954"/>
                    </a:lnTo>
                    <a:lnTo>
                      <a:pt x="9324" y="4103"/>
                    </a:lnTo>
                    <a:lnTo>
                      <a:pt x="9492" y="4271"/>
                    </a:lnTo>
                    <a:lnTo>
                      <a:pt x="9641" y="4457"/>
                    </a:lnTo>
                    <a:lnTo>
                      <a:pt x="9921" y="4812"/>
                    </a:lnTo>
                    <a:lnTo>
                      <a:pt x="10182" y="5147"/>
                    </a:lnTo>
                    <a:lnTo>
                      <a:pt x="10294" y="5296"/>
                    </a:lnTo>
                    <a:lnTo>
                      <a:pt x="10424" y="5408"/>
                    </a:lnTo>
                    <a:lnTo>
                      <a:pt x="10667" y="5595"/>
                    </a:lnTo>
                    <a:lnTo>
                      <a:pt x="10778" y="5669"/>
                    </a:lnTo>
                    <a:lnTo>
                      <a:pt x="10890" y="5707"/>
                    </a:lnTo>
                    <a:lnTo>
                      <a:pt x="10984" y="5744"/>
                    </a:lnTo>
                    <a:lnTo>
                      <a:pt x="11077" y="5781"/>
                    </a:lnTo>
                    <a:lnTo>
                      <a:pt x="11245" y="5781"/>
                    </a:lnTo>
                    <a:lnTo>
                      <a:pt x="11338" y="5763"/>
                    </a:lnTo>
                    <a:lnTo>
                      <a:pt x="11394" y="5725"/>
                    </a:lnTo>
                    <a:lnTo>
                      <a:pt x="11468" y="5688"/>
                    </a:lnTo>
                    <a:lnTo>
                      <a:pt x="11524" y="5632"/>
                    </a:lnTo>
                    <a:lnTo>
                      <a:pt x="11618" y="5502"/>
                    </a:lnTo>
                    <a:lnTo>
                      <a:pt x="11692" y="5334"/>
                    </a:lnTo>
                    <a:lnTo>
                      <a:pt x="11748" y="5129"/>
                    </a:lnTo>
                    <a:lnTo>
                      <a:pt x="11785" y="4923"/>
                    </a:lnTo>
                    <a:lnTo>
                      <a:pt x="11804" y="4700"/>
                    </a:lnTo>
                    <a:lnTo>
                      <a:pt x="11804" y="4457"/>
                    </a:lnTo>
                    <a:lnTo>
                      <a:pt x="11785" y="4234"/>
                    </a:lnTo>
                    <a:lnTo>
                      <a:pt x="11748" y="4010"/>
                    </a:lnTo>
                    <a:lnTo>
                      <a:pt x="11692" y="3786"/>
                    </a:lnTo>
                    <a:lnTo>
                      <a:pt x="11618" y="3600"/>
                    </a:lnTo>
                    <a:lnTo>
                      <a:pt x="11524" y="3376"/>
                    </a:lnTo>
                    <a:lnTo>
                      <a:pt x="11412" y="3152"/>
                    </a:lnTo>
                    <a:lnTo>
                      <a:pt x="11301" y="2947"/>
                    </a:lnTo>
                    <a:lnTo>
                      <a:pt x="11170" y="2742"/>
                    </a:lnTo>
                    <a:lnTo>
                      <a:pt x="11021" y="2555"/>
                    </a:lnTo>
                    <a:lnTo>
                      <a:pt x="10872" y="2369"/>
                    </a:lnTo>
                    <a:lnTo>
                      <a:pt x="10704" y="2182"/>
                    </a:lnTo>
                    <a:lnTo>
                      <a:pt x="10536" y="2015"/>
                    </a:lnTo>
                    <a:lnTo>
                      <a:pt x="10368" y="1865"/>
                    </a:lnTo>
                    <a:lnTo>
                      <a:pt x="10163" y="1716"/>
                    </a:lnTo>
                    <a:lnTo>
                      <a:pt x="9977" y="1586"/>
                    </a:lnTo>
                    <a:lnTo>
                      <a:pt x="9753" y="1455"/>
                    </a:lnTo>
                    <a:lnTo>
                      <a:pt x="9548" y="1362"/>
                    </a:lnTo>
                    <a:lnTo>
                      <a:pt x="9324" y="1269"/>
                    </a:lnTo>
                    <a:lnTo>
                      <a:pt x="9082" y="1213"/>
                    </a:lnTo>
                    <a:lnTo>
                      <a:pt x="8839" y="1157"/>
                    </a:lnTo>
                    <a:lnTo>
                      <a:pt x="3059" y="75"/>
                    </a:lnTo>
                    <a:lnTo>
                      <a:pt x="2947" y="38"/>
                    </a:lnTo>
                    <a:lnTo>
                      <a:pt x="2835" y="19"/>
                    </a:lnTo>
                    <a:lnTo>
                      <a:pt x="270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8"/>
              <p:cNvSpPr/>
              <p:nvPr/>
            </p:nvSpPr>
            <p:spPr>
              <a:xfrm>
                <a:off x="5547825" y="4709550"/>
                <a:ext cx="295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782" fill="none" extrusionOk="0">
                    <a:moveTo>
                      <a:pt x="3059" y="75"/>
                    </a:moveTo>
                    <a:lnTo>
                      <a:pt x="3059" y="75"/>
                    </a:lnTo>
                    <a:lnTo>
                      <a:pt x="2947" y="38"/>
                    </a:lnTo>
                    <a:lnTo>
                      <a:pt x="2835" y="19"/>
                    </a:lnTo>
                    <a:lnTo>
                      <a:pt x="2705" y="1"/>
                    </a:lnTo>
                    <a:lnTo>
                      <a:pt x="2593" y="1"/>
                    </a:lnTo>
                    <a:lnTo>
                      <a:pt x="2481" y="19"/>
                    </a:lnTo>
                    <a:lnTo>
                      <a:pt x="2369" y="38"/>
                    </a:lnTo>
                    <a:lnTo>
                      <a:pt x="2145" y="131"/>
                    </a:lnTo>
                    <a:lnTo>
                      <a:pt x="1903" y="243"/>
                    </a:lnTo>
                    <a:lnTo>
                      <a:pt x="1679" y="392"/>
                    </a:lnTo>
                    <a:lnTo>
                      <a:pt x="1474" y="579"/>
                    </a:lnTo>
                    <a:lnTo>
                      <a:pt x="1269" y="784"/>
                    </a:lnTo>
                    <a:lnTo>
                      <a:pt x="1064" y="989"/>
                    </a:lnTo>
                    <a:lnTo>
                      <a:pt x="896" y="1213"/>
                    </a:lnTo>
                    <a:lnTo>
                      <a:pt x="728" y="1455"/>
                    </a:lnTo>
                    <a:lnTo>
                      <a:pt x="579" y="1679"/>
                    </a:lnTo>
                    <a:lnTo>
                      <a:pt x="448" y="1903"/>
                    </a:lnTo>
                    <a:lnTo>
                      <a:pt x="355" y="2126"/>
                    </a:lnTo>
                    <a:lnTo>
                      <a:pt x="262" y="2332"/>
                    </a:lnTo>
                    <a:lnTo>
                      <a:pt x="225" y="2518"/>
                    </a:lnTo>
                    <a:lnTo>
                      <a:pt x="225" y="2518"/>
                    </a:lnTo>
                    <a:lnTo>
                      <a:pt x="150" y="2835"/>
                    </a:lnTo>
                    <a:lnTo>
                      <a:pt x="75" y="3320"/>
                    </a:lnTo>
                    <a:lnTo>
                      <a:pt x="19" y="3917"/>
                    </a:lnTo>
                    <a:lnTo>
                      <a:pt x="1" y="4215"/>
                    </a:lnTo>
                    <a:lnTo>
                      <a:pt x="1" y="4495"/>
                    </a:lnTo>
                    <a:lnTo>
                      <a:pt x="19" y="4774"/>
                    </a:lnTo>
                    <a:lnTo>
                      <a:pt x="57" y="5017"/>
                    </a:lnTo>
                    <a:lnTo>
                      <a:pt x="131" y="5222"/>
                    </a:lnTo>
                    <a:lnTo>
                      <a:pt x="169" y="5315"/>
                    </a:lnTo>
                    <a:lnTo>
                      <a:pt x="225" y="5390"/>
                    </a:lnTo>
                    <a:lnTo>
                      <a:pt x="280" y="5446"/>
                    </a:lnTo>
                    <a:lnTo>
                      <a:pt x="355" y="5483"/>
                    </a:lnTo>
                    <a:lnTo>
                      <a:pt x="430" y="5502"/>
                    </a:lnTo>
                    <a:lnTo>
                      <a:pt x="504" y="5520"/>
                    </a:lnTo>
                    <a:lnTo>
                      <a:pt x="616" y="5502"/>
                    </a:lnTo>
                    <a:lnTo>
                      <a:pt x="709" y="5464"/>
                    </a:lnTo>
                    <a:lnTo>
                      <a:pt x="840" y="5408"/>
                    </a:lnTo>
                    <a:lnTo>
                      <a:pt x="970" y="5334"/>
                    </a:lnTo>
                    <a:lnTo>
                      <a:pt x="970" y="5334"/>
                    </a:lnTo>
                    <a:lnTo>
                      <a:pt x="1082" y="5240"/>
                    </a:lnTo>
                    <a:lnTo>
                      <a:pt x="1175" y="5091"/>
                    </a:lnTo>
                    <a:lnTo>
                      <a:pt x="1269" y="4923"/>
                    </a:lnTo>
                    <a:lnTo>
                      <a:pt x="1343" y="4737"/>
                    </a:lnTo>
                    <a:lnTo>
                      <a:pt x="1511" y="4364"/>
                    </a:lnTo>
                    <a:lnTo>
                      <a:pt x="1586" y="4196"/>
                    </a:lnTo>
                    <a:lnTo>
                      <a:pt x="1679" y="4066"/>
                    </a:lnTo>
                    <a:lnTo>
                      <a:pt x="1679" y="4066"/>
                    </a:lnTo>
                    <a:lnTo>
                      <a:pt x="1809" y="3879"/>
                    </a:lnTo>
                    <a:lnTo>
                      <a:pt x="1977" y="3711"/>
                    </a:lnTo>
                    <a:lnTo>
                      <a:pt x="2126" y="3562"/>
                    </a:lnTo>
                    <a:lnTo>
                      <a:pt x="2294" y="3413"/>
                    </a:lnTo>
                    <a:lnTo>
                      <a:pt x="2481" y="3264"/>
                    </a:lnTo>
                    <a:lnTo>
                      <a:pt x="2667" y="3152"/>
                    </a:lnTo>
                    <a:lnTo>
                      <a:pt x="2872" y="3040"/>
                    </a:lnTo>
                    <a:lnTo>
                      <a:pt x="3077" y="2947"/>
                    </a:lnTo>
                    <a:lnTo>
                      <a:pt x="3077" y="2947"/>
                    </a:lnTo>
                    <a:lnTo>
                      <a:pt x="3357" y="2854"/>
                    </a:lnTo>
                    <a:lnTo>
                      <a:pt x="3618" y="2798"/>
                    </a:lnTo>
                    <a:lnTo>
                      <a:pt x="3861" y="2760"/>
                    </a:lnTo>
                    <a:lnTo>
                      <a:pt x="4103" y="2760"/>
                    </a:lnTo>
                    <a:lnTo>
                      <a:pt x="4327" y="2779"/>
                    </a:lnTo>
                    <a:lnTo>
                      <a:pt x="4532" y="2835"/>
                    </a:lnTo>
                    <a:lnTo>
                      <a:pt x="4718" y="2891"/>
                    </a:lnTo>
                    <a:lnTo>
                      <a:pt x="4905" y="3003"/>
                    </a:lnTo>
                    <a:lnTo>
                      <a:pt x="5073" y="3115"/>
                    </a:lnTo>
                    <a:lnTo>
                      <a:pt x="5240" y="3245"/>
                    </a:lnTo>
                    <a:lnTo>
                      <a:pt x="5408" y="3394"/>
                    </a:lnTo>
                    <a:lnTo>
                      <a:pt x="5539" y="3581"/>
                    </a:lnTo>
                    <a:lnTo>
                      <a:pt x="5688" y="3767"/>
                    </a:lnTo>
                    <a:lnTo>
                      <a:pt x="5818" y="3954"/>
                    </a:lnTo>
                    <a:lnTo>
                      <a:pt x="6080" y="4401"/>
                    </a:lnTo>
                    <a:lnTo>
                      <a:pt x="6080" y="4401"/>
                    </a:lnTo>
                    <a:lnTo>
                      <a:pt x="6247" y="4718"/>
                    </a:lnTo>
                    <a:lnTo>
                      <a:pt x="6359" y="4868"/>
                    </a:lnTo>
                    <a:lnTo>
                      <a:pt x="6471" y="4998"/>
                    </a:lnTo>
                    <a:lnTo>
                      <a:pt x="6602" y="5110"/>
                    </a:lnTo>
                    <a:lnTo>
                      <a:pt x="6676" y="5166"/>
                    </a:lnTo>
                    <a:lnTo>
                      <a:pt x="6751" y="5203"/>
                    </a:lnTo>
                    <a:lnTo>
                      <a:pt x="6844" y="5222"/>
                    </a:lnTo>
                    <a:lnTo>
                      <a:pt x="6937" y="5222"/>
                    </a:lnTo>
                    <a:lnTo>
                      <a:pt x="7031" y="5222"/>
                    </a:lnTo>
                    <a:lnTo>
                      <a:pt x="7142" y="5203"/>
                    </a:lnTo>
                    <a:lnTo>
                      <a:pt x="7142" y="5203"/>
                    </a:lnTo>
                    <a:lnTo>
                      <a:pt x="7254" y="5166"/>
                    </a:lnTo>
                    <a:lnTo>
                      <a:pt x="7347" y="5110"/>
                    </a:lnTo>
                    <a:lnTo>
                      <a:pt x="7422" y="5035"/>
                    </a:lnTo>
                    <a:lnTo>
                      <a:pt x="7478" y="4961"/>
                    </a:lnTo>
                    <a:lnTo>
                      <a:pt x="7534" y="4886"/>
                    </a:lnTo>
                    <a:lnTo>
                      <a:pt x="7571" y="4793"/>
                    </a:lnTo>
                    <a:lnTo>
                      <a:pt x="7627" y="4606"/>
                    </a:lnTo>
                    <a:lnTo>
                      <a:pt x="7664" y="4401"/>
                    </a:lnTo>
                    <a:lnTo>
                      <a:pt x="7720" y="4215"/>
                    </a:lnTo>
                    <a:lnTo>
                      <a:pt x="7758" y="4122"/>
                    </a:lnTo>
                    <a:lnTo>
                      <a:pt x="7795" y="4028"/>
                    </a:lnTo>
                    <a:lnTo>
                      <a:pt x="7851" y="3954"/>
                    </a:lnTo>
                    <a:lnTo>
                      <a:pt x="7926" y="3879"/>
                    </a:lnTo>
                    <a:lnTo>
                      <a:pt x="7926" y="3879"/>
                    </a:lnTo>
                    <a:lnTo>
                      <a:pt x="8019" y="3805"/>
                    </a:lnTo>
                    <a:lnTo>
                      <a:pt x="8112" y="3730"/>
                    </a:lnTo>
                    <a:lnTo>
                      <a:pt x="8205" y="3693"/>
                    </a:lnTo>
                    <a:lnTo>
                      <a:pt x="8298" y="3656"/>
                    </a:lnTo>
                    <a:lnTo>
                      <a:pt x="8392" y="3637"/>
                    </a:lnTo>
                    <a:lnTo>
                      <a:pt x="8485" y="3637"/>
                    </a:lnTo>
                    <a:lnTo>
                      <a:pt x="8560" y="3637"/>
                    </a:lnTo>
                    <a:lnTo>
                      <a:pt x="8653" y="3656"/>
                    </a:lnTo>
                    <a:lnTo>
                      <a:pt x="8839" y="3730"/>
                    </a:lnTo>
                    <a:lnTo>
                      <a:pt x="9007" y="3823"/>
                    </a:lnTo>
                    <a:lnTo>
                      <a:pt x="9175" y="3954"/>
                    </a:lnTo>
                    <a:lnTo>
                      <a:pt x="9324" y="4103"/>
                    </a:lnTo>
                    <a:lnTo>
                      <a:pt x="9492" y="4271"/>
                    </a:lnTo>
                    <a:lnTo>
                      <a:pt x="9641" y="4457"/>
                    </a:lnTo>
                    <a:lnTo>
                      <a:pt x="9921" y="4812"/>
                    </a:lnTo>
                    <a:lnTo>
                      <a:pt x="10182" y="5147"/>
                    </a:lnTo>
                    <a:lnTo>
                      <a:pt x="10294" y="5296"/>
                    </a:lnTo>
                    <a:lnTo>
                      <a:pt x="10424" y="5408"/>
                    </a:lnTo>
                    <a:lnTo>
                      <a:pt x="10424" y="5408"/>
                    </a:lnTo>
                    <a:lnTo>
                      <a:pt x="10667" y="5595"/>
                    </a:lnTo>
                    <a:lnTo>
                      <a:pt x="10778" y="5669"/>
                    </a:lnTo>
                    <a:lnTo>
                      <a:pt x="10890" y="5707"/>
                    </a:lnTo>
                    <a:lnTo>
                      <a:pt x="10984" y="5744"/>
                    </a:lnTo>
                    <a:lnTo>
                      <a:pt x="11077" y="5781"/>
                    </a:lnTo>
                    <a:lnTo>
                      <a:pt x="11170" y="5781"/>
                    </a:lnTo>
                    <a:lnTo>
                      <a:pt x="11245" y="5781"/>
                    </a:lnTo>
                    <a:lnTo>
                      <a:pt x="11338" y="5763"/>
                    </a:lnTo>
                    <a:lnTo>
                      <a:pt x="11394" y="5725"/>
                    </a:lnTo>
                    <a:lnTo>
                      <a:pt x="11468" y="5688"/>
                    </a:lnTo>
                    <a:lnTo>
                      <a:pt x="11524" y="5632"/>
                    </a:lnTo>
                    <a:lnTo>
                      <a:pt x="11618" y="5502"/>
                    </a:lnTo>
                    <a:lnTo>
                      <a:pt x="11692" y="5334"/>
                    </a:lnTo>
                    <a:lnTo>
                      <a:pt x="11748" y="5129"/>
                    </a:lnTo>
                    <a:lnTo>
                      <a:pt x="11785" y="4923"/>
                    </a:lnTo>
                    <a:lnTo>
                      <a:pt x="11804" y="4700"/>
                    </a:lnTo>
                    <a:lnTo>
                      <a:pt x="11804" y="4457"/>
                    </a:lnTo>
                    <a:lnTo>
                      <a:pt x="11785" y="4234"/>
                    </a:lnTo>
                    <a:lnTo>
                      <a:pt x="11748" y="4010"/>
                    </a:lnTo>
                    <a:lnTo>
                      <a:pt x="11692" y="3786"/>
                    </a:lnTo>
                    <a:lnTo>
                      <a:pt x="11618" y="3600"/>
                    </a:lnTo>
                    <a:lnTo>
                      <a:pt x="11618" y="3600"/>
                    </a:lnTo>
                    <a:lnTo>
                      <a:pt x="11524" y="3376"/>
                    </a:lnTo>
                    <a:lnTo>
                      <a:pt x="11412" y="3152"/>
                    </a:lnTo>
                    <a:lnTo>
                      <a:pt x="11301" y="2947"/>
                    </a:lnTo>
                    <a:lnTo>
                      <a:pt x="11170" y="2742"/>
                    </a:lnTo>
                    <a:lnTo>
                      <a:pt x="11021" y="2555"/>
                    </a:lnTo>
                    <a:lnTo>
                      <a:pt x="10872" y="2369"/>
                    </a:lnTo>
                    <a:lnTo>
                      <a:pt x="10704" y="2182"/>
                    </a:lnTo>
                    <a:lnTo>
                      <a:pt x="10536" y="2015"/>
                    </a:lnTo>
                    <a:lnTo>
                      <a:pt x="10368" y="1865"/>
                    </a:lnTo>
                    <a:lnTo>
                      <a:pt x="10163" y="1716"/>
                    </a:lnTo>
                    <a:lnTo>
                      <a:pt x="9977" y="1586"/>
                    </a:lnTo>
                    <a:lnTo>
                      <a:pt x="9753" y="1455"/>
                    </a:lnTo>
                    <a:lnTo>
                      <a:pt x="9548" y="1362"/>
                    </a:lnTo>
                    <a:lnTo>
                      <a:pt x="9324" y="1269"/>
                    </a:lnTo>
                    <a:lnTo>
                      <a:pt x="9082" y="1213"/>
                    </a:lnTo>
                    <a:lnTo>
                      <a:pt x="8839" y="11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8"/>
              <p:cNvSpPr/>
              <p:nvPr/>
            </p:nvSpPr>
            <p:spPr>
              <a:xfrm>
                <a:off x="5541775" y="4706750"/>
                <a:ext cx="30770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6117" extrusionOk="0">
                    <a:moveTo>
                      <a:pt x="2555" y="1"/>
                    </a:moveTo>
                    <a:lnTo>
                      <a:pt x="2424" y="20"/>
                    </a:lnTo>
                    <a:lnTo>
                      <a:pt x="2275" y="57"/>
                    </a:lnTo>
                    <a:lnTo>
                      <a:pt x="2145" y="94"/>
                    </a:lnTo>
                    <a:lnTo>
                      <a:pt x="2014" y="169"/>
                    </a:lnTo>
                    <a:lnTo>
                      <a:pt x="1884" y="243"/>
                    </a:lnTo>
                    <a:lnTo>
                      <a:pt x="1753" y="337"/>
                    </a:lnTo>
                    <a:lnTo>
                      <a:pt x="1623" y="448"/>
                    </a:lnTo>
                    <a:lnTo>
                      <a:pt x="1399" y="672"/>
                    </a:lnTo>
                    <a:lnTo>
                      <a:pt x="1175" y="952"/>
                    </a:lnTo>
                    <a:lnTo>
                      <a:pt x="970" y="1250"/>
                    </a:lnTo>
                    <a:lnTo>
                      <a:pt x="784" y="1549"/>
                    </a:lnTo>
                    <a:lnTo>
                      <a:pt x="616" y="1884"/>
                    </a:lnTo>
                    <a:lnTo>
                      <a:pt x="467" y="2201"/>
                    </a:lnTo>
                    <a:lnTo>
                      <a:pt x="336" y="2518"/>
                    </a:lnTo>
                    <a:lnTo>
                      <a:pt x="243" y="2817"/>
                    </a:lnTo>
                    <a:lnTo>
                      <a:pt x="168" y="3096"/>
                    </a:lnTo>
                    <a:lnTo>
                      <a:pt x="112" y="3339"/>
                    </a:lnTo>
                    <a:lnTo>
                      <a:pt x="38" y="3879"/>
                    </a:lnTo>
                    <a:lnTo>
                      <a:pt x="19" y="4159"/>
                    </a:lnTo>
                    <a:lnTo>
                      <a:pt x="0" y="4457"/>
                    </a:lnTo>
                    <a:lnTo>
                      <a:pt x="0" y="4756"/>
                    </a:lnTo>
                    <a:lnTo>
                      <a:pt x="38" y="5054"/>
                    </a:lnTo>
                    <a:lnTo>
                      <a:pt x="75" y="5185"/>
                    </a:lnTo>
                    <a:lnTo>
                      <a:pt x="112" y="5315"/>
                    </a:lnTo>
                    <a:lnTo>
                      <a:pt x="168" y="5427"/>
                    </a:lnTo>
                    <a:lnTo>
                      <a:pt x="243" y="5539"/>
                    </a:lnTo>
                    <a:lnTo>
                      <a:pt x="299" y="5632"/>
                    </a:lnTo>
                    <a:lnTo>
                      <a:pt x="373" y="5688"/>
                    </a:lnTo>
                    <a:lnTo>
                      <a:pt x="448" y="5744"/>
                    </a:lnTo>
                    <a:lnTo>
                      <a:pt x="522" y="5781"/>
                    </a:lnTo>
                    <a:lnTo>
                      <a:pt x="616" y="5819"/>
                    </a:lnTo>
                    <a:lnTo>
                      <a:pt x="877" y="5819"/>
                    </a:lnTo>
                    <a:lnTo>
                      <a:pt x="1045" y="5763"/>
                    </a:lnTo>
                    <a:lnTo>
                      <a:pt x="1231" y="5688"/>
                    </a:lnTo>
                    <a:lnTo>
                      <a:pt x="1380" y="5576"/>
                    </a:lnTo>
                    <a:lnTo>
                      <a:pt x="1511" y="5427"/>
                    </a:lnTo>
                    <a:lnTo>
                      <a:pt x="1660" y="5222"/>
                    </a:lnTo>
                    <a:lnTo>
                      <a:pt x="1790" y="5017"/>
                    </a:lnTo>
                    <a:lnTo>
                      <a:pt x="1996" y="4569"/>
                    </a:lnTo>
                    <a:lnTo>
                      <a:pt x="2107" y="4346"/>
                    </a:lnTo>
                    <a:lnTo>
                      <a:pt x="2238" y="4140"/>
                    </a:lnTo>
                    <a:lnTo>
                      <a:pt x="2387" y="3917"/>
                    </a:lnTo>
                    <a:lnTo>
                      <a:pt x="2574" y="3730"/>
                    </a:lnTo>
                    <a:lnTo>
                      <a:pt x="2741" y="3600"/>
                    </a:lnTo>
                    <a:lnTo>
                      <a:pt x="2909" y="3469"/>
                    </a:lnTo>
                    <a:lnTo>
                      <a:pt x="3077" y="3357"/>
                    </a:lnTo>
                    <a:lnTo>
                      <a:pt x="3263" y="3264"/>
                    </a:lnTo>
                    <a:lnTo>
                      <a:pt x="3469" y="3189"/>
                    </a:lnTo>
                    <a:lnTo>
                      <a:pt x="3655" y="3134"/>
                    </a:lnTo>
                    <a:lnTo>
                      <a:pt x="3860" y="3096"/>
                    </a:lnTo>
                    <a:lnTo>
                      <a:pt x="4047" y="3078"/>
                    </a:lnTo>
                    <a:lnTo>
                      <a:pt x="4252" y="3059"/>
                    </a:lnTo>
                    <a:lnTo>
                      <a:pt x="4438" y="3078"/>
                    </a:lnTo>
                    <a:lnTo>
                      <a:pt x="4625" y="3115"/>
                    </a:lnTo>
                    <a:lnTo>
                      <a:pt x="4811" y="3189"/>
                    </a:lnTo>
                    <a:lnTo>
                      <a:pt x="4998" y="3264"/>
                    </a:lnTo>
                    <a:lnTo>
                      <a:pt x="5184" y="3376"/>
                    </a:lnTo>
                    <a:lnTo>
                      <a:pt x="5352" y="3488"/>
                    </a:lnTo>
                    <a:lnTo>
                      <a:pt x="5501" y="3656"/>
                    </a:lnTo>
                    <a:lnTo>
                      <a:pt x="5594" y="3768"/>
                    </a:lnTo>
                    <a:lnTo>
                      <a:pt x="5706" y="3917"/>
                    </a:lnTo>
                    <a:lnTo>
                      <a:pt x="5893" y="4252"/>
                    </a:lnTo>
                    <a:lnTo>
                      <a:pt x="6098" y="4644"/>
                    </a:lnTo>
                    <a:lnTo>
                      <a:pt x="6340" y="4998"/>
                    </a:lnTo>
                    <a:lnTo>
                      <a:pt x="6471" y="5166"/>
                    </a:lnTo>
                    <a:lnTo>
                      <a:pt x="6601" y="5315"/>
                    </a:lnTo>
                    <a:lnTo>
                      <a:pt x="6732" y="5427"/>
                    </a:lnTo>
                    <a:lnTo>
                      <a:pt x="6900" y="5520"/>
                    </a:lnTo>
                    <a:lnTo>
                      <a:pt x="7049" y="5576"/>
                    </a:lnTo>
                    <a:lnTo>
                      <a:pt x="7328" y="5576"/>
                    </a:lnTo>
                    <a:lnTo>
                      <a:pt x="7422" y="5539"/>
                    </a:lnTo>
                    <a:lnTo>
                      <a:pt x="7515" y="5502"/>
                    </a:lnTo>
                    <a:lnTo>
                      <a:pt x="7627" y="5446"/>
                    </a:lnTo>
                    <a:lnTo>
                      <a:pt x="7739" y="5390"/>
                    </a:lnTo>
                    <a:lnTo>
                      <a:pt x="7813" y="5297"/>
                    </a:lnTo>
                    <a:lnTo>
                      <a:pt x="7888" y="5222"/>
                    </a:lnTo>
                    <a:lnTo>
                      <a:pt x="7944" y="5129"/>
                    </a:lnTo>
                    <a:lnTo>
                      <a:pt x="8037" y="4924"/>
                    </a:lnTo>
                    <a:lnTo>
                      <a:pt x="8112" y="4681"/>
                    </a:lnTo>
                    <a:lnTo>
                      <a:pt x="8205" y="4476"/>
                    </a:lnTo>
                    <a:lnTo>
                      <a:pt x="8298" y="4308"/>
                    </a:lnTo>
                    <a:lnTo>
                      <a:pt x="8391" y="4178"/>
                    </a:lnTo>
                    <a:lnTo>
                      <a:pt x="8522" y="4103"/>
                    </a:lnTo>
                    <a:lnTo>
                      <a:pt x="8634" y="4066"/>
                    </a:lnTo>
                    <a:lnTo>
                      <a:pt x="8764" y="4047"/>
                    </a:lnTo>
                    <a:lnTo>
                      <a:pt x="8895" y="4084"/>
                    </a:lnTo>
                    <a:lnTo>
                      <a:pt x="9025" y="4122"/>
                    </a:lnTo>
                    <a:lnTo>
                      <a:pt x="9156" y="4196"/>
                    </a:lnTo>
                    <a:lnTo>
                      <a:pt x="9286" y="4290"/>
                    </a:lnTo>
                    <a:lnTo>
                      <a:pt x="9417" y="4401"/>
                    </a:lnTo>
                    <a:lnTo>
                      <a:pt x="9529" y="4532"/>
                    </a:lnTo>
                    <a:lnTo>
                      <a:pt x="9771" y="4774"/>
                    </a:lnTo>
                    <a:lnTo>
                      <a:pt x="9976" y="5035"/>
                    </a:lnTo>
                    <a:lnTo>
                      <a:pt x="10144" y="5241"/>
                    </a:lnTo>
                    <a:lnTo>
                      <a:pt x="10312" y="5464"/>
                    </a:lnTo>
                    <a:lnTo>
                      <a:pt x="10536" y="5669"/>
                    </a:lnTo>
                    <a:lnTo>
                      <a:pt x="10759" y="5875"/>
                    </a:lnTo>
                    <a:lnTo>
                      <a:pt x="10871" y="5949"/>
                    </a:lnTo>
                    <a:lnTo>
                      <a:pt x="11002" y="6024"/>
                    </a:lnTo>
                    <a:lnTo>
                      <a:pt x="11114" y="6080"/>
                    </a:lnTo>
                    <a:lnTo>
                      <a:pt x="11244" y="6117"/>
                    </a:lnTo>
                    <a:lnTo>
                      <a:pt x="11505" y="6117"/>
                    </a:lnTo>
                    <a:lnTo>
                      <a:pt x="11654" y="6080"/>
                    </a:lnTo>
                    <a:lnTo>
                      <a:pt x="11785" y="6005"/>
                    </a:lnTo>
                    <a:lnTo>
                      <a:pt x="11915" y="5931"/>
                    </a:lnTo>
                    <a:lnTo>
                      <a:pt x="12009" y="5819"/>
                    </a:lnTo>
                    <a:lnTo>
                      <a:pt x="12102" y="5688"/>
                    </a:lnTo>
                    <a:lnTo>
                      <a:pt x="12177" y="5539"/>
                    </a:lnTo>
                    <a:lnTo>
                      <a:pt x="12232" y="5390"/>
                    </a:lnTo>
                    <a:lnTo>
                      <a:pt x="12270" y="5241"/>
                    </a:lnTo>
                    <a:lnTo>
                      <a:pt x="12288" y="5073"/>
                    </a:lnTo>
                    <a:lnTo>
                      <a:pt x="12307" y="4886"/>
                    </a:lnTo>
                    <a:lnTo>
                      <a:pt x="12288" y="4551"/>
                    </a:lnTo>
                    <a:lnTo>
                      <a:pt x="12251" y="4196"/>
                    </a:lnTo>
                    <a:lnTo>
                      <a:pt x="12177" y="3879"/>
                    </a:lnTo>
                    <a:lnTo>
                      <a:pt x="12083" y="3618"/>
                    </a:lnTo>
                    <a:lnTo>
                      <a:pt x="11990" y="3357"/>
                    </a:lnTo>
                    <a:lnTo>
                      <a:pt x="11878" y="3134"/>
                    </a:lnTo>
                    <a:lnTo>
                      <a:pt x="11748" y="2910"/>
                    </a:lnTo>
                    <a:lnTo>
                      <a:pt x="11598" y="2686"/>
                    </a:lnTo>
                    <a:lnTo>
                      <a:pt x="11449" y="2481"/>
                    </a:lnTo>
                    <a:lnTo>
                      <a:pt x="11300" y="2294"/>
                    </a:lnTo>
                    <a:lnTo>
                      <a:pt x="11114" y="2108"/>
                    </a:lnTo>
                    <a:lnTo>
                      <a:pt x="10927" y="1940"/>
                    </a:lnTo>
                    <a:lnTo>
                      <a:pt x="10741" y="1791"/>
                    </a:lnTo>
                    <a:lnTo>
                      <a:pt x="10536" y="1660"/>
                    </a:lnTo>
                    <a:lnTo>
                      <a:pt x="10312" y="1530"/>
                    </a:lnTo>
                    <a:lnTo>
                      <a:pt x="10088" y="1437"/>
                    </a:lnTo>
                    <a:lnTo>
                      <a:pt x="9846" y="1343"/>
                    </a:lnTo>
                    <a:lnTo>
                      <a:pt x="9603" y="1269"/>
                    </a:lnTo>
                    <a:lnTo>
                      <a:pt x="9342" y="1213"/>
                    </a:lnTo>
                    <a:lnTo>
                      <a:pt x="9081" y="1176"/>
                    </a:lnTo>
                    <a:lnTo>
                      <a:pt x="9044" y="1176"/>
                    </a:lnTo>
                    <a:lnTo>
                      <a:pt x="9025" y="1194"/>
                    </a:lnTo>
                    <a:lnTo>
                      <a:pt x="9007" y="1250"/>
                    </a:lnTo>
                    <a:lnTo>
                      <a:pt x="9007" y="1306"/>
                    </a:lnTo>
                    <a:lnTo>
                      <a:pt x="9025" y="1343"/>
                    </a:lnTo>
                    <a:lnTo>
                      <a:pt x="9063" y="1362"/>
                    </a:lnTo>
                    <a:lnTo>
                      <a:pt x="9324" y="1455"/>
                    </a:lnTo>
                    <a:lnTo>
                      <a:pt x="9585" y="1567"/>
                    </a:lnTo>
                    <a:lnTo>
                      <a:pt x="9827" y="1716"/>
                    </a:lnTo>
                    <a:lnTo>
                      <a:pt x="10069" y="1866"/>
                    </a:lnTo>
                    <a:lnTo>
                      <a:pt x="10312" y="2033"/>
                    </a:lnTo>
                    <a:lnTo>
                      <a:pt x="10536" y="2238"/>
                    </a:lnTo>
                    <a:lnTo>
                      <a:pt x="10759" y="2444"/>
                    </a:lnTo>
                    <a:lnTo>
                      <a:pt x="10965" y="2649"/>
                    </a:lnTo>
                    <a:lnTo>
                      <a:pt x="11151" y="2891"/>
                    </a:lnTo>
                    <a:lnTo>
                      <a:pt x="11319" y="3134"/>
                    </a:lnTo>
                    <a:lnTo>
                      <a:pt x="11449" y="3376"/>
                    </a:lnTo>
                    <a:lnTo>
                      <a:pt x="11580" y="3637"/>
                    </a:lnTo>
                    <a:lnTo>
                      <a:pt x="11673" y="3917"/>
                    </a:lnTo>
                    <a:lnTo>
                      <a:pt x="11748" y="4196"/>
                    </a:lnTo>
                    <a:lnTo>
                      <a:pt x="11785" y="4476"/>
                    </a:lnTo>
                    <a:lnTo>
                      <a:pt x="11804" y="4756"/>
                    </a:lnTo>
                    <a:lnTo>
                      <a:pt x="11785" y="5054"/>
                    </a:lnTo>
                    <a:lnTo>
                      <a:pt x="11766" y="5203"/>
                    </a:lnTo>
                    <a:lnTo>
                      <a:pt x="11729" y="5334"/>
                    </a:lnTo>
                    <a:lnTo>
                      <a:pt x="11673" y="5464"/>
                    </a:lnTo>
                    <a:lnTo>
                      <a:pt x="11617" y="5520"/>
                    </a:lnTo>
                    <a:lnTo>
                      <a:pt x="11580" y="5558"/>
                    </a:lnTo>
                    <a:lnTo>
                      <a:pt x="11505" y="5595"/>
                    </a:lnTo>
                    <a:lnTo>
                      <a:pt x="11449" y="5614"/>
                    </a:lnTo>
                    <a:lnTo>
                      <a:pt x="11356" y="5632"/>
                    </a:lnTo>
                    <a:lnTo>
                      <a:pt x="11263" y="5632"/>
                    </a:lnTo>
                    <a:lnTo>
                      <a:pt x="11170" y="5614"/>
                    </a:lnTo>
                    <a:lnTo>
                      <a:pt x="11058" y="5576"/>
                    </a:lnTo>
                    <a:lnTo>
                      <a:pt x="10946" y="5502"/>
                    </a:lnTo>
                    <a:lnTo>
                      <a:pt x="10834" y="5408"/>
                    </a:lnTo>
                    <a:lnTo>
                      <a:pt x="10648" y="5203"/>
                    </a:lnTo>
                    <a:lnTo>
                      <a:pt x="10498" y="5017"/>
                    </a:lnTo>
                    <a:lnTo>
                      <a:pt x="10237" y="4700"/>
                    </a:lnTo>
                    <a:lnTo>
                      <a:pt x="9995" y="4383"/>
                    </a:lnTo>
                    <a:lnTo>
                      <a:pt x="9734" y="4084"/>
                    </a:lnTo>
                    <a:lnTo>
                      <a:pt x="9585" y="3935"/>
                    </a:lnTo>
                    <a:lnTo>
                      <a:pt x="9435" y="3823"/>
                    </a:lnTo>
                    <a:lnTo>
                      <a:pt x="9230" y="3693"/>
                    </a:lnTo>
                    <a:lnTo>
                      <a:pt x="9025" y="3618"/>
                    </a:lnTo>
                    <a:lnTo>
                      <a:pt x="8802" y="3562"/>
                    </a:lnTo>
                    <a:lnTo>
                      <a:pt x="8596" y="3562"/>
                    </a:lnTo>
                    <a:lnTo>
                      <a:pt x="8485" y="3581"/>
                    </a:lnTo>
                    <a:lnTo>
                      <a:pt x="8391" y="3600"/>
                    </a:lnTo>
                    <a:lnTo>
                      <a:pt x="8279" y="3637"/>
                    </a:lnTo>
                    <a:lnTo>
                      <a:pt x="8186" y="3693"/>
                    </a:lnTo>
                    <a:lnTo>
                      <a:pt x="8093" y="3749"/>
                    </a:lnTo>
                    <a:lnTo>
                      <a:pt x="8018" y="3823"/>
                    </a:lnTo>
                    <a:lnTo>
                      <a:pt x="7925" y="3917"/>
                    </a:lnTo>
                    <a:lnTo>
                      <a:pt x="7851" y="4010"/>
                    </a:lnTo>
                    <a:lnTo>
                      <a:pt x="7795" y="4140"/>
                    </a:lnTo>
                    <a:lnTo>
                      <a:pt x="7757" y="4290"/>
                    </a:lnTo>
                    <a:lnTo>
                      <a:pt x="7720" y="4439"/>
                    </a:lnTo>
                    <a:lnTo>
                      <a:pt x="7664" y="4569"/>
                    </a:lnTo>
                    <a:lnTo>
                      <a:pt x="7608" y="4663"/>
                    </a:lnTo>
                    <a:lnTo>
                      <a:pt x="7534" y="4756"/>
                    </a:lnTo>
                    <a:lnTo>
                      <a:pt x="7459" y="4812"/>
                    </a:lnTo>
                    <a:lnTo>
                      <a:pt x="7384" y="4849"/>
                    </a:lnTo>
                    <a:lnTo>
                      <a:pt x="7310" y="4886"/>
                    </a:lnTo>
                    <a:lnTo>
                      <a:pt x="7142" y="4886"/>
                    </a:lnTo>
                    <a:lnTo>
                      <a:pt x="7067" y="4868"/>
                    </a:lnTo>
                    <a:lnTo>
                      <a:pt x="6900" y="4793"/>
                    </a:lnTo>
                    <a:lnTo>
                      <a:pt x="6750" y="4700"/>
                    </a:lnTo>
                    <a:lnTo>
                      <a:pt x="6620" y="4551"/>
                    </a:lnTo>
                    <a:lnTo>
                      <a:pt x="6508" y="4401"/>
                    </a:lnTo>
                    <a:lnTo>
                      <a:pt x="6284" y="4029"/>
                    </a:lnTo>
                    <a:lnTo>
                      <a:pt x="6042" y="3693"/>
                    </a:lnTo>
                    <a:lnTo>
                      <a:pt x="5911" y="3525"/>
                    </a:lnTo>
                    <a:lnTo>
                      <a:pt x="5781" y="3376"/>
                    </a:lnTo>
                    <a:lnTo>
                      <a:pt x="5613" y="3227"/>
                    </a:lnTo>
                    <a:lnTo>
                      <a:pt x="5445" y="3096"/>
                    </a:lnTo>
                    <a:lnTo>
                      <a:pt x="5296" y="2984"/>
                    </a:lnTo>
                    <a:lnTo>
                      <a:pt x="5128" y="2910"/>
                    </a:lnTo>
                    <a:lnTo>
                      <a:pt x="4979" y="2835"/>
                    </a:lnTo>
                    <a:lnTo>
                      <a:pt x="4811" y="2779"/>
                    </a:lnTo>
                    <a:lnTo>
                      <a:pt x="4625" y="2742"/>
                    </a:lnTo>
                    <a:lnTo>
                      <a:pt x="4457" y="2723"/>
                    </a:lnTo>
                    <a:lnTo>
                      <a:pt x="4289" y="2705"/>
                    </a:lnTo>
                    <a:lnTo>
                      <a:pt x="4103" y="2705"/>
                    </a:lnTo>
                    <a:lnTo>
                      <a:pt x="3935" y="2723"/>
                    </a:lnTo>
                    <a:lnTo>
                      <a:pt x="3767" y="2742"/>
                    </a:lnTo>
                    <a:lnTo>
                      <a:pt x="3599" y="2779"/>
                    </a:lnTo>
                    <a:lnTo>
                      <a:pt x="3413" y="2835"/>
                    </a:lnTo>
                    <a:lnTo>
                      <a:pt x="3077" y="2966"/>
                    </a:lnTo>
                    <a:lnTo>
                      <a:pt x="2760" y="3134"/>
                    </a:lnTo>
                    <a:lnTo>
                      <a:pt x="2480" y="3339"/>
                    </a:lnTo>
                    <a:lnTo>
                      <a:pt x="2201" y="3562"/>
                    </a:lnTo>
                    <a:lnTo>
                      <a:pt x="1958" y="3805"/>
                    </a:lnTo>
                    <a:lnTo>
                      <a:pt x="1753" y="4084"/>
                    </a:lnTo>
                    <a:lnTo>
                      <a:pt x="1660" y="4252"/>
                    </a:lnTo>
                    <a:lnTo>
                      <a:pt x="1529" y="4495"/>
                    </a:lnTo>
                    <a:lnTo>
                      <a:pt x="1399" y="4774"/>
                    </a:lnTo>
                    <a:lnTo>
                      <a:pt x="1250" y="5035"/>
                    </a:lnTo>
                    <a:lnTo>
                      <a:pt x="1175" y="5147"/>
                    </a:lnTo>
                    <a:lnTo>
                      <a:pt x="1082" y="5241"/>
                    </a:lnTo>
                    <a:lnTo>
                      <a:pt x="1007" y="5315"/>
                    </a:lnTo>
                    <a:lnTo>
                      <a:pt x="914" y="5371"/>
                    </a:lnTo>
                    <a:lnTo>
                      <a:pt x="821" y="5371"/>
                    </a:lnTo>
                    <a:lnTo>
                      <a:pt x="728" y="5352"/>
                    </a:lnTo>
                    <a:lnTo>
                      <a:pt x="634" y="5297"/>
                    </a:lnTo>
                    <a:lnTo>
                      <a:pt x="541" y="5166"/>
                    </a:lnTo>
                    <a:lnTo>
                      <a:pt x="485" y="5073"/>
                    </a:lnTo>
                    <a:lnTo>
                      <a:pt x="429" y="4942"/>
                    </a:lnTo>
                    <a:lnTo>
                      <a:pt x="411" y="4812"/>
                    </a:lnTo>
                    <a:lnTo>
                      <a:pt x="392" y="4663"/>
                    </a:lnTo>
                    <a:lnTo>
                      <a:pt x="392" y="4327"/>
                    </a:lnTo>
                    <a:lnTo>
                      <a:pt x="411" y="3973"/>
                    </a:lnTo>
                    <a:lnTo>
                      <a:pt x="467" y="3618"/>
                    </a:lnTo>
                    <a:lnTo>
                      <a:pt x="522" y="3283"/>
                    </a:lnTo>
                    <a:lnTo>
                      <a:pt x="653" y="2742"/>
                    </a:lnTo>
                    <a:lnTo>
                      <a:pt x="709" y="2537"/>
                    </a:lnTo>
                    <a:lnTo>
                      <a:pt x="784" y="2313"/>
                    </a:lnTo>
                    <a:lnTo>
                      <a:pt x="877" y="2089"/>
                    </a:lnTo>
                    <a:lnTo>
                      <a:pt x="989" y="1866"/>
                    </a:lnTo>
                    <a:lnTo>
                      <a:pt x="1119" y="1642"/>
                    </a:lnTo>
                    <a:lnTo>
                      <a:pt x="1268" y="1418"/>
                    </a:lnTo>
                    <a:lnTo>
                      <a:pt x="1417" y="1213"/>
                    </a:lnTo>
                    <a:lnTo>
                      <a:pt x="1585" y="1026"/>
                    </a:lnTo>
                    <a:lnTo>
                      <a:pt x="1772" y="840"/>
                    </a:lnTo>
                    <a:lnTo>
                      <a:pt x="1958" y="672"/>
                    </a:lnTo>
                    <a:lnTo>
                      <a:pt x="2163" y="542"/>
                    </a:lnTo>
                    <a:lnTo>
                      <a:pt x="2368" y="411"/>
                    </a:lnTo>
                    <a:lnTo>
                      <a:pt x="2592" y="318"/>
                    </a:lnTo>
                    <a:lnTo>
                      <a:pt x="2816" y="243"/>
                    </a:lnTo>
                    <a:lnTo>
                      <a:pt x="3058" y="206"/>
                    </a:lnTo>
                    <a:lnTo>
                      <a:pt x="3301" y="187"/>
                    </a:lnTo>
                    <a:lnTo>
                      <a:pt x="3152" y="113"/>
                    </a:lnTo>
                    <a:lnTo>
                      <a:pt x="3002" y="38"/>
                    </a:lnTo>
                    <a:lnTo>
                      <a:pt x="2853" y="20"/>
                    </a:lnTo>
                    <a:lnTo>
                      <a:pt x="27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8"/>
              <p:cNvSpPr/>
              <p:nvPr/>
            </p:nvSpPr>
            <p:spPr>
              <a:xfrm>
                <a:off x="5945000" y="4381375"/>
                <a:ext cx="162725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7180" extrusionOk="0">
                    <a:moveTo>
                      <a:pt x="5166" y="1"/>
                    </a:moveTo>
                    <a:lnTo>
                      <a:pt x="4998" y="19"/>
                    </a:lnTo>
                    <a:lnTo>
                      <a:pt x="4830" y="57"/>
                    </a:lnTo>
                    <a:lnTo>
                      <a:pt x="4662" y="112"/>
                    </a:lnTo>
                    <a:lnTo>
                      <a:pt x="4513" y="187"/>
                    </a:lnTo>
                    <a:lnTo>
                      <a:pt x="4271" y="336"/>
                    </a:lnTo>
                    <a:lnTo>
                      <a:pt x="4028" y="504"/>
                    </a:lnTo>
                    <a:lnTo>
                      <a:pt x="3823" y="691"/>
                    </a:lnTo>
                    <a:lnTo>
                      <a:pt x="3618" y="914"/>
                    </a:lnTo>
                    <a:lnTo>
                      <a:pt x="3432" y="1138"/>
                    </a:lnTo>
                    <a:lnTo>
                      <a:pt x="3264" y="1399"/>
                    </a:lnTo>
                    <a:lnTo>
                      <a:pt x="3115" y="1660"/>
                    </a:lnTo>
                    <a:lnTo>
                      <a:pt x="3003" y="1940"/>
                    </a:lnTo>
                    <a:lnTo>
                      <a:pt x="2854" y="1623"/>
                    </a:lnTo>
                    <a:lnTo>
                      <a:pt x="2686" y="1306"/>
                    </a:lnTo>
                    <a:lnTo>
                      <a:pt x="2574" y="1138"/>
                    </a:lnTo>
                    <a:lnTo>
                      <a:pt x="2462" y="970"/>
                    </a:lnTo>
                    <a:lnTo>
                      <a:pt x="2331" y="802"/>
                    </a:lnTo>
                    <a:lnTo>
                      <a:pt x="2201" y="691"/>
                    </a:lnTo>
                    <a:lnTo>
                      <a:pt x="2033" y="579"/>
                    </a:lnTo>
                    <a:lnTo>
                      <a:pt x="1865" y="523"/>
                    </a:lnTo>
                    <a:lnTo>
                      <a:pt x="1679" y="504"/>
                    </a:lnTo>
                    <a:lnTo>
                      <a:pt x="1492" y="504"/>
                    </a:lnTo>
                    <a:lnTo>
                      <a:pt x="1325" y="523"/>
                    </a:lnTo>
                    <a:lnTo>
                      <a:pt x="1157" y="579"/>
                    </a:lnTo>
                    <a:lnTo>
                      <a:pt x="1008" y="653"/>
                    </a:lnTo>
                    <a:lnTo>
                      <a:pt x="858" y="746"/>
                    </a:lnTo>
                    <a:lnTo>
                      <a:pt x="709" y="858"/>
                    </a:lnTo>
                    <a:lnTo>
                      <a:pt x="597" y="989"/>
                    </a:lnTo>
                    <a:lnTo>
                      <a:pt x="467" y="1138"/>
                    </a:lnTo>
                    <a:lnTo>
                      <a:pt x="374" y="1306"/>
                    </a:lnTo>
                    <a:lnTo>
                      <a:pt x="280" y="1474"/>
                    </a:lnTo>
                    <a:lnTo>
                      <a:pt x="187" y="1660"/>
                    </a:lnTo>
                    <a:lnTo>
                      <a:pt x="131" y="1847"/>
                    </a:lnTo>
                    <a:lnTo>
                      <a:pt x="75" y="2052"/>
                    </a:lnTo>
                    <a:lnTo>
                      <a:pt x="38" y="2238"/>
                    </a:lnTo>
                    <a:lnTo>
                      <a:pt x="19" y="2443"/>
                    </a:lnTo>
                    <a:lnTo>
                      <a:pt x="1" y="2667"/>
                    </a:lnTo>
                    <a:lnTo>
                      <a:pt x="19" y="2872"/>
                    </a:lnTo>
                    <a:lnTo>
                      <a:pt x="38" y="3077"/>
                    </a:lnTo>
                    <a:lnTo>
                      <a:pt x="75" y="3282"/>
                    </a:lnTo>
                    <a:lnTo>
                      <a:pt x="112" y="3469"/>
                    </a:lnTo>
                    <a:lnTo>
                      <a:pt x="168" y="3674"/>
                    </a:lnTo>
                    <a:lnTo>
                      <a:pt x="318" y="4047"/>
                    </a:lnTo>
                    <a:lnTo>
                      <a:pt x="504" y="4420"/>
                    </a:lnTo>
                    <a:lnTo>
                      <a:pt x="709" y="4755"/>
                    </a:lnTo>
                    <a:lnTo>
                      <a:pt x="952" y="5091"/>
                    </a:lnTo>
                    <a:lnTo>
                      <a:pt x="1213" y="5389"/>
                    </a:lnTo>
                    <a:lnTo>
                      <a:pt x="1474" y="5669"/>
                    </a:lnTo>
                    <a:lnTo>
                      <a:pt x="1772" y="5930"/>
                    </a:lnTo>
                    <a:lnTo>
                      <a:pt x="2089" y="6191"/>
                    </a:lnTo>
                    <a:lnTo>
                      <a:pt x="2425" y="6415"/>
                    </a:lnTo>
                    <a:lnTo>
                      <a:pt x="2760" y="6601"/>
                    </a:lnTo>
                    <a:lnTo>
                      <a:pt x="3096" y="6788"/>
                    </a:lnTo>
                    <a:lnTo>
                      <a:pt x="3450" y="6937"/>
                    </a:lnTo>
                    <a:lnTo>
                      <a:pt x="3823" y="7068"/>
                    </a:lnTo>
                    <a:lnTo>
                      <a:pt x="4177" y="7180"/>
                    </a:lnTo>
                    <a:lnTo>
                      <a:pt x="4606" y="6695"/>
                    </a:lnTo>
                    <a:lnTo>
                      <a:pt x="4998" y="6191"/>
                    </a:lnTo>
                    <a:lnTo>
                      <a:pt x="5184" y="5912"/>
                    </a:lnTo>
                    <a:lnTo>
                      <a:pt x="5352" y="5651"/>
                    </a:lnTo>
                    <a:lnTo>
                      <a:pt x="5520" y="5352"/>
                    </a:lnTo>
                    <a:lnTo>
                      <a:pt x="5669" y="5072"/>
                    </a:lnTo>
                    <a:lnTo>
                      <a:pt x="5837" y="4681"/>
                    </a:lnTo>
                    <a:lnTo>
                      <a:pt x="5986" y="4271"/>
                    </a:lnTo>
                    <a:lnTo>
                      <a:pt x="6117" y="3879"/>
                    </a:lnTo>
                    <a:lnTo>
                      <a:pt x="6229" y="3469"/>
                    </a:lnTo>
                    <a:lnTo>
                      <a:pt x="6378" y="2947"/>
                    </a:lnTo>
                    <a:lnTo>
                      <a:pt x="6434" y="2686"/>
                    </a:lnTo>
                    <a:lnTo>
                      <a:pt x="6471" y="2425"/>
                    </a:lnTo>
                    <a:lnTo>
                      <a:pt x="6508" y="2164"/>
                    </a:lnTo>
                    <a:lnTo>
                      <a:pt x="6508" y="1903"/>
                    </a:lnTo>
                    <a:lnTo>
                      <a:pt x="6508" y="1641"/>
                    </a:lnTo>
                    <a:lnTo>
                      <a:pt x="6471" y="1380"/>
                    </a:lnTo>
                    <a:lnTo>
                      <a:pt x="6396" y="1119"/>
                    </a:lnTo>
                    <a:lnTo>
                      <a:pt x="6303" y="877"/>
                    </a:lnTo>
                    <a:lnTo>
                      <a:pt x="6173" y="653"/>
                    </a:lnTo>
                    <a:lnTo>
                      <a:pt x="6005" y="448"/>
                    </a:lnTo>
                    <a:lnTo>
                      <a:pt x="5818" y="262"/>
                    </a:lnTo>
                    <a:lnTo>
                      <a:pt x="5725" y="187"/>
                    </a:lnTo>
                    <a:lnTo>
                      <a:pt x="5613" y="131"/>
                    </a:lnTo>
                    <a:lnTo>
                      <a:pt x="5520" y="75"/>
                    </a:lnTo>
                    <a:lnTo>
                      <a:pt x="5408" y="38"/>
                    </a:lnTo>
                    <a:lnTo>
                      <a:pt x="5278" y="19"/>
                    </a:lnTo>
                    <a:lnTo>
                      <a:pt x="51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8"/>
              <p:cNvSpPr/>
              <p:nvPr/>
            </p:nvSpPr>
            <p:spPr>
              <a:xfrm>
                <a:off x="6201850" y="4527750"/>
                <a:ext cx="169725" cy="175775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7031" extrusionOk="0">
                    <a:moveTo>
                      <a:pt x="2127" y="1"/>
                    </a:moveTo>
                    <a:lnTo>
                      <a:pt x="1959" y="19"/>
                    </a:lnTo>
                    <a:lnTo>
                      <a:pt x="1791" y="57"/>
                    </a:lnTo>
                    <a:lnTo>
                      <a:pt x="1604" y="112"/>
                    </a:lnTo>
                    <a:lnTo>
                      <a:pt x="1455" y="187"/>
                    </a:lnTo>
                    <a:lnTo>
                      <a:pt x="1287" y="262"/>
                    </a:lnTo>
                    <a:lnTo>
                      <a:pt x="1138" y="374"/>
                    </a:lnTo>
                    <a:lnTo>
                      <a:pt x="989" y="485"/>
                    </a:lnTo>
                    <a:lnTo>
                      <a:pt x="840" y="616"/>
                    </a:lnTo>
                    <a:lnTo>
                      <a:pt x="709" y="746"/>
                    </a:lnTo>
                    <a:lnTo>
                      <a:pt x="579" y="896"/>
                    </a:lnTo>
                    <a:lnTo>
                      <a:pt x="467" y="1063"/>
                    </a:lnTo>
                    <a:lnTo>
                      <a:pt x="374" y="1213"/>
                    </a:lnTo>
                    <a:lnTo>
                      <a:pt x="299" y="1399"/>
                    </a:lnTo>
                    <a:lnTo>
                      <a:pt x="225" y="1567"/>
                    </a:lnTo>
                    <a:lnTo>
                      <a:pt x="150" y="1753"/>
                    </a:lnTo>
                    <a:lnTo>
                      <a:pt x="75" y="2108"/>
                    </a:lnTo>
                    <a:lnTo>
                      <a:pt x="19" y="2481"/>
                    </a:lnTo>
                    <a:lnTo>
                      <a:pt x="1" y="2872"/>
                    </a:lnTo>
                    <a:lnTo>
                      <a:pt x="19" y="3245"/>
                    </a:lnTo>
                    <a:lnTo>
                      <a:pt x="75" y="3618"/>
                    </a:lnTo>
                    <a:lnTo>
                      <a:pt x="150" y="3991"/>
                    </a:lnTo>
                    <a:lnTo>
                      <a:pt x="243" y="4364"/>
                    </a:lnTo>
                    <a:lnTo>
                      <a:pt x="374" y="4737"/>
                    </a:lnTo>
                    <a:lnTo>
                      <a:pt x="504" y="5091"/>
                    </a:lnTo>
                    <a:lnTo>
                      <a:pt x="672" y="5445"/>
                    </a:lnTo>
                    <a:lnTo>
                      <a:pt x="840" y="5781"/>
                    </a:lnTo>
                    <a:lnTo>
                      <a:pt x="1045" y="6117"/>
                    </a:lnTo>
                    <a:lnTo>
                      <a:pt x="1250" y="6434"/>
                    </a:lnTo>
                    <a:lnTo>
                      <a:pt x="1474" y="6751"/>
                    </a:lnTo>
                    <a:lnTo>
                      <a:pt x="1716" y="7030"/>
                    </a:lnTo>
                    <a:lnTo>
                      <a:pt x="2350" y="6863"/>
                    </a:lnTo>
                    <a:lnTo>
                      <a:pt x="2649" y="6769"/>
                    </a:lnTo>
                    <a:lnTo>
                      <a:pt x="2966" y="6657"/>
                    </a:lnTo>
                    <a:lnTo>
                      <a:pt x="3264" y="6527"/>
                    </a:lnTo>
                    <a:lnTo>
                      <a:pt x="3562" y="6378"/>
                    </a:lnTo>
                    <a:lnTo>
                      <a:pt x="3842" y="6229"/>
                    </a:lnTo>
                    <a:lnTo>
                      <a:pt x="4122" y="6042"/>
                    </a:lnTo>
                    <a:lnTo>
                      <a:pt x="4476" y="5781"/>
                    </a:lnTo>
                    <a:lnTo>
                      <a:pt x="4812" y="5520"/>
                    </a:lnTo>
                    <a:lnTo>
                      <a:pt x="5147" y="5222"/>
                    </a:lnTo>
                    <a:lnTo>
                      <a:pt x="5464" y="4905"/>
                    </a:lnTo>
                    <a:lnTo>
                      <a:pt x="5837" y="4513"/>
                    </a:lnTo>
                    <a:lnTo>
                      <a:pt x="6024" y="4289"/>
                    </a:lnTo>
                    <a:lnTo>
                      <a:pt x="6191" y="4066"/>
                    </a:lnTo>
                    <a:lnTo>
                      <a:pt x="6341" y="3842"/>
                    </a:lnTo>
                    <a:lnTo>
                      <a:pt x="6490" y="3599"/>
                    </a:lnTo>
                    <a:lnTo>
                      <a:pt x="6602" y="3338"/>
                    </a:lnTo>
                    <a:lnTo>
                      <a:pt x="6695" y="3077"/>
                    </a:lnTo>
                    <a:lnTo>
                      <a:pt x="6751" y="2798"/>
                    </a:lnTo>
                    <a:lnTo>
                      <a:pt x="6788" y="2518"/>
                    </a:lnTo>
                    <a:lnTo>
                      <a:pt x="6770" y="2238"/>
                    </a:lnTo>
                    <a:lnTo>
                      <a:pt x="6732" y="1977"/>
                    </a:lnTo>
                    <a:lnTo>
                      <a:pt x="6639" y="1735"/>
                    </a:lnTo>
                    <a:lnTo>
                      <a:pt x="6583" y="1623"/>
                    </a:lnTo>
                    <a:lnTo>
                      <a:pt x="6527" y="1511"/>
                    </a:lnTo>
                    <a:lnTo>
                      <a:pt x="6453" y="1418"/>
                    </a:lnTo>
                    <a:lnTo>
                      <a:pt x="6359" y="1343"/>
                    </a:lnTo>
                    <a:lnTo>
                      <a:pt x="6266" y="1269"/>
                    </a:lnTo>
                    <a:lnTo>
                      <a:pt x="6154" y="1213"/>
                    </a:lnTo>
                    <a:lnTo>
                      <a:pt x="6005" y="1138"/>
                    </a:lnTo>
                    <a:lnTo>
                      <a:pt x="5837" y="1119"/>
                    </a:lnTo>
                    <a:lnTo>
                      <a:pt x="5669" y="1101"/>
                    </a:lnTo>
                    <a:lnTo>
                      <a:pt x="5502" y="1101"/>
                    </a:lnTo>
                    <a:lnTo>
                      <a:pt x="5203" y="1119"/>
                    </a:lnTo>
                    <a:lnTo>
                      <a:pt x="4924" y="1175"/>
                    </a:lnTo>
                    <a:lnTo>
                      <a:pt x="4644" y="1250"/>
                    </a:lnTo>
                    <a:lnTo>
                      <a:pt x="4383" y="1343"/>
                    </a:lnTo>
                    <a:lnTo>
                      <a:pt x="4103" y="1474"/>
                    </a:lnTo>
                    <a:lnTo>
                      <a:pt x="3842" y="1623"/>
                    </a:lnTo>
                    <a:lnTo>
                      <a:pt x="3600" y="1791"/>
                    </a:lnTo>
                    <a:lnTo>
                      <a:pt x="3357" y="1977"/>
                    </a:lnTo>
                    <a:lnTo>
                      <a:pt x="3376" y="1642"/>
                    </a:lnTo>
                    <a:lnTo>
                      <a:pt x="3357" y="1287"/>
                    </a:lnTo>
                    <a:lnTo>
                      <a:pt x="3339" y="1082"/>
                    </a:lnTo>
                    <a:lnTo>
                      <a:pt x="3320" y="896"/>
                    </a:lnTo>
                    <a:lnTo>
                      <a:pt x="3264" y="709"/>
                    </a:lnTo>
                    <a:lnTo>
                      <a:pt x="3189" y="523"/>
                    </a:lnTo>
                    <a:lnTo>
                      <a:pt x="3096" y="374"/>
                    </a:lnTo>
                    <a:lnTo>
                      <a:pt x="2947" y="243"/>
                    </a:lnTo>
                    <a:lnTo>
                      <a:pt x="2798" y="150"/>
                    </a:lnTo>
                    <a:lnTo>
                      <a:pt x="2630" y="75"/>
                    </a:lnTo>
                    <a:lnTo>
                      <a:pt x="2462" y="19"/>
                    </a:lnTo>
                    <a:lnTo>
                      <a:pt x="22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8"/>
              <p:cNvSpPr/>
              <p:nvPr/>
            </p:nvSpPr>
            <p:spPr>
              <a:xfrm>
                <a:off x="6072275" y="4616325"/>
                <a:ext cx="424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72" extrusionOk="0">
                    <a:moveTo>
                      <a:pt x="504" y="0"/>
                    </a:moveTo>
                    <a:lnTo>
                      <a:pt x="410" y="19"/>
                    </a:lnTo>
                    <a:lnTo>
                      <a:pt x="336" y="56"/>
                    </a:lnTo>
                    <a:lnTo>
                      <a:pt x="261" y="112"/>
                    </a:lnTo>
                    <a:lnTo>
                      <a:pt x="187" y="187"/>
                    </a:lnTo>
                    <a:lnTo>
                      <a:pt x="131" y="262"/>
                    </a:lnTo>
                    <a:lnTo>
                      <a:pt x="75" y="355"/>
                    </a:lnTo>
                    <a:lnTo>
                      <a:pt x="37" y="448"/>
                    </a:lnTo>
                    <a:lnTo>
                      <a:pt x="19" y="541"/>
                    </a:lnTo>
                    <a:lnTo>
                      <a:pt x="0" y="728"/>
                    </a:lnTo>
                    <a:lnTo>
                      <a:pt x="19" y="914"/>
                    </a:lnTo>
                    <a:lnTo>
                      <a:pt x="56" y="1101"/>
                    </a:lnTo>
                    <a:lnTo>
                      <a:pt x="131" y="1287"/>
                    </a:lnTo>
                    <a:lnTo>
                      <a:pt x="205" y="1455"/>
                    </a:lnTo>
                    <a:lnTo>
                      <a:pt x="317" y="1623"/>
                    </a:lnTo>
                    <a:lnTo>
                      <a:pt x="448" y="1772"/>
                    </a:lnTo>
                    <a:lnTo>
                      <a:pt x="746" y="1660"/>
                    </a:lnTo>
                    <a:lnTo>
                      <a:pt x="895" y="1585"/>
                    </a:lnTo>
                    <a:lnTo>
                      <a:pt x="1026" y="1511"/>
                    </a:lnTo>
                    <a:lnTo>
                      <a:pt x="1193" y="1380"/>
                    </a:lnTo>
                    <a:lnTo>
                      <a:pt x="1361" y="1231"/>
                    </a:lnTo>
                    <a:lnTo>
                      <a:pt x="1455" y="1138"/>
                    </a:lnTo>
                    <a:lnTo>
                      <a:pt x="1548" y="1045"/>
                    </a:lnTo>
                    <a:lnTo>
                      <a:pt x="1604" y="933"/>
                    </a:lnTo>
                    <a:lnTo>
                      <a:pt x="1660" y="802"/>
                    </a:lnTo>
                    <a:lnTo>
                      <a:pt x="1697" y="672"/>
                    </a:lnTo>
                    <a:lnTo>
                      <a:pt x="1678" y="541"/>
                    </a:lnTo>
                    <a:lnTo>
                      <a:pt x="1660" y="485"/>
                    </a:lnTo>
                    <a:lnTo>
                      <a:pt x="1622" y="429"/>
                    </a:lnTo>
                    <a:lnTo>
                      <a:pt x="1585" y="373"/>
                    </a:lnTo>
                    <a:lnTo>
                      <a:pt x="1548" y="336"/>
                    </a:lnTo>
                    <a:lnTo>
                      <a:pt x="1455" y="317"/>
                    </a:lnTo>
                    <a:lnTo>
                      <a:pt x="1380" y="299"/>
                    </a:lnTo>
                    <a:lnTo>
                      <a:pt x="1231" y="317"/>
                    </a:lnTo>
                    <a:lnTo>
                      <a:pt x="1100" y="355"/>
                    </a:lnTo>
                    <a:lnTo>
                      <a:pt x="970" y="429"/>
                    </a:lnTo>
                    <a:lnTo>
                      <a:pt x="839" y="504"/>
                    </a:lnTo>
                    <a:lnTo>
                      <a:pt x="839" y="336"/>
                    </a:lnTo>
                    <a:lnTo>
                      <a:pt x="839" y="243"/>
                    </a:lnTo>
                    <a:lnTo>
                      <a:pt x="802" y="150"/>
                    </a:lnTo>
                    <a:lnTo>
                      <a:pt x="746" y="75"/>
                    </a:lnTo>
                    <a:lnTo>
                      <a:pt x="671" y="19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8"/>
              <p:cNvSpPr/>
              <p:nvPr/>
            </p:nvSpPr>
            <p:spPr>
              <a:xfrm>
                <a:off x="5587000" y="5054050"/>
                <a:ext cx="74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4868" extrusionOk="0">
                    <a:moveTo>
                      <a:pt x="0" y="1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224" y="691"/>
                    </a:lnTo>
                    <a:lnTo>
                      <a:pt x="504" y="1343"/>
                    </a:lnTo>
                    <a:lnTo>
                      <a:pt x="802" y="1996"/>
                    </a:lnTo>
                    <a:lnTo>
                      <a:pt x="1138" y="2648"/>
                    </a:lnTo>
                    <a:lnTo>
                      <a:pt x="1324" y="2965"/>
                    </a:lnTo>
                    <a:lnTo>
                      <a:pt x="1529" y="3264"/>
                    </a:lnTo>
                    <a:lnTo>
                      <a:pt x="1716" y="3562"/>
                    </a:lnTo>
                    <a:lnTo>
                      <a:pt x="1939" y="3842"/>
                    </a:lnTo>
                    <a:lnTo>
                      <a:pt x="2163" y="4121"/>
                    </a:lnTo>
                    <a:lnTo>
                      <a:pt x="2405" y="4383"/>
                    </a:lnTo>
                    <a:lnTo>
                      <a:pt x="2648" y="4625"/>
                    </a:lnTo>
                    <a:lnTo>
                      <a:pt x="2909" y="4849"/>
                    </a:lnTo>
                    <a:lnTo>
                      <a:pt x="2946" y="4867"/>
                    </a:lnTo>
                    <a:lnTo>
                      <a:pt x="2965" y="4867"/>
                    </a:lnTo>
                    <a:lnTo>
                      <a:pt x="2984" y="4830"/>
                    </a:lnTo>
                    <a:lnTo>
                      <a:pt x="2984" y="4811"/>
                    </a:lnTo>
                    <a:lnTo>
                      <a:pt x="2629" y="4196"/>
                    </a:lnTo>
                    <a:lnTo>
                      <a:pt x="2256" y="3599"/>
                    </a:lnTo>
                    <a:lnTo>
                      <a:pt x="1492" y="2425"/>
                    </a:lnTo>
                    <a:lnTo>
                      <a:pt x="1100" y="1847"/>
                    </a:lnTo>
                    <a:lnTo>
                      <a:pt x="727" y="1250"/>
                    </a:lnTo>
                    <a:lnTo>
                      <a:pt x="373" y="635"/>
                    </a:lnTo>
                    <a:lnTo>
                      <a:pt x="37" y="19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8"/>
              <p:cNvSpPr/>
              <p:nvPr/>
            </p:nvSpPr>
            <p:spPr>
              <a:xfrm>
                <a:off x="5585125" y="4974350"/>
                <a:ext cx="87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967" extrusionOk="0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150" y="429"/>
                    </a:lnTo>
                    <a:lnTo>
                      <a:pt x="336" y="820"/>
                    </a:lnTo>
                    <a:lnTo>
                      <a:pt x="709" y="1585"/>
                    </a:lnTo>
                    <a:lnTo>
                      <a:pt x="1119" y="2349"/>
                    </a:lnTo>
                    <a:lnTo>
                      <a:pt x="1548" y="3095"/>
                    </a:lnTo>
                    <a:lnTo>
                      <a:pt x="1958" y="3841"/>
                    </a:lnTo>
                    <a:lnTo>
                      <a:pt x="2406" y="4606"/>
                    </a:lnTo>
                    <a:lnTo>
                      <a:pt x="2630" y="4960"/>
                    </a:lnTo>
                    <a:lnTo>
                      <a:pt x="2891" y="5314"/>
                    </a:lnTo>
                    <a:lnTo>
                      <a:pt x="3152" y="5650"/>
                    </a:lnTo>
                    <a:lnTo>
                      <a:pt x="3431" y="5967"/>
                    </a:lnTo>
                    <a:lnTo>
                      <a:pt x="3469" y="5967"/>
                    </a:lnTo>
                    <a:lnTo>
                      <a:pt x="3487" y="5948"/>
                    </a:lnTo>
                    <a:lnTo>
                      <a:pt x="3487" y="5930"/>
                    </a:lnTo>
                    <a:lnTo>
                      <a:pt x="3320" y="5575"/>
                    </a:lnTo>
                    <a:lnTo>
                      <a:pt x="3133" y="5202"/>
                    </a:lnTo>
                    <a:lnTo>
                      <a:pt x="2928" y="4848"/>
                    </a:lnTo>
                    <a:lnTo>
                      <a:pt x="2723" y="4494"/>
                    </a:lnTo>
                    <a:lnTo>
                      <a:pt x="2275" y="3823"/>
                    </a:lnTo>
                    <a:lnTo>
                      <a:pt x="1828" y="3133"/>
                    </a:lnTo>
                    <a:lnTo>
                      <a:pt x="1380" y="2349"/>
                    </a:lnTo>
                    <a:lnTo>
                      <a:pt x="951" y="1566"/>
                    </a:lnTo>
                    <a:lnTo>
                      <a:pt x="504" y="783"/>
                    </a:lnTo>
                    <a:lnTo>
                      <a:pt x="38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8"/>
              <p:cNvSpPr/>
              <p:nvPr/>
            </p:nvSpPr>
            <p:spPr>
              <a:xfrm>
                <a:off x="5581400" y="4885300"/>
                <a:ext cx="113775" cy="19722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7889" extrusionOk="0">
                    <a:moveTo>
                      <a:pt x="0" y="1"/>
                    </a:moveTo>
                    <a:lnTo>
                      <a:pt x="168" y="541"/>
                    </a:lnTo>
                    <a:lnTo>
                      <a:pt x="392" y="1063"/>
                    </a:lnTo>
                    <a:lnTo>
                      <a:pt x="616" y="1585"/>
                    </a:lnTo>
                    <a:lnTo>
                      <a:pt x="858" y="2108"/>
                    </a:lnTo>
                    <a:lnTo>
                      <a:pt x="1119" y="2611"/>
                    </a:lnTo>
                    <a:lnTo>
                      <a:pt x="1399" y="3115"/>
                    </a:lnTo>
                    <a:lnTo>
                      <a:pt x="1940" y="4103"/>
                    </a:lnTo>
                    <a:lnTo>
                      <a:pt x="2518" y="5091"/>
                    </a:lnTo>
                    <a:lnTo>
                      <a:pt x="2816" y="5576"/>
                    </a:lnTo>
                    <a:lnTo>
                      <a:pt x="3114" y="6061"/>
                    </a:lnTo>
                    <a:lnTo>
                      <a:pt x="3431" y="6527"/>
                    </a:lnTo>
                    <a:lnTo>
                      <a:pt x="3767" y="6993"/>
                    </a:lnTo>
                    <a:lnTo>
                      <a:pt x="4121" y="7441"/>
                    </a:lnTo>
                    <a:lnTo>
                      <a:pt x="4494" y="7869"/>
                    </a:lnTo>
                    <a:lnTo>
                      <a:pt x="4513" y="7888"/>
                    </a:lnTo>
                    <a:lnTo>
                      <a:pt x="4531" y="7869"/>
                    </a:lnTo>
                    <a:lnTo>
                      <a:pt x="4550" y="7851"/>
                    </a:lnTo>
                    <a:lnTo>
                      <a:pt x="4550" y="7813"/>
                    </a:lnTo>
                    <a:lnTo>
                      <a:pt x="3953" y="6862"/>
                    </a:lnTo>
                    <a:lnTo>
                      <a:pt x="3338" y="5911"/>
                    </a:lnTo>
                    <a:lnTo>
                      <a:pt x="2741" y="4961"/>
                    </a:lnTo>
                    <a:lnTo>
                      <a:pt x="2145" y="3991"/>
                    </a:lnTo>
                    <a:lnTo>
                      <a:pt x="1865" y="3487"/>
                    </a:lnTo>
                    <a:lnTo>
                      <a:pt x="1604" y="3003"/>
                    </a:lnTo>
                    <a:lnTo>
                      <a:pt x="1082" y="1996"/>
                    </a:lnTo>
                    <a:lnTo>
                      <a:pt x="560" y="989"/>
                    </a:lnTo>
                    <a:lnTo>
                      <a:pt x="280" y="4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48"/>
              <p:cNvSpPr/>
              <p:nvPr/>
            </p:nvSpPr>
            <p:spPr>
              <a:xfrm>
                <a:off x="5601900" y="4829825"/>
                <a:ext cx="123575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9007" extrusionOk="0">
                    <a:moveTo>
                      <a:pt x="1" y="1"/>
                    </a:moveTo>
                    <a:lnTo>
                      <a:pt x="187" y="616"/>
                    </a:lnTo>
                    <a:lnTo>
                      <a:pt x="411" y="1231"/>
                    </a:lnTo>
                    <a:lnTo>
                      <a:pt x="635" y="1828"/>
                    </a:lnTo>
                    <a:lnTo>
                      <a:pt x="896" y="2406"/>
                    </a:lnTo>
                    <a:lnTo>
                      <a:pt x="1175" y="3003"/>
                    </a:lnTo>
                    <a:lnTo>
                      <a:pt x="1455" y="3581"/>
                    </a:lnTo>
                    <a:lnTo>
                      <a:pt x="2052" y="4718"/>
                    </a:lnTo>
                    <a:lnTo>
                      <a:pt x="2667" y="5837"/>
                    </a:lnTo>
                    <a:lnTo>
                      <a:pt x="2984" y="6396"/>
                    </a:lnTo>
                    <a:lnTo>
                      <a:pt x="3320" y="6937"/>
                    </a:lnTo>
                    <a:lnTo>
                      <a:pt x="3674" y="7478"/>
                    </a:lnTo>
                    <a:lnTo>
                      <a:pt x="4047" y="8000"/>
                    </a:lnTo>
                    <a:lnTo>
                      <a:pt x="4439" y="8522"/>
                    </a:lnTo>
                    <a:lnTo>
                      <a:pt x="4868" y="8988"/>
                    </a:lnTo>
                    <a:lnTo>
                      <a:pt x="4905" y="9007"/>
                    </a:lnTo>
                    <a:lnTo>
                      <a:pt x="4923" y="9007"/>
                    </a:lnTo>
                    <a:lnTo>
                      <a:pt x="4942" y="8970"/>
                    </a:lnTo>
                    <a:lnTo>
                      <a:pt x="4942" y="8932"/>
                    </a:lnTo>
                    <a:lnTo>
                      <a:pt x="4644" y="8373"/>
                    </a:lnTo>
                    <a:lnTo>
                      <a:pt x="4308" y="7832"/>
                    </a:lnTo>
                    <a:lnTo>
                      <a:pt x="3655" y="6732"/>
                    </a:lnTo>
                    <a:lnTo>
                      <a:pt x="2966" y="5650"/>
                    </a:lnTo>
                    <a:lnTo>
                      <a:pt x="2649" y="5110"/>
                    </a:lnTo>
                    <a:lnTo>
                      <a:pt x="2332" y="4550"/>
                    </a:lnTo>
                    <a:lnTo>
                      <a:pt x="2033" y="3991"/>
                    </a:lnTo>
                    <a:lnTo>
                      <a:pt x="1735" y="3413"/>
                    </a:lnTo>
                    <a:lnTo>
                      <a:pt x="1175" y="2275"/>
                    </a:lnTo>
                    <a:lnTo>
                      <a:pt x="597" y="1138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48"/>
              <p:cNvSpPr/>
              <p:nvPr/>
            </p:nvSpPr>
            <p:spPr>
              <a:xfrm>
                <a:off x="5639200" y="4793000"/>
                <a:ext cx="9837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7478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0" y="56"/>
                    </a:lnTo>
                    <a:lnTo>
                      <a:pt x="0" y="94"/>
                    </a:lnTo>
                    <a:lnTo>
                      <a:pt x="168" y="579"/>
                    </a:lnTo>
                    <a:lnTo>
                      <a:pt x="355" y="1082"/>
                    </a:lnTo>
                    <a:lnTo>
                      <a:pt x="541" y="1567"/>
                    </a:lnTo>
                    <a:lnTo>
                      <a:pt x="746" y="2052"/>
                    </a:lnTo>
                    <a:lnTo>
                      <a:pt x="1194" y="3003"/>
                    </a:lnTo>
                    <a:lnTo>
                      <a:pt x="1660" y="3935"/>
                    </a:lnTo>
                    <a:lnTo>
                      <a:pt x="2126" y="4849"/>
                    </a:lnTo>
                    <a:lnTo>
                      <a:pt x="2369" y="5315"/>
                    </a:lnTo>
                    <a:lnTo>
                      <a:pt x="2630" y="5781"/>
                    </a:lnTo>
                    <a:lnTo>
                      <a:pt x="2891" y="6228"/>
                    </a:lnTo>
                    <a:lnTo>
                      <a:pt x="3189" y="6676"/>
                    </a:lnTo>
                    <a:lnTo>
                      <a:pt x="3506" y="7086"/>
                    </a:lnTo>
                    <a:lnTo>
                      <a:pt x="3674" y="7273"/>
                    </a:lnTo>
                    <a:lnTo>
                      <a:pt x="3842" y="7459"/>
                    </a:lnTo>
                    <a:lnTo>
                      <a:pt x="3879" y="7478"/>
                    </a:lnTo>
                    <a:lnTo>
                      <a:pt x="3898" y="7459"/>
                    </a:lnTo>
                    <a:lnTo>
                      <a:pt x="3935" y="7440"/>
                    </a:lnTo>
                    <a:lnTo>
                      <a:pt x="3935" y="7422"/>
                    </a:lnTo>
                    <a:lnTo>
                      <a:pt x="3730" y="6956"/>
                    </a:lnTo>
                    <a:lnTo>
                      <a:pt x="3525" y="6508"/>
                    </a:lnTo>
                    <a:lnTo>
                      <a:pt x="3282" y="6079"/>
                    </a:lnTo>
                    <a:lnTo>
                      <a:pt x="3040" y="5632"/>
                    </a:lnTo>
                    <a:lnTo>
                      <a:pt x="2518" y="4774"/>
                    </a:lnTo>
                    <a:lnTo>
                      <a:pt x="2275" y="4345"/>
                    </a:lnTo>
                    <a:lnTo>
                      <a:pt x="2033" y="3916"/>
                    </a:lnTo>
                    <a:lnTo>
                      <a:pt x="1548" y="2947"/>
                    </a:lnTo>
                    <a:lnTo>
                      <a:pt x="1082" y="1977"/>
                    </a:lnTo>
                    <a:lnTo>
                      <a:pt x="616" y="1007"/>
                    </a:lnTo>
                    <a:lnTo>
                      <a:pt x="150" y="38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8"/>
              <p:cNvSpPr/>
              <p:nvPr/>
            </p:nvSpPr>
            <p:spPr>
              <a:xfrm>
                <a:off x="5709600" y="4841950"/>
                <a:ext cx="51750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3581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205" y="504"/>
                    </a:lnTo>
                    <a:lnTo>
                      <a:pt x="429" y="951"/>
                    </a:lnTo>
                    <a:lnTo>
                      <a:pt x="932" y="1846"/>
                    </a:lnTo>
                    <a:lnTo>
                      <a:pt x="1175" y="2294"/>
                    </a:lnTo>
                    <a:lnTo>
                      <a:pt x="1417" y="2741"/>
                    </a:lnTo>
                    <a:lnTo>
                      <a:pt x="1566" y="2947"/>
                    </a:lnTo>
                    <a:lnTo>
                      <a:pt x="1697" y="3170"/>
                    </a:lnTo>
                    <a:lnTo>
                      <a:pt x="1846" y="3375"/>
                    </a:lnTo>
                    <a:lnTo>
                      <a:pt x="2014" y="3562"/>
                    </a:lnTo>
                    <a:lnTo>
                      <a:pt x="2033" y="3581"/>
                    </a:lnTo>
                    <a:lnTo>
                      <a:pt x="2051" y="3562"/>
                    </a:lnTo>
                    <a:lnTo>
                      <a:pt x="2070" y="3562"/>
                    </a:lnTo>
                    <a:lnTo>
                      <a:pt x="2070" y="3543"/>
                    </a:lnTo>
                    <a:lnTo>
                      <a:pt x="1977" y="3319"/>
                    </a:lnTo>
                    <a:lnTo>
                      <a:pt x="1883" y="3096"/>
                    </a:lnTo>
                    <a:lnTo>
                      <a:pt x="1678" y="2667"/>
                    </a:lnTo>
                    <a:lnTo>
                      <a:pt x="1436" y="2257"/>
                    </a:lnTo>
                    <a:lnTo>
                      <a:pt x="1193" y="1846"/>
                    </a:lnTo>
                    <a:lnTo>
                      <a:pt x="634" y="914"/>
                    </a:lnTo>
                    <a:lnTo>
                      <a:pt x="354" y="448"/>
                    </a:lnTo>
                    <a:lnTo>
                      <a:pt x="37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48"/>
              <p:cNvSpPr/>
              <p:nvPr/>
            </p:nvSpPr>
            <p:spPr>
              <a:xfrm>
                <a:off x="5588850" y="4818175"/>
                <a:ext cx="876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3861" extrusionOk="0">
                    <a:moveTo>
                      <a:pt x="3469" y="0"/>
                    </a:moveTo>
                    <a:lnTo>
                      <a:pt x="2593" y="933"/>
                    </a:lnTo>
                    <a:lnTo>
                      <a:pt x="1735" y="1884"/>
                    </a:lnTo>
                    <a:lnTo>
                      <a:pt x="877" y="2853"/>
                    </a:lnTo>
                    <a:lnTo>
                      <a:pt x="1" y="3786"/>
                    </a:lnTo>
                    <a:lnTo>
                      <a:pt x="1" y="3823"/>
                    </a:lnTo>
                    <a:lnTo>
                      <a:pt x="1" y="3842"/>
                    </a:lnTo>
                    <a:lnTo>
                      <a:pt x="19" y="3860"/>
                    </a:lnTo>
                    <a:lnTo>
                      <a:pt x="57" y="3842"/>
                    </a:lnTo>
                    <a:lnTo>
                      <a:pt x="970" y="2947"/>
                    </a:lnTo>
                    <a:lnTo>
                      <a:pt x="1418" y="2480"/>
                    </a:lnTo>
                    <a:lnTo>
                      <a:pt x="1865" y="2014"/>
                    </a:lnTo>
                    <a:lnTo>
                      <a:pt x="2294" y="1529"/>
                    </a:lnTo>
                    <a:lnTo>
                      <a:pt x="2723" y="1026"/>
                    </a:lnTo>
                    <a:lnTo>
                      <a:pt x="3115" y="541"/>
                    </a:lnTo>
                    <a:lnTo>
                      <a:pt x="3506" y="38"/>
                    </a:lnTo>
                    <a:lnTo>
                      <a:pt x="3506" y="19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48"/>
              <p:cNvSpPr/>
              <p:nvPr/>
            </p:nvSpPr>
            <p:spPr>
              <a:xfrm>
                <a:off x="5602375" y="4848475"/>
                <a:ext cx="95125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4420" extrusionOk="0">
                    <a:moveTo>
                      <a:pt x="3767" y="0"/>
                    </a:moveTo>
                    <a:lnTo>
                      <a:pt x="3748" y="19"/>
                    </a:lnTo>
                    <a:lnTo>
                      <a:pt x="3245" y="578"/>
                    </a:lnTo>
                    <a:lnTo>
                      <a:pt x="2741" y="1138"/>
                    </a:lnTo>
                    <a:lnTo>
                      <a:pt x="1772" y="2294"/>
                    </a:lnTo>
                    <a:lnTo>
                      <a:pt x="1306" y="2797"/>
                    </a:lnTo>
                    <a:lnTo>
                      <a:pt x="839" y="3301"/>
                    </a:lnTo>
                    <a:lnTo>
                      <a:pt x="616" y="3562"/>
                    </a:lnTo>
                    <a:lnTo>
                      <a:pt x="392" y="3823"/>
                    </a:lnTo>
                    <a:lnTo>
                      <a:pt x="187" y="4103"/>
                    </a:lnTo>
                    <a:lnTo>
                      <a:pt x="0" y="4382"/>
                    </a:lnTo>
                    <a:lnTo>
                      <a:pt x="0" y="4420"/>
                    </a:lnTo>
                    <a:lnTo>
                      <a:pt x="38" y="4420"/>
                    </a:lnTo>
                    <a:lnTo>
                      <a:pt x="317" y="4196"/>
                    </a:lnTo>
                    <a:lnTo>
                      <a:pt x="597" y="3954"/>
                    </a:lnTo>
                    <a:lnTo>
                      <a:pt x="839" y="3711"/>
                    </a:lnTo>
                    <a:lnTo>
                      <a:pt x="1101" y="3450"/>
                    </a:lnTo>
                    <a:lnTo>
                      <a:pt x="1567" y="2891"/>
                    </a:lnTo>
                    <a:lnTo>
                      <a:pt x="2033" y="2350"/>
                    </a:lnTo>
                    <a:lnTo>
                      <a:pt x="2499" y="1791"/>
                    </a:lnTo>
                    <a:lnTo>
                      <a:pt x="2947" y="1231"/>
                    </a:lnTo>
                    <a:lnTo>
                      <a:pt x="3394" y="653"/>
                    </a:lnTo>
                    <a:lnTo>
                      <a:pt x="3786" y="38"/>
                    </a:lnTo>
                    <a:lnTo>
                      <a:pt x="3804" y="19"/>
                    </a:lnTo>
                    <a:lnTo>
                      <a:pt x="3786" y="19"/>
                    </a:lnTo>
                    <a:lnTo>
                      <a:pt x="3767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8"/>
              <p:cNvSpPr/>
              <p:nvPr/>
            </p:nvSpPr>
            <p:spPr>
              <a:xfrm>
                <a:off x="5595850" y="4873650"/>
                <a:ext cx="138000" cy="157125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285" extrusionOk="0">
                    <a:moveTo>
                      <a:pt x="5464" y="0"/>
                    </a:moveTo>
                    <a:lnTo>
                      <a:pt x="5426" y="19"/>
                    </a:lnTo>
                    <a:lnTo>
                      <a:pt x="4718" y="765"/>
                    </a:lnTo>
                    <a:lnTo>
                      <a:pt x="4047" y="1548"/>
                    </a:lnTo>
                    <a:lnTo>
                      <a:pt x="3394" y="2350"/>
                    </a:lnTo>
                    <a:lnTo>
                      <a:pt x="2741" y="3152"/>
                    </a:lnTo>
                    <a:lnTo>
                      <a:pt x="2070" y="3953"/>
                    </a:lnTo>
                    <a:lnTo>
                      <a:pt x="1417" y="4737"/>
                    </a:lnTo>
                    <a:lnTo>
                      <a:pt x="728" y="5501"/>
                    </a:lnTo>
                    <a:lnTo>
                      <a:pt x="373" y="5893"/>
                    </a:lnTo>
                    <a:lnTo>
                      <a:pt x="0" y="6247"/>
                    </a:lnTo>
                    <a:lnTo>
                      <a:pt x="0" y="6266"/>
                    </a:lnTo>
                    <a:lnTo>
                      <a:pt x="19" y="6284"/>
                    </a:lnTo>
                    <a:lnTo>
                      <a:pt x="224" y="6191"/>
                    </a:lnTo>
                    <a:lnTo>
                      <a:pt x="429" y="6079"/>
                    </a:lnTo>
                    <a:lnTo>
                      <a:pt x="616" y="5949"/>
                    </a:lnTo>
                    <a:lnTo>
                      <a:pt x="802" y="5818"/>
                    </a:lnTo>
                    <a:lnTo>
                      <a:pt x="989" y="5650"/>
                    </a:lnTo>
                    <a:lnTo>
                      <a:pt x="1156" y="5482"/>
                    </a:lnTo>
                    <a:lnTo>
                      <a:pt x="1511" y="5128"/>
                    </a:lnTo>
                    <a:lnTo>
                      <a:pt x="1828" y="4737"/>
                    </a:lnTo>
                    <a:lnTo>
                      <a:pt x="2145" y="4364"/>
                    </a:lnTo>
                    <a:lnTo>
                      <a:pt x="2443" y="3972"/>
                    </a:lnTo>
                    <a:lnTo>
                      <a:pt x="2723" y="3636"/>
                    </a:lnTo>
                    <a:lnTo>
                      <a:pt x="3450" y="2779"/>
                    </a:lnTo>
                    <a:lnTo>
                      <a:pt x="4177" y="1902"/>
                    </a:lnTo>
                    <a:lnTo>
                      <a:pt x="4531" y="1455"/>
                    </a:lnTo>
                    <a:lnTo>
                      <a:pt x="4867" y="1007"/>
                    </a:lnTo>
                    <a:lnTo>
                      <a:pt x="5203" y="560"/>
                    </a:lnTo>
                    <a:lnTo>
                      <a:pt x="5520" y="94"/>
                    </a:lnTo>
                    <a:lnTo>
                      <a:pt x="5520" y="38"/>
                    </a:lnTo>
                    <a:lnTo>
                      <a:pt x="5501" y="19"/>
                    </a:lnTo>
                    <a:lnTo>
                      <a:pt x="5464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48"/>
              <p:cNvSpPr/>
              <p:nvPr/>
            </p:nvSpPr>
            <p:spPr>
              <a:xfrm>
                <a:off x="5602375" y="511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48"/>
              <p:cNvSpPr/>
              <p:nvPr/>
            </p:nvSpPr>
            <p:spPr>
              <a:xfrm>
                <a:off x="5608425" y="4983650"/>
                <a:ext cx="9700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4961" extrusionOk="0">
                    <a:moveTo>
                      <a:pt x="3842" y="1"/>
                    </a:moveTo>
                    <a:lnTo>
                      <a:pt x="3823" y="20"/>
                    </a:lnTo>
                    <a:lnTo>
                      <a:pt x="2872" y="1232"/>
                    </a:lnTo>
                    <a:lnTo>
                      <a:pt x="1940" y="2425"/>
                    </a:lnTo>
                    <a:lnTo>
                      <a:pt x="1008" y="3637"/>
                    </a:lnTo>
                    <a:lnTo>
                      <a:pt x="523" y="4215"/>
                    </a:lnTo>
                    <a:lnTo>
                      <a:pt x="38" y="4812"/>
                    </a:lnTo>
                    <a:lnTo>
                      <a:pt x="19" y="4849"/>
                    </a:lnTo>
                    <a:lnTo>
                      <a:pt x="1" y="4868"/>
                    </a:lnTo>
                    <a:lnTo>
                      <a:pt x="19" y="4905"/>
                    </a:lnTo>
                    <a:lnTo>
                      <a:pt x="38" y="4924"/>
                    </a:lnTo>
                    <a:lnTo>
                      <a:pt x="57" y="4942"/>
                    </a:lnTo>
                    <a:lnTo>
                      <a:pt x="94" y="4961"/>
                    </a:lnTo>
                    <a:lnTo>
                      <a:pt x="131" y="4961"/>
                    </a:lnTo>
                    <a:lnTo>
                      <a:pt x="150" y="4924"/>
                    </a:lnTo>
                    <a:lnTo>
                      <a:pt x="1138" y="3768"/>
                    </a:lnTo>
                    <a:lnTo>
                      <a:pt x="1642" y="3171"/>
                    </a:lnTo>
                    <a:lnTo>
                      <a:pt x="2108" y="2574"/>
                    </a:lnTo>
                    <a:lnTo>
                      <a:pt x="2574" y="1959"/>
                    </a:lnTo>
                    <a:lnTo>
                      <a:pt x="3040" y="1344"/>
                    </a:lnTo>
                    <a:lnTo>
                      <a:pt x="3469" y="710"/>
                    </a:lnTo>
                    <a:lnTo>
                      <a:pt x="3879" y="76"/>
                    </a:lnTo>
                    <a:lnTo>
                      <a:pt x="3879" y="38"/>
                    </a:lnTo>
                    <a:lnTo>
                      <a:pt x="3861" y="20"/>
                    </a:lnTo>
                    <a:lnTo>
                      <a:pt x="3842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48"/>
              <p:cNvSpPr/>
              <p:nvPr/>
            </p:nvSpPr>
            <p:spPr>
              <a:xfrm>
                <a:off x="5619625" y="5107650"/>
                <a:ext cx="527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873" extrusionOk="0">
                    <a:moveTo>
                      <a:pt x="2070" y="1"/>
                    </a:moveTo>
                    <a:lnTo>
                      <a:pt x="2051" y="20"/>
                    </a:lnTo>
                    <a:lnTo>
                      <a:pt x="1529" y="728"/>
                    </a:lnTo>
                    <a:lnTo>
                      <a:pt x="1007" y="1418"/>
                    </a:lnTo>
                    <a:lnTo>
                      <a:pt x="485" y="2127"/>
                    </a:lnTo>
                    <a:lnTo>
                      <a:pt x="243" y="2481"/>
                    </a:lnTo>
                    <a:lnTo>
                      <a:pt x="0" y="2835"/>
                    </a:lnTo>
                    <a:lnTo>
                      <a:pt x="0" y="2854"/>
                    </a:lnTo>
                    <a:lnTo>
                      <a:pt x="0" y="2873"/>
                    </a:lnTo>
                    <a:lnTo>
                      <a:pt x="38" y="2873"/>
                    </a:lnTo>
                    <a:lnTo>
                      <a:pt x="336" y="2556"/>
                    </a:lnTo>
                    <a:lnTo>
                      <a:pt x="634" y="2239"/>
                    </a:lnTo>
                    <a:lnTo>
                      <a:pt x="914" y="1884"/>
                    </a:lnTo>
                    <a:lnTo>
                      <a:pt x="1175" y="1530"/>
                    </a:lnTo>
                    <a:lnTo>
                      <a:pt x="1417" y="1176"/>
                    </a:lnTo>
                    <a:lnTo>
                      <a:pt x="1660" y="803"/>
                    </a:lnTo>
                    <a:lnTo>
                      <a:pt x="2089" y="38"/>
                    </a:lnTo>
                    <a:lnTo>
                      <a:pt x="2107" y="20"/>
                    </a:lnTo>
                    <a:lnTo>
                      <a:pt x="208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48"/>
              <p:cNvSpPr/>
              <p:nvPr/>
            </p:nvSpPr>
            <p:spPr>
              <a:xfrm>
                <a:off x="5542700" y="4703975"/>
                <a:ext cx="61550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849" extrusionOk="0">
                    <a:moveTo>
                      <a:pt x="2406" y="0"/>
                    </a:moveTo>
                    <a:lnTo>
                      <a:pt x="2220" y="37"/>
                    </a:lnTo>
                    <a:lnTo>
                      <a:pt x="2033" y="93"/>
                    </a:lnTo>
                    <a:lnTo>
                      <a:pt x="1865" y="168"/>
                    </a:lnTo>
                    <a:lnTo>
                      <a:pt x="1697" y="242"/>
                    </a:lnTo>
                    <a:lnTo>
                      <a:pt x="1548" y="336"/>
                    </a:lnTo>
                    <a:lnTo>
                      <a:pt x="1399" y="448"/>
                    </a:lnTo>
                    <a:lnTo>
                      <a:pt x="1269" y="559"/>
                    </a:lnTo>
                    <a:lnTo>
                      <a:pt x="1138" y="671"/>
                    </a:lnTo>
                    <a:lnTo>
                      <a:pt x="896" y="951"/>
                    </a:lnTo>
                    <a:lnTo>
                      <a:pt x="691" y="1249"/>
                    </a:lnTo>
                    <a:lnTo>
                      <a:pt x="504" y="1566"/>
                    </a:lnTo>
                    <a:lnTo>
                      <a:pt x="355" y="1921"/>
                    </a:lnTo>
                    <a:lnTo>
                      <a:pt x="243" y="2275"/>
                    </a:lnTo>
                    <a:lnTo>
                      <a:pt x="131" y="2648"/>
                    </a:lnTo>
                    <a:lnTo>
                      <a:pt x="75" y="3021"/>
                    </a:lnTo>
                    <a:lnTo>
                      <a:pt x="19" y="3394"/>
                    </a:lnTo>
                    <a:lnTo>
                      <a:pt x="1" y="3767"/>
                    </a:lnTo>
                    <a:lnTo>
                      <a:pt x="1" y="4140"/>
                    </a:lnTo>
                    <a:lnTo>
                      <a:pt x="19" y="4494"/>
                    </a:lnTo>
                    <a:lnTo>
                      <a:pt x="75" y="4829"/>
                    </a:lnTo>
                    <a:lnTo>
                      <a:pt x="75" y="4848"/>
                    </a:lnTo>
                    <a:lnTo>
                      <a:pt x="94" y="4848"/>
                    </a:lnTo>
                    <a:lnTo>
                      <a:pt x="113" y="4829"/>
                    </a:lnTo>
                    <a:lnTo>
                      <a:pt x="168" y="4140"/>
                    </a:lnTo>
                    <a:lnTo>
                      <a:pt x="206" y="3785"/>
                    </a:lnTo>
                    <a:lnTo>
                      <a:pt x="243" y="3450"/>
                    </a:lnTo>
                    <a:lnTo>
                      <a:pt x="299" y="3095"/>
                    </a:lnTo>
                    <a:lnTo>
                      <a:pt x="392" y="2760"/>
                    </a:lnTo>
                    <a:lnTo>
                      <a:pt x="485" y="2424"/>
                    </a:lnTo>
                    <a:lnTo>
                      <a:pt x="616" y="2107"/>
                    </a:lnTo>
                    <a:lnTo>
                      <a:pt x="765" y="1771"/>
                    </a:lnTo>
                    <a:lnTo>
                      <a:pt x="952" y="1492"/>
                    </a:lnTo>
                    <a:lnTo>
                      <a:pt x="1157" y="1212"/>
                    </a:lnTo>
                    <a:lnTo>
                      <a:pt x="1380" y="970"/>
                    </a:lnTo>
                    <a:lnTo>
                      <a:pt x="1623" y="727"/>
                    </a:lnTo>
                    <a:lnTo>
                      <a:pt x="1884" y="522"/>
                    </a:lnTo>
                    <a:lnTo>
                      <a:pt x="2145" y="298"/>
                    </a:lnTo>
                    <a:lnTo>
                      <a:pt x="2443" y="93"/>
                    </a:lnTo>
                    <a:lnTo>
                      <a:pt x="2462" y="56"/>
                    </a:lnTo>
                    <a:lnTo>
                      <a:pt x="2462" y="19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48"/>
              <p:cNvSpPr/>
              <p:nvPr/>
            </p:nvSpPr>
            <p:spPr>
              <a:xfrm>
                <a:off x="5736625" y="4807925"/>
                <a:ext cx="54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343" extrusionOk="0">
                    <a:moveTo>
                      <a:pt x="1138" y="0"/>
                    </a:moveTo>
                    <a:lnTo>
                      <a:pt x="1026" y="19"/>
                    </a:lnTo>
                    <a:lnTo>
                      <a:pt x="914" y="37"/>
                    </a:lnTo>
                    <a:lnTo>
                      <a:pt x="821" y="75"/>
                    </a:lnTo>
                    <a:lnTo>
                      <a:pt x="728" y="112"/>
                    </a:lnTo>
                    <a:lnTo>
                      <a:pt x="635" y="168"/>
                    </a:lnTo>
                    <a:lnTo>
                      <a:pt x="560" y="224"/>
                    </a:lnTo>
                    <a:lnTo>
                      <a:pt x="411" y="373"/>
                    </a:lnTo>
                    <a:lnTo>
                      <a:pt x="299" y="541"/>
                    </a:lnTo>
                    <a:lnTo>
                      <a:pt x="206" y="727"/>
                    </a:lnTo>
                    <a:lnTo>
                      <a:pt x="131" y="933"/>
                    </a:lnTo>
                    <a:lnTo>
                      <a:pt x="57" y="1138"/>
                    </a:lnTo>
                    <a:lnTo>
                      <a:pt x="1" y="1343"/>
                    </a:lnTo>
                    <a:lnTo>
                      <a:pt x="19" y="1343"/>
                    </a:lnTo>
                    <a:lnTo>
                      <a:pt x="112" y="1324"/>
                    </a:lnTo>
                    <a:lnTo>
                      <a:pt x="187" y="1287"/>
                    </a:lnTo>
                    <a:lnTo>
                      <a:pt x="243" y="1212"/>
                    </a:lnTo>
                    <a:lnTo>
                      <a:pt x="299" y="1138"/>
                    </a:lnTo>
                    <a:lnTo>
                      <a:pt x="355" y="951"/>
                    </a:lnTo>
                    <a:lnTo>
                      <a:pt x="429" y="765"/>
                    </a:lnTo>
                    <a:lnTo>
                      <a:pt x="504" y="616"/>
                    </a:lnTo>
                    <a:lnTo>
                      <a:pt x="597" y="485"/>
                    </a:lnTo>
                    <a:lnTo>
                      <a:pt x="709" y="392"/>
                    </a:lnTo>
                    <a:lnTo>
                      <a:pt x="840" y="299"/>
                    </a:lnTo>
                    <a:lnTo>
                      <a:pt x="970" y="261"/>
                    </a:lnTo>
                    <a:lnTo>
                      <a:pt x="1119" y="243"/>
                    </a:lnTo>
                    <a:lnTo>
                      <a:pt x="1287" y="280"/>
                    </a:lnTo>
                    <a:lnTo>
                      <a:pt x="1436" y="336"/>
                    </a:lnTo>
                    <a:lnTo>
                      <a:pt x="1530" y="392"/>
                    </a:lnTo>
                    <a:lnTo>
                      <a:pt x="1623" y="466"/>
                    </a:lnTo>
                    <a:lnTo>
                      <a:pt x="1791" y="634"/>
                    </a:lnTo>
                    <a:lnTo>
                      <a:pt x="1940" y="802"/>
                    </a:lnTo>
                    <a:lnTo>
                      <a:pt x="2108" y="951"/>
                    </a:lnTo>
                    <a:lnTo>
                      <a:pt x="2164" y="951"/>
                    </a:lnTo>
                    <a:lnTo>
                      <a:pt x="2182" y="933"/>
                    </a:lnTo>
                    <a:lnTo>
                      <a:pt x="2182" y="895"/>
                    </a:lnTo>
                    <a:lnTo>
                      <a:pt x="2108" y="709"/>
                    </a:lnTo>
                    <a:lnTo>
                      <a:pt x="1996" y="541"/>
                    </a:lnTo>
                    <a:lnTo>
                      <a:pt x="1865" y="373"/>
                    </a:lnTo>
                    <a:lnTo>
                      <a:pt x="1697" y="224"/>
                    </a:lnTo>
                    <a:lnTo>
                      <a:pt x="1530" y="112"/>
                    </a:lnTo>
                    <a:lnTo>
                      <a:pt x="1436" y="56"/>
                    </a:lnTo>
                    <a:lnTo>
                      <a:pt x="1343" y="37"/>
                    </a:lnTo>
                    <a:lnTo>
                      <a:pt x="1231" y="19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48"/>
              <p:cNvSpPr/>
              <p:nvPr/>
            </p:nvSpPr>
            <p:spPr>
              <a:xfrm>
                <a:off x="5584650" y="4548725"/>
                <a:ext cx="620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400" extrusionOk="0">
                    <a:moveTo>
                      <a:pt x="1791" y="1"/>
                    </a:moveTo>
                    <a:lnTo>
                      <a:pt x="1604" y="19"/>
                    </a:lnTo>
                    <a:lnTo>
                      <a:pt x="1418" y="57"/>
                    </a:lnTo>
                    <a:lnTo>
                      <a:pt x="1232" y="113"/>
                    </a:lnTo>
                    <a:lnTo>
                      <a:pt x="1045" y="187"/>
                    </a:lnTo>
                    <a:lnTo>
                      <a:pt x="877" y="280"/>
                    </a:lnTo>
                    <a:lnTo>
                      <a:pt x="709" y="392"/>
                    </a:lnTo>
                    <a:lnTo>
                      <a:pt x="542" y="523"/>
                    </a:lnTo>
                    <a:lnTo>
                      <a:pt x="411" y="653"/>
                    </a:lnTo>
                    <a:lnTo>
                      <a:pt x="281" y="784"/>
                    </a:lnTo>
                    <a:lnTo>
                      <a:pt x="169" y="933"/>
                    </a:lnTo>
                    <a:lnTo>
                      <a:pt x="75" y="1082"/>
                    </a:lnTo>
                    <a:lnTo>
                      <a:pt x="1" y="1250"/>
                    </a:lnTo>
                    <a:lnTo>
                      <a:pt x="1" y="1287"/>
                    </a:lnTo>
                    <a:lnTo>
                      <a:pt x="1" y="1325"/>
                    </a:lnTo>
                    <a:lnTo>
                      <a:pt x="38" y="1362"/>
                    </a:lnTo>
                    <a:lnTo>
                      <a:pt x="57" y="1399"/>
                    </a:lnTo>
                    <a:lnTo>
                      <a:pt x="169" y="1399"/>
                    </a:lnTo>
                    <a:lnTo>
                      <a:pt x="262" y="1343"/>
                    </a:lnTo>
                    <a:lnTo>
                      <a:pt x="336" y="1287"/>
                    </a:lnTo>
                    <a:lnTo>
                      <a:pt x="411" y="1194"/>
                    </a:lnTo>
                    <a:lnTo>
                      <a:pt x="579" y="1008"/>
                    </a:lnTo>
                    <a:lnTo>
                      <a:pt x="691" y="858"/>
                    </a:lnTo>
                    <a:lnTo>
                      <a:pt x="896" y="709"/>
                    </a:lnTo>
                    <a:lnTo>
                      <a:pt x="1101" y="597"/>
                    </a:lnTo>
                    <a:lnTo>
                      <a:pt x="1287" y="504"/>
                    </a:lnTo>
                    <a:lnTo>
                      <a:pt x="1511" y="448"/>
                    </a:lnTo>
                    <a:lnTo>
                      <a:pt x="1716" y="411"/>
                    </a:lnTo>
                    <a:lnTo>
                      <a:pt x="1940" y="374"/>
                    </a:lnTo>
                    <a:lnTo>
                      <a:pt x="2425" y="336"/>
                    </a:lnTo>
                    <a:lnTo>
                      <a:pt x="2462" y="336"/>
                    </a:lnTo>
                    <a:lnTo>
                      <a:pt x="2481" y="299"/>
                    </a:lnTo>
                    <a:lnTo>
                      <a:pt x="2481" y="262"/>
                    </a:lnTo>
                    <a:lnTo>
                      <a:pt x="2462" y="224"/>
                    </a:lnTo>
                    <a:lnTo>
                      <a:pt x="2313" y="131"/>
                    </a:lnTo>
                    <a:lnTo>
                      <a:pt x="2145" y="57"/>
                    </a:lnTo>
                    <a:lnTo>
                      <a:pt x="1977" y="19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48"/>
              <p:cNvSpPr/>
              <p:nvPr/>
            </p:nvSpPr>
            <p:spPr>
              <a:xfrm>
                <a:off x="5750600" y="4414475"/>
                <a:ext cx="1221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1661" extrusionOk="0">
                    <a:moveTo>
                      <a:pt x="2817" y="1"/>
                    </a:moveTo>
                    <a:lnTo>
                      <a:pt x="2425" y="38"/>
                    </a:lnTo>
                    <a:lnTo>
                      <a:pt x="2033" y="131"/>
                    </a:lnTo>
                    <a:lnTo>
                      <a:pt x="1642" y="243"/>
                    </a:lnTo>
                    <a:lnTo>
                      <a:pt x="1269" y="411"/>
                    </a:lnTo>
                    <a:lnTo>
                      <a:pt x="933" y="597"/>
                    </a:lnTo>
                    <a:lnTo>
                      <a:pt x="784" y="690"/>
                    </a:lnTo>
                    <a:lnTo>
                      <a:pt x="635" y="802"/>
                    </a:lnTo>
                    <a:lnTo>
                      <a:pt x="486" y="933"/>
                    </a:lnTo>
                    <a:lnTo>
                      <a:pt x="374" y="1045"/>
                    </a:lnTo>
                    <a:lnTo>
                      <a:pt x="262" y="1175"/>
                    </a:lnTo>
                    <a:lnTo>
                      <a:pt x="150" y="1324"/>
                    </a:lnTo>
                    <a:lnTo>
                      <a:pt x="76" y="1455"/>
                    </a:lnTo>
                    <a:lnTo>
                      <a:pt x="1" y="1604"/>
                    </a:lnTo>
                    <a:lnTo>
                      <a:pt x="1" y="1623"/>
                    </a:lnTo>
                    <a:lnTo>
                      <a:pt x="20" y="1641"/>
                    </a:lnTo>
                    <a:lnTo>
                      <a:pt x="38" y="1660"/>
                    </a:lnTo>
                    <a:lnTo>
                      <a:pt x="76" y="1660"/>
                    </a:lnTo>
                    <a:lnTo>
                      <a:pt x="318" y="1492"/>
                    </a:lnTo>
                    <a:lnTo>
                      <a:pt x="560" y="1343"/>
                    </a:lnTo>
                    <a:lnTo>
                      <a:pt x="1008" y="1007"/>
                    </a:lnTo>
                    <a:lnTo>
                      <a:pt x="1232" y="858"/>
                    </a:lnTo>
                    <a:lnTo>
                      <a:pt x="1474" y="728"/>
                    </a:lnTo>
                    <a:lnTo>
                      <a:pt x="1735" y="597"/>
                    </a:lnTo>
                    <a:lnTo>
                      <a:pt x="2033" y="504"/>
                    </a:lnTo>
                    <a:lnTo>
                      <a:pt x="2369" y="411"/>
                    </a:lnTo>
                    <a:lnTo>
                      <a:pt x="2761" y="373"/>
                    </a:lnTo>
                    <a:lnTo>
                      <a:pt x="3152" y="355"/>
                    </a:lnTo>
                    <a:lnTo>
                      <a:pt x="3357" y="373"/>
                    </a:lnTo>
                    <a:lnTo>
                      <a:pt x="3544" y="392"/>
                    </a:lnTo>
                    <a:lnTo>
                      <a:pt x="3749" y="429"/>
                    </a:lnTo>
                    <a:lnTo>
                      <a:pt x="3935" y="485"/>
                    </a:lnTo>
                    <a:lnTo>
                      <a:pt x="4103" y="541"/>
                    </a:lnTo>
                    <a:lnTo>
                      <a:pt x="4271" y="634"/>
                    </a:lnTo>
                    <a:lnTo>
                      <a:pt x="4439" y="728"/>
                    </a:lnTo>
                    <a:lnTo>
                      <a:pt x="4588" y="840"/>
                    </a:lnTo>
                    <a:lnTo>
                      <a:pt x="4719" y="970"/>
                    </a:lnTo>
                    <a:lnTo>
                      <a:pt x="4830" y="1138"/>
                    </a:lnTo>
                    <a:lnTo>
                      <a:pt x="4849" y="1157"/>
                    </a:lnTo>
                    <a:lnTo>
                      <a:pt x="4868" y="1138"/>
                    </a:lnTo>
                    <a:lnTo>
                      <a:pt x="4886" y="1138"/>
                    </a:lnTo>
                    <a:lnTo>
                      <a:pt x="4886" y="1119"/>
                    </a:lnTo>
                    <a:lnTo>
                      <a:pt x="4812" y="933"/>
                    </a:lnTo>
                    <a:lnTo>
                      <a:pt x="4737" y="784"/>
                    </a:lnTo>
                    <a:lnTo>
                      <a:pt x="4625" y="634"/>
                    </a:lnTo>
                    <a:lnTo>
                      <a:pt x="4513" y="504"/>
                    </a:lnTo>
                    <a:lnTo>
                      <a:pt x="4383" y="392"/>
                    </a:lnTo>
                    <a:lnTo>
                      <a:pt x="4234" y="299"/>
                    </a:lnTo>
                    <a:lnTo>
                      <a:pt x="4085" y="224"/>
                    </a:lnTo>
                    <a:lnTo>
                      <a:pt x="3935" y="150"/>
                    </a:lnTo>
                    <a:lnTo>
                      <a:pt x="3768" y="94"/>
                    </a:lnTo>
                    <a:lnTo>
                      <a:pt x="3581" y="56"/>
                    </a:lnTo>
                    <a:lnTo>
                      <a:pt x="3395" y="19"/>
                    </a:lnTo>
                    <a:lnTo>
                      <a:pt x="3208" y="1"/>
                    </a:lnTo>
                    <a:close/>
                  </a:path>
                </a:pathLst>
              </a:custGeom>
              <a:solidFill>
                <a:srgbClr val="89A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55"/>
          <p:cNvSpPr/>
          <p:nvPr/>
        </p:nvSpPr>
        <p:spPr>
          <a:xfrm>
            <a:off x="1151874" y="379750"/>
            <a:ext cx="6655352" cy="776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55"/>
          <p:cNvSpPr txBox="1">
            <a:spLocks noGrp="1"/>
          </p:cNvSpPr>
          <p:nvPr>
            <p:ph type="title"/>
          </p:nvPr>
        </p:nvSpPr>
        <p:spPr>
          <a:xfrm>
            <a:off x="1221344" y="539500"/>
            <a:ext cx="652364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/>
              <a:t>Checklist voor een goed gedicht</a:t>
            </a:r>
          </a:p>
        </p:txBody>
      </p:sp>
      <p:graphicFrame>
        <p:nvGraphicFramePr>
          <p:cNvPr id="3509" name="Google Shape;3509;p55"/>
          <p:cNvGraphicFramePr/>
          <p:nvPr>
            <p:extLst>
              <p:ext uri="{D42A27DB-BD31-4B8C-83A1-F6EECF244321}">
                <p14:modId xmlns:p14="http://schemas.microsoft.com/office/powerpoint/2010/main" val="2863787144"/>
              </p:ext>
            </p:extLst>
          </p:nvPr>
        </p:nvGraphicFramePr>
        <p:xfrm>
          <a:off x="800950" y="1445027"/>
          <a:ext cx="3503500" cy="2956350"/>
        </p:xfrm>
        <a:graphic>
          <a:graphicData uri="http://schemas.openxmlformats.org/drawingml/2006/table">
            <a:tbl>
              <a:tblPr>
                <a:noFill/>
                <a:tableStyleId>{9650F90D-1C16-4315-9F01-921820928224}</a:tableStyleId>
              </a:tblPr>
              <a:tblGrid>
                <a:gridCol w="29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 noProof="0">
                          <a:solidFill>
                            <a:schemeClr val="dk1"/>
                          </a:solidFill>
                          <a:latin typeface="Barriecito"/>
                          <a:ea typeface="Barriecito"/>
                          <a:cs typeface="Barriecito"/>
                          <a:sym typeface="Barriecito"/>
                        </a:rPr>
                        <a:t>Gedicht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…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…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…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…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…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…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 dirty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10" name="Google Shape;3510;p55"/>
          <p:cNvGraphicFramePr/>
          <p:nvPr>
            <p:extLst>
              <p:ext uri="{D42A27DB-BD31-4B8C-83A1-F6EECF244321}">
                <p14:modId xmlns:p14="http://schemas.microsoft.com/office/powerpoint/2010/main" val="2792705813"/>
              </p:ext>
            </p:extLst>
          </p:nvPr>
        </p:nvGraphicFramePr>
        <p:xfrm>
          <a:off x="4839550" y="1445027"/>
          <a:ext cx="3503500" cy="2956350"/>
        </p:xfrm>
        <a:graphic>
          <a:graphicData uri="http://schemas.openxmlformats.org/drawingml/2006/table">
            <a:tbl>
              <a:tblPr>
                <a:noFill/>
                <a:tableStyleId>{9650F90D-1C16-4315-9F01-921820928224}</a:tableStyleId>
              </a:tblPr>
              <a:tblGrid>
                <a:gridCol w="29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 noProof="0">
                          <a:solidFill>
                            <a:schemeClr val="dk1"/>
                          </a:solidFill>
                          <a:latin typeface="Barriecito"/>
                          <a:ea typeface="Barriecito"/>
                          <a:cs typeface="Barriecito"/>
                          <a:sym typeface="Barriecito"/>
                        </a:rPr>
                        <a:t>Geleerd bij taal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Hoofdletters juist gebruikt.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Leesteken aan het eind van de zin.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Geen spellingsfouten.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Woorden in de goede volgorde.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Leesbaar en netjes schrijven.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5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…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 dirty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17" name="Google Shape;3517;p55"/>
          <p:cNvSpPr/>
          <p:nvPr/>
        </p:nvSpPr>
        <p:spPr>
          <a:xfrm>
            <a:off x="3843450" y="280105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21" name="Google Shape;3521;p55"/>
          <p:cNvSpPr/>
          <p:nvPr/>
        </p:nvSpPr>
        <p:spPr>
          <a:xfrm>
            <a:off x="3843450" y="362782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22" name="Google Shape;3522;p55"/>
          <p:cNvSpPr/>
          <p:nvPr/>
        </p:nvSpPr>
        <p:spPr>
          <a:xfrm>
            <a:off x="3843450" y="404121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29" name="Google Shape;3529;p55"/>
          <p:cNvSpPr/>
          <p:nvPr/>
        </p:nvSpPr>
        <p:spPr>
          <a:xfrm>
            <a:off x="7896338" y="280105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30" name="Google Shape;3530;p55"/>
          <p:cNvSpPr/>
          <p:nvPr/>
        </p:nvSpPr>
        <p:spPr>
          <a:xfrm>
            <a:off x="7896338" y="321444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31" name="Google Shape;3531;p55"/>
          <p:cNvSpPr/>
          <p:nvPr/>
        </p:nvSpPr>
        <p:spPr>
          <a:xfrm>
            <a:off x="7896338" y="362782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32" name="Google Shape;3532;p55"/>
          <p:cNvSpPr/>
          <p:nvPr/>
        </p:nvSpPr>
        <p:spPr>
          <a:xfrm>
            <a:off x="7896338" y="404121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grpSp>
        <p:nvGrpSpPr>
          <p:cNvPr id="3546" name="Google Shape;3546;p55"/>
          <p:cNvGrpSpPr/>
          <p:nvPr/>
        </p:nvGrpSpPr>
        <p:grpSpPr>
          <a:xfrm>
            <a:off x="7941013" y="574263"/>
            <a:ext cx="1071950" cy="471275"/>
            <a:chOff x="7335138" y="-1306412"/>
            <a:chExt cx="1071950" cy="471275"/>
          </a:xfrm>
        </p:grpSpPr>
        <p:sp>
          <p:nvSpPr>
            <p:cNvPr id="3547" name="Google Shape;3547;p55"/>
            <p:cNvSpPr/>
            <p:nvPr/>
          </p:nvSpPr>
          <p:spPr>
            <a:xfrm>
              <a:off x="7335138" y="-1306412"/>
              <a:ext cx="1071950" cy="471275"/>
            </a:xfrm>
            <a:custGeom>
              <a:avLst/>
              <a:gdLst/>
              <a:ahLst/>
              <a:cxnLst/>
              <a:rect l="l" t="t" r="r" b="b"/>
              <a:pathLst>
                <a:path w="42878" h="18851" extrusionOk="0">
                  <a:moveTo>
                    <a:pt x="23778" y="0"/>
                  </a:moveTo>
                  <a:lnTo>
                    <a:pt x="23506" y="23"/>
                  </a:lnTo>
                  <a:lnTo>
                    <a:pt x="23256" y="69"/>
                  </a:lnTo>
                  <a:lnTo>
                    <a:pt x="22984" y="137"/>
                  </a:lnTo>
                  <a:lnTo>
                    <a:pt x="22734" y="228"/>
                  </a:lnTo>
                  <a:lnTo>
                    <a:pt x="22484" y="341"/>
                  </a:lnTo>
                  <a:lnTo>
                    <a:pt x="22234" y="477"/>
                  </a:lnTo>
                  <a:lnTo>
                    <a:pt x="22211" y="500"/>
                  </a:lnTo>
                  <a:lnTo>
                    <a:pt x="19645" y="500"/>
                  </a:lnTo>
                  <a:lnTo>
                    <a:pt x="18759" y="477"/>
                  </a:lnTo>
                  <a:lnTo>
                    <a:pt x="16715" y="409"/>
                  </a:lnTo>
                  <a:lnTo>
                    <a:pt x="14422" y="341"/>
                  </a:lnTo>
                  <a:lnTo>
                    <a:pt x="13241" y="318"/>
                  </a:lnTo>
                  <a:lnTo>
                    <a:pt x="12037" y="296"/>
                  </a:lnTo>
                  <a:lnTo>
                    <a:pt x="10833" y="318"/>
                  </a:lnTo>
                  <a:lnTo>
                    <a:pt x="9652" y="364"/>
                  </a:lnTo>
                  <a:lnTo>
                    <a:pt x="8517" y="432"/>
                  </a:lnTo>
                  <a:lnTo>
                    <a:pt x="7427" y="545"/>
                  </a:lnTo>
                  <a:lnTo>
                    <a:pt x="6905" y="591"/>
                  </a:lnTo>
                  <a:lnTo>
                    <a:pt x="6428" y="659"/>
                  </a:lnTo>
                  <a:lnTo>
                    <a:pt x="5951" y="773"/>
                  </a:lnTo>
                  <a:lnTo>
                    <a:pt x="5474" y="863"/>
                  </a:lnTo>
                  <a:lnTo>
                    <a:pt x="5065" y="954"/>
                  </a:lnTo>
                  <a:lnTo>
                    <a:pt x="4656" y="1091"/>
                  </a:lnTo>
                  <a:lnTo>
                    <a:pt x="4293" y="1227"/>
                  </a:lnTo>
                  <a:lnTo>
                    <a:pt x="3975" y="1386"/>
                  </a:lnTo>
                  <a:lnTo>
                    <a:pt x="3702" y="1499"/>
                  </a:lnTo>
                  <a:lnTo>
                    <a:pt x="3453" y="1658"/>
                  </a:lnTo>
                  <a:lnTo>
                    <a:pt x="3203" y="1840"/>
                  </a:lnTo>
                  <a:lnTo>
                    <a:pt x="2976" y="1999"/>
                  </a:lnTo>
                  <a:lnTo>
                    <a:pt x="2748" y="2203"/>
                  </a:lnTo>
                  <a:lnTo>
                    <a:pt x="2544" y="2408"/>
                  </a:lnTo>
                  <a:lnTo>
                    <a:pt x="2340" y="2635"/>
                  </a:lnTo>
                  <a:lnTo>
                    <a:pt x="2135" y="2862"/>
                  </a:lnTo>
                  <a:lnTo>
                    <a:pt x="1954" y="3089"/>
                  </a:lnTo>
                  <a:lnTo>
                    <a:pt x="1772" y="3339"/>
                  </a:lnTo>
                  <a:lnTo>
                    <a:pt x="1613" y="3611"/>
                  </a:lnTo>
                  <a:lnTo>
                    <a:pt x="1454" y="3884"/>
                  </a:lnTo>
                  <a:lnTo>
                    <a:pt x="1159" y="4429"/>
                  </a:lnTo>
                  <a:lnTo>
                    <a:pt x="886" y="4997"/>
                  </a:lnTo>
                  <a:lnTo>
                    <a:pt x="682" y="5610"/>
                  </a:lnTo>
                  <a:lnTo>
                    <a:pt x="500" y="6223"/>
                  </a:lnTo>
                  <a:lnTo>
                    <a:pt x="341" y="6836"/>
                  </a:lnTo>
                  <a:lnTo>
                    <a:pt x="205" y="7472"/>
                  </a:lnTo>
                  <a:lnTo>
                    <a:pt x="114" y="8108"/>
                  </a:lnTo>
                  <a:lnTo>
                    <a:pt x="46" y="8721"/>
                  </a:lnTo>
                  <a:lnTo>
                    <a:pt x="1" y="9334"/>
                  </a:lnTo>
                  <a:lnTo>
                    <a:pt x="1" y="9925"/>
                  </a:lnTo>
                  <a:lnTo>
                    <a:pt x="23" y="10674"/>
                  </a:lnTo>
                  <a:lnTo>
                    <a:pt x="46" y="11378"/>
                  </a:lnTo>
                  <a:lnTo>
                    <a:pt x="137" y="11992"/>
                  </a:lnTo>
                  <a:lnTo>
                    <a:pt x="228" y="12605"/>
                  </a:lnTo>
                  <a:lnTo>
                    <a:pt x="341" y="13173"/>
                  </a:lnTo>
                  <a:lnTo>
                    <a:pt x="500" y="13695"/>
                  </a:lnTo>
                  <a:lnTo>
                    <a:pt x="659" y="14172"/>
                  </a:lnTo>
                  <a:lnTo>
                    <a:pt x="841" y="14626"/>
                  </a:lnTo>
                  <a:lnTo>
                    <a:pt x="1023" y="15035"/>
                  </a:lnTo>
                  <a:lnTo>
                    <a:pt x="1250" y="15421"/>
                  </a:lnTo>
                  <a:lnTo>
                    <a:pt x="1477" y="15784"/>
                  </a:lnTo>
                  <a:lnTo>
                    <a:pt x="1704" y="16079"/>
                  </a:lnTo>
                  <a:lnTo>
                    <a:pt x="1954" y="16397"/>
                  </a:lnTo>
                  <a:lnTo>
                    <a:pt x="2203" y="16647"/>
                  </a:lnTo>
                  <a:lnTo>
                    <a:pt x="2453" y="16897"/>
                  </a:lnTo>
                  <a:lnTo>
                    <a:pt x="2703" y="17101"/>
                  </a:lnTo>
                  <a:lnTo>
                    <a:pt x="2953" y="17283"/>
                  </a:lnTo>
                  <a:lnTo>
                    <a:pt x="3203" y="17442"/>
                  </a:lnTo>
                  <a:lnTo>
                    <a:pt x="3453" y="17601"/>
                  </a:lnTo>
                  <a:lnTo>
                    <a:pt x="3702" y="17715"/>
                  </a:lnTo>
                  <a:lnTo>
                    <a:pt x="3929" y="17828"/>
                  </a:lnTo>
                  <a:lnTo>
                    <a:pt x="4157" y="17919"/>
                  </a:lnTo>
                  <a:lnTo>
                    <a:pt x="4565" y="18055"/>
                  </a:lnTo>
                  <a:lnTo>
                    <a:pt x="4906" y="18123"/>
                  </a:lnTo>
                  <a:lnTo>
                    <a:pt x="5179" y="18192"/>
                  </a:lnTo>
                  <a:lnTo>
                    <a:pt x="5406" y="18214"/>
                  </a:lnTo>
                  <a:lnTo>
                    <a:pt x="34725" y="18464"/>
                  </a:lnTo>
                  <a:lnTo>
                    <a:pt x="35065" y="18510"/>
                  </a:lnTo>
                  <a:lnTo>
                    <a:pt x="35769" y="18510"/>
                  </a:lnTo>
                  <a:lnTo>
                    <a:pt x="35860" y="18555"/>
                  </a:lnTo>
                  <a:lnTo>
                    <a:pt x="36110" y="18668"/>
                  </a:lnTo>
                  <a:lnTo>
                    <a:pt x="36383" y="18737"/>
                  </a:lnTo>
                  <a:lnTo>
                    <a:pt x="36655" y="18827"/>
                  </a:lnTo>
                  <a:lnTo>
                    <a:pt x="36950" y="18827"/>
                  </a:lnTo>
                  <a:lnTo>
                    <a:pt x="37223" y="18850"/>
                  </a:lnTo>
                  <a:lnTo>
                    <a:pt x="37495" y="18827"/>
                  </a:lnTo>
                  <a:lnTo>
                    <a:pt x="37768" y="18782"/>
                  </a:lnTo>
                  <a:lnTo>
                    <a:pt x="38041" y="18714"/>
                  </a:lnTo>
                  <a:lnTo>
                    <a:pt x="38313" y="18623"/>
                  </a:lnTo>
                  <a:lnTo>
                    <a:pt x="38563" y="18510"/>
                  </a:lnTo>
                  <a:lnTo>
                    <a:pt x="38790" y="18373"/>
                  </a:lnTo>
                  <a:lnTo>
                    <a:pt x="39017" y="18214"/>
                  </a:lnTo>
                  <a:lnTo>
                    <a:pt x="39221" y="18010"/>
                  </a:lnTo>
                  <a:lnTo>
                    <a:pt x="39403" y="17828"/>
                  </a:lnTo>
                  <a:lnTo>
                    <a:pt x="39562" y="17601"/>
                  </a:lnTo>
                  <a:lnTo>
                    <a:pt x="39721" y="17351"/>
                  </a:lnTo>
                  <a:lnTo>
                    <a:pt x="39767" y="17215"/>
                  </a:lnTo>
                  <a:lnTo>
                    <a:pt x="39926" y="17101"/>
                  </a:lnTo>
                  <a:lnTo>
                    <a:pt x="40289" y="16806"/>
                  </a:lnTo>
                  <a:lnTo>
                    <a:pt x="40652" y="16466"/>
                  </a:lnTo>
                  <a:lnTo>
                    <a:pt x="40970" y="16102"/>
                  </a:lnTo>
                  <a:lnTo>
                    <a:pt x="41311" y="15693"/>
                  </a:lnTo>
                  <a:lnTo>
                    <a:pt x="41606" y="15216"/>
                  </a:lnTo>
                  <a:lnTo>
                    <a:pt x="41879" y="14717"/>
                  </a:lnTo>
                  <a:lnTo>
                    <a:pt x="42015" y="14444"/>
                  </a:lnTo>
                  <a:lnTo>
                    <a:pt x="42128" y="14149"/>
                  </a:lnTo>
                  <a:lnTo>
                    <a:pt x="42242" y="13877"/>
                  </a:lnTo>
                  <a:lnTo>
                    <a:pt x="42333" y="13559"/>
                  </a:lnTo>
                  <a:lnTo>
                    <a:pt x="42424" y="13241"/>
                  </a:lnTo>
                  <a:lnTo>
                    <a:pt x="42537" y="12900"/>
                  </a:lnTo>
                  <a:lnTo>
                    <a:pt x="42605" y="12559"/>
                  </a:lnTo>
                  <a:lnTo>
                    <a:pt x="42673" y="12196"/>
                  </a:lnTo>
                  <a:lnTo>
                    <a:pt x="42742" y="11810"/>
                  </a:lnTo>
                  <a:lnTo>
                    <a:pt x="42764" y="11401"/>
                  </a:lnTo>
                  <a:lnTo>
                    <a:pt x="42832" y="11015"/>
                  </a:lnTo>
                  <a:lnTo>
                    <a:pt x="42855" y="10584"/>
                  </a:lnTo>
                  <a:lnTo>
                    <a:pt x="42878" y="10152"/>
                  </a:lnTo>
                  <a:lnTo>
                    <a:pt x="42878" y="9698"/>
                  </a:lnTo>
                  <a:lnTo>
                    <a:pt x="42878" y="8721"/>
                  </a:lnTo>
                  <a:lnTo>
                    <a:pt x="42810" y="7858"/>
                  </a:lnTo>
                  <a:lnTo>
                    <a:pt x="42742" y="7041"/>
                  </a:lnTo>
                  <a:lnTo>
                    <a:pt x="42628" y="6291"/>
                  </a:lnTo>
                  <a:lnTo>
                    <a:pt x="42560" y="5928"/>
                  </a:lnTo>
                  <a:lnTo>
                    <a:pt x="42492" y="5587"/>
                  </a:lnTo>
                  <a:lnTo>
                    <a:pt x="42401" y="5247"/>
                  </a:lnTo>
                  <a:lnTo>
                    <a:pt x="42310" y="4951"/>
                  </a:lnTo>
                  <a:lnTo>
                    <a:pt x="42197" y="4633"/>
                  </a:lnTo>
                  <a:lnTo>
                    <a:pt x="42083" y="4361"/>
                  </a:lnTo>
                  <a:lnTo>
                    <a:pt x="41969" y="4088"/>
                  </a:lnTo>
                  <a:lnTo>
                    <a:pt x="41833" y="3816"/>
                  </a:lnTo>
                  <a:lnTo>
                    <a:pt x="41697" y="3566"/>
                  </a:lnTo>
                  <a:lnTo>
                    <a:pt x="41538" y="3339"/>
                  </a:lnTo>
                  <a:lnTo>
                    <a:pt x="41379" y="3112"/>
                  </a:lnTo>
                  <a:lnTo>
                    <a:pt x="41197" y="2907"/>
                  </a:lnTo>
                  <a:lnTo>
                    <a:pt x="41016" y="2703"/>
                  </a:lnTo>
                  <a:lnTo>
                    <a:pt x="40834" y="2521"/>
                  </a:lnTo>
                  <a:lnTo>
                    <a:pt x="40607" y="2340"/>
                  </a:lnTo>
                  <a:lnTo>
                    <a:pt x="40402" y="2181"/>
                  </a:lnTo>
                  <a:lnTo>
                    <a:pt x="40175" y="1999"/>
                  </a:lnTo>
                  <a:lnTo>
                    <a:pt x="39926" y="1863"/>
                  </a:lnTo>
                  <a:lnTo>
                    <a:pt x="39676" y="1726"/>
                  </a:lnTo>
                  <a:lnTo>
                    <a:pt x="39403" y="1613"/>
                  </a:lnTo>
                  <a:lnTo>
                    <a:pt x="39153" y="1477"/>
                  </a:lnTo>
                  <a:lnTo>
                    <a:pt x="38835" y="1363"/>
                  </a:lnTo>
                  <a:lnTo>
                    <a:pt x="38563" y="1272"/>
                  </a:lnTo>
                  <a:lnTo>
                    <a:pt x="38222" y="1159"/>
                  </a:lnTo>
                  <a:lnTo>
                    <a:pt x="37564" y="1000"/>
                  </a:lnTo>
                  <a:lnTo>
                    <a:pt x="36860" y="863"/>
                  </a:lnTo>
                  <a:lnTo>
                    <a:pt x="36065" y="750"/>
                  </a:lnTo>
                  <a:lnTo>
                    <a:pt x="35247" y="659"/>
                  </a:lnTo>
                  <a:lnTo>
                    <a:pt x="34339" y="568"/>
                  </a:lnTo>
                  <a:lnTo>
                    <a:pt x="33408" y="523"/>
                  </a:lnTo>
                  <a:lnTo>
                    <a:pt x="32408" y="477"/>
                  </a:lnTo>
                  <a:lnTo>
                    <a:pt x="31341" y="455"/>
                  </a:lnTo>
                  <a:lnTo>
                    <a:pt x="29024" y="455"/>
                  </a:lnTo>
                  <a:lnTo>
                    <a:pt x="26413" y="477"/>
                  </a:lnTo>
                  <a:lnTo>
                    <a:pt x="25300" y="477"/>
                  </a:lnTo>
                  <a:lnTo>
                    <a:pt x="25073" y="341"/>
                  </a:lnTo>
                  <a:lnTo>
                    <a:pt x="24846" y="205"/>
                  </a:lnTo>
                  <a:lnTo>
                    <a:pt x="24573" y="114"/>
                  </a:lnTo>
                  <a:lnTo>
                    <a:pt x="24301" y="69"/>
                  </a:lnTo>
                  <a:lnTo>
                    <a:pt x="24051" y="23"/>
                  </a:lnTo>
                  <a:lnTo>
                    <a:pt x="23778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5"/>
            <p:cNvSpPr/>
            <p:nvPr/>
          </p:nvSpPr>
          <p:spPr>
            <a:xfrm>
              <a:off x="7350288" y="-1296300"/>
              <a:ext cx="1046100" cy="444275"/>
            </a:xfrm>
            <a:custGeom>
              <a:avLst/>
              <a:gdLst/>
              <a:ahLst/>
              <a:cxnLst/>
              <a:rect l="l" t="t" r="r" b="b"/>
              <a:pathLst>
                <a:path w="41844" h="17771" extrusionOk="0">
                  <a:moveTo>
                    <a:pt x="11748" y="0"/>
                  </a:moveTo>
                  <a:lnTo>
                    <a:pt x="10573" y="19"/>
                  </a:lnTo>
                  <a:lnTo>
                    <a:pt x="9417" y="56"/>
                  </a:lnTo>
                  <a:lnTo>
                    <a:pt x="8317" y="131"/>
                  </a:lnTo>
                  <a:lnTo>
                    <a:pt x="7254" y="224"/>
                  </a:lnTo>
                  <a:lnTo>
                    <a:pt x="6751" y="280"/>
                  </a:lnTo>
                  <a:lnTo>
                    <a:pt x="6266" y="355"/>
                  </a:lnTo>
                  <a:lnTo>
                    <a:pt x="5800" y="448"/>
                  </a:lnTo>
                  <a:lnTo>
                    <a:pt x="5352" y="541"/>
                  </a:lnTo>
                  <a:lnTo>
                    <a:pt x="4942" y="634"/>
                  </a:lnTo>
                  <a:lnTo>
                    <a:pt x="4550" y="765"/>
                  </a:lnTo>
                  <a:lnTo>
                    <a:pt x="4196" y="895"/>
                  </a:lnTo>
                  <a:lnTo>
                    <a:pt x="3879" y="1045"/>
                  </a:lnTo>
                  <a:lnTo>
                    <a:pt x="3618" y="1175"/>
                  </a:lnTo>
                  <a:lnTo>
                    <a:pt x="3376" y="1324"/>
                  </a:lnTo>
                  <a:lnTo>
                    <a:pt x="3133" y="1492"/>
                  </a:lnTo>
                  <a:lnTo>
                    <a:pt x="2910" y="1660"/>
                  </a:lnTo>
                  <a:lnTo>
                    <a:pt x="2686" y="1846"/>
                  </a:lnTo>
                  <a:lnTo>
                    <a:pt x="2481" y="2051"/>
                  </a:lnTo>
                  <a:lnTo>
                    <a:pt x="2276" y="2275"/>
                  </a:lnTo>
                  <a:lnTo>
                    <a:pt x="2089" y="2499"/>
                  </a:lnTo>
                  <a:lnTo>
                    <a:pt x="1903" y="2723"/>
                  </a:lnTo>
                  <a:lnTo>
                    <a:pt x="1735" y="2965"/>
                  </a:lnTo>
                  <a:lnTo>
                    <a:pt x="1567" y="3226"/>
                  </a:lnTo>
                  <a:lnTo>
                    <a:pt x="1418" y="3487"/>
                  </a:lnTo>
                  <a:lnTo>
                    <a:pt x="1138" y="4028"/>
                  </a:lnTo>
                  <a:lnTo>
                    <a:pt x="877" y="4587"/>
                  </a:lnTo>
                  <a:lnTo>
                    <a:pt x="672" y="5184"/>
                  </a:lnTo>
                  <a:lnTo>
                    <a:pt x="486" y="5781"/>
                  </a:lnTo>
                  <a:lnTo>
                    <a:pt x="336" y="6377"/>
                  </a:lnTo>
                  <a:lnTo>
                    <a:pt x="206" y="6993"/>
                  </a:lnTo>
                  <a:lnTo>
                    <a:pt x="113" y="7608"/>
                  </a:lnTo>
                  <a:lnTo>
                    <a:pt x="57" y="8223"/>
                  </a:lnTo>
                  <a:lnTo>
                    <a:pt x="1" y="8820"/>
                  </a:lnTo>
                  <a:lnTo>
                    <a:pt x="1" y="9398"/>
                  </a:lnTo>
                  <a:lnTo>
                    <a:pt x="19" y="10125"/>
                  </a:lnTo>
                  <a:lnTo>
                    <a:pt x="57" y="10797"/>
                  </a:lnTo>
                  <a:lnTo>
                    <a:pt x="131" y="11412"/>
                  </a:lnTo>
                  <a:lnTo>
                    <a:pt x="224" y="12009"/>
                  </a:lnTo>
                  <a:lnTo>
                    <a:pt x="336" y="12549"/>
                  </a:lnTo>
                  <a:lnTo>
                    <a:pt x="486" y="13072"/>
                  </a:lnTo>
                  <a:lnTo>
                    <a:pt x="653" y="13538"/>
                  </a:lnTo>
                  <a:lnTo>
                    <a:pt x="821" y="13985"/>
                  </a:lnTo>
                  <a:lnTo>
                    <a:pt x="1008" y="14377"/>
                  </a:lnTo>
                  <a:lnTo>
                    <a:pt x="1231" y="14750"/>
                  </a:lnTo>
                  <a:lnTo>
                    <a:pt x="1437" y="15104"/>
                  </a:lnTo>
                  <a:lnTo>
                    <a:pt x="1660" y="15402"/>
                  </a:lnTo>
                  <a:lnTo>
                    <a:pt x="1903" y="15701"/>
                  </a:lnTo>
                  <a:lnTo>
                    <a:pt x="2145" y="15943"/>
                  </a:lnTo>
                  <a:lnTo>
                    <a:pt x="2387" y="16186"/>
                  </a:lnTo>
                  <a:lnTo>
                    <a:pt x="2649" y="16391"/>
                  </a:lnTo>
                  <a:lnTo>
                    <a:pt x="2891" y="16577"/>
                  </a:lnTo>
                  <a:lnTo>
                    <a:pt x="3133" y="16726"/>
                  </a:lnTo>
                  <a:lnTo>
                    <a:pt x="3376" y="16875"/>
                  </a:lnTo>
                  <a:lnTo>
                    <a:pt x="3618" y="16987"/>
                  </a:lnTo>
                  <a:lnTo>
                    <a:pt x="3842" y="17099"/>
                  </a:lnTo>
                  <a:lnTo>
                    <a:pt x="4066" y="17192"/>
                  </a:lnTo>
                  <a:lnTo>
                    <a:pt x="4457" y="17323"/>
                  </a:lnTo>
                  <a:lnTo>
                    <a:pt x="4793" y="17398"/>
                  </a:lnTo>
                  <a:lnTo>
                    <a:pt x="5054" y="17454"/>
                  </a:lnTo>
                  <a:lnTo>
                    <a:pt x="5278" y="17472"/>
                  </a:lnTo>
                  <a:lnTo>
                    <a:pt x="33900" y="17733"/>
                  </a:lnTo>
                  <a:lnTo>
                    <a:pt x="34236" y="17771"/>
                  </a:lnTo>
                  <a:lnTo>
                    <a:pt x="34627" y="17771"/>
                  </a:lnTo>
                  <a:lnTo>
                    <a:pt x="35131" y="17752"/>
                  </a:lnTo>
                  <a:lnTo>
                    <a:pt x="35429" y="17733"/>
                  </a:lnTo>
                  <a:lnTo>
                    <a:pt x="35746" y="17696"/>
                  </a:lnTo>
                  <a:lnTo>
                    <a:pt x="36063" y="17640"/>
                  </a:lnTo>
                  <a:lnTo>
                    <a:pt x="36417" y="17565"/>
                  </a:lnTo>
                  <a:lnTo>
                    <a:pt x="36772" y="17472"/>
                  </a:lnTo>
                  <a:lnTo>
                    <a:pt x="37126" y="17360"/>
                  </a:lnTo>
                  <a:lnTo>
                    <a:pt x="37499" y="17230"/>
                  </a:lnTo>
                  <a:lnTo>
                    <a:pt x="37872" y="17062"/>
                  </a:lnTo>
                  <a:lnTo>
                    <a:pt x="38245" y="16875"/>
                  </a:lnTo>
                  <a:lnTo>
                    <a:pt x="38618" y="16652"/>
                  </a:lnTo>
                  <a:lnTo>
                    <a:pt x="38972" y="16391"/>
                  </a:lnTo>
                  <a:lnTo>
                    <a:pt x="39326" y="16111"/>
                  </a:lnTo>
                  <a:lnTo>
                    <a:pt x="39681" y="15775"/>
                  </a:lnTo>
                  <a:lnTo>
                    <a:pt x="39998" y="15421"/>
                  </a:lnTo>
                  <a:lnTo>
                    <a:pt x="40315" y="15011"/>
                  </a:lnTo>
                  <a:lnTo>
                    <a:pt x="40613" y="14563"/>
                  </a:lnTo>
                  <a:lnTo>
                    <a:pt x="40874" y="14060"/>
                  </a:lnTo>
                  <a:lnTo>
                    <a:pt x="41004" y="13799"/>
                  </a:lnTo>
                  <a:lnTo>
                    <a:pt x="41116" y="13519"/>
                  </a:lnTo>
                  <a:lnTo>
                    <a:pt x="41228" y="13239"/>
                  </a:lnTo>
                  <a:lnTo>
                    <a:pt x="41321" y="12941"/>
                  </a:lnTo>
                  <a:lnTo>
                    <a:pt x="41415" y="12624"/>
                  </a:lnTo>
                  <a:lnTo>
                    <a:pt x="41508" y="12288"/>
                  </a:lnTo>
                  <a:lnTo>
                    <a:pt x="41582" y="11953"/>
                  </a:lnTo>
                  <a:lnTo>
                    <a:pt x="41657" y="11599"/>
                  </a:lnTo>
                  <a:lnTo>
                    <a:pt x="41713" y="11226"/>
                  </a:lnTo>
                  <a:lnTo>
                    <a:pt x="41750" y="10834"/>
                  </a:lnTo>
                  <a:lnTo>
                    <a:pt x="41806" y="10442"/>
                  </a:lnTo>
                  <a:lnTo>
                    <a:pt x="41825" y="10032"/>
                  </a:lnTo>
                  <a:lnTo>
                    <a:pt x="41844" y="9603"/>
                  </a:lnTo>
                  <a:lnTo>
                    <a:pt x="41844" y="9156"/>
                  </a:lnTo>
                  <a:lnTo>
                    <a:pt x="41844" y="8223"/>
                  </a:lnTo>
                  <a:lnTo>
                    <a:pt x="41788" y="7366"/>
                  </a:lnTo>
                  <a:lnTo>
                    <a:pt x="41713" y="6564"/>
                  </a:lnTo>
                  <a:lnTo>
                    <a:pt x="41601" y="5837"/>
                  </a:lnTo>
                  <a:lnTo>
                    <a:pt x="41545" y="5482"/>
                  </a:lnTo>
                  <a:lnTo>
                    <a:pt x="41471" y="5147"/>
                  </a:lnTo>
                  <a:lnTo>
                    <a:pt x="41377" y="4830"/>
                  </a:lnTo>
                  <a:lnTo>
                    <a:pt x="41303" y="4531"/>
                  </a:lnTo>
                  <a:lnTo>
                    <a:pt x="41191" y="4233"/>
                  </a:lnTo>
                  <a:lnTo>
                    <a:pt x="41079" y="3953"/>
                  </a:lnTo>
                  <a:lnTo>
                    <a:pt x="40967" y="3692"/>
                  </a:lnTo>
                  <a:lnTo>
                    <a:pt x="40837" y="3431"/>
                  </a:lnTo>
                  <a:lnTo>
                    <a:pt x="40687" y="3189"/>
                  </a:lnTo>
                  <a:lnTo>
                    <a:pt x="40538" y="2965"/>
                  </a:lnTo>
                  <a:lnTo>
                    <a:pt x="40389" y="2741"/>
                  </a:lnTo>
                  <a:lnTo>
                    <a:pt x="40221" y="2536"/>
                  </a:lnTo>
                  <a:lnTo>
                    <a:pt x="40035" y="2350"/>
                  </a:lnTo>
                  <a:lnTo>
                    <a:pt x="39848" y="2163"/>
                  </a:lnTo>
                  <a:lnTo>
                    <a:pt x="39643" y="1977"/>
                  </a:lnTo>
                  <a:lnTo>
                    <a:pt x="39438" y="1828"/>
                  </a:lnTo>
                  <a:lnTo>
                    <a:pt x="39214" y="1660"/>
                  </a:lnTo>
                  <a:lnTo>
                    <a:pt x="38972" y="1529"/>
                  </a:lnTo>
                  <a:lnTo>
                    <a:pt x="38730" y="1380"/>
                  </a:lnTo>
                  <a:lnTo>
                    <a:pt x="38469" y="1268"/>
                  </a:lnTo>
                  <a:lnTo>
                    <a:pt x="38207" y="1138"/>
                  </a:lnTo>
                  <a:lnTo>
                    <a:pt x="37909" y="1026"/>
                  </a:lnTo>
                  <a:lnTo>
                    <a:pt x="37629" y="933"/>
                  </a:lnTo>
                  <a:lnTo>
                    <a:pt x="37312" y="839"/>
                  </a:lnTo>
                  <a:lnTo>
                    <a:pt x="36660" y="672"/>
                  </a:lnTo>
                  <a:lnTo>
                    <a:pt x="35970" y="541"/>
                  </a:lnTo>
                  <a:lnTo>
                    <a:pt x="35205" y="429"/>
                  </a:lnTo>
                  <a:lnTo>
                    <a:pt x="34404" y="336"/>
                  </a:lnTo>
                  <a:lnTo>
                    <a:pt x="33527" y="261"/>
                  </a:lnTo>
                  <a:lnTo>
                    <a:pt x="32614" y="205"/>
                  </a:lnTo>
                  <a:lnTo>
                    <a:pt x="31625" y="168"/>
                  </a:lnTo>
                  <a:lnTo>
                    <a:pt x="30581" y="150"/>
                  </a:lnTo>
                  <a:lnTo>
                    <a:pt x="28325" y="150"/>
                  </a:lnTo>
                  <a:lnTo>
                    <a:pt x="25789" y="168"/>
                  </a:lnTo>
                  <a:lnTo>
                    <a:pt x="23011" y="187"/>
                  </a:lnTo>
                  <a:lnTo>
                    <a:pt x="19169" y="187"/>
                  </a:lnTo>
                  <a:lnTo>
                    <a:pt x="18312" y="168"/>
                  </a:lnTo>
                  <a:lnTo>
                    <a:pt x="16316" y="94"/>
                  </a:lnTo>
                  <a:lnTo>
                    <a:pt x="14079" y="38"/>
                  </a:lnTo>
                  <a:lnTo>
                    <a:pt x="12923" y="19"/>
                  </a:lnTo>
                  <a:lnTo>
                    <a:pt x="11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5"/>
            <p:cNvSpPr/>
            <p:nvPr/>
          </p:nvSpPr>
          <p:spPr>
            <a:xfrm>
              <a:off x="7858888" y="-1303750"/>
              <a:ext cx="136125" cy="138475"/>
            </a:xfrm>
            <a:custGeom>
              <a:avLst/>
              <a:gdLst/>
              <a:ahLst/>
              <a:cxnLst/>
              <a:rect l="l" t="t" r="r" b="b"/>
              <a:pathLst>
                <a:path w="5445" h="5539" extrusionOk="0">
                  <a:moveTo>
                    <a:pt x="2872" y="0"/>
                  </a:moveTo>
                  <a:lnTo>
                    <a:pt x="2611" y="19"/>
                  </a:lnTo>
                  <a:lnTo>
                    <a:pt x="2350" y="56"/>
                  </a:lnTo>
                  <a:lnTo>
                    <a:pt x="2089" y="131"/>
                  </a:lnTo>
                  <a:lnTo>
                    <a:pt x="1846" y="224"/>
                  </a:lnTo>
                  <a:lnTo>
                    <a:pt x="1604" y="336"/>
                  </a:lnTo>
                  <a:lnTo>
                    <a:pt x="1361" y="466"/>
                  </a:lnTo>
                  <a:lnTo>
                    <a:pt x="1138" y="615"/>
                  </a:lnTo>
                  <a:lnTo>
                    <a:pt x="932" y="802"/>
                  </a:lnTo>
                  <a:lnTo>
                    <a:pt x="746" y="1007"/>
                  </a:lnTo>
                  <a:lnTo>
                    <a:pt x="559" y="1212"/>
                  </a:lnTo>
                  <a:lnTo>
                    <a:pt x="410" y="1454"/>
                  </a:lnTo>
                  <a:lnTo>
                    <a:pt x="280" y="1697"/>
                  </a:lnTo>
                  <a:lnTo>
                    <a:pt x="168" y="1939"/>
                  </a:lnTo>
                  <a:lnTo>
                    <a:pt x="93" y="2200"/>
                  </a:lnTo>
                  <a:lnTo>
                    <a:pt x="37" y="2461"/>
                  </a:lnTo>
                  <a:lnTo>
                    <a:pt x="0" y="2722"/>
                  </a:lnTo>
                  <a:lnTo>
                    <a:pt x="0" y="2983"/>
                  </a:lnTo>
                  <a:lnTo>
                    <a:pt x="19" y="3245"/>
                  </a:lnTo>
                  <a:lnTo>
                    <a:pt x="56" y="3506"/>
                  </a:lnTo>
                  <a:lnTo>
                    <a:pt x="131" y="3767"/>
                  </a:lnTo>
                  <a:lnTo>
                    <a:pt x="205" y="4009"/>
                  </a:lnTo>
                  <a:lnTo>
                    <a:pt x="336" y="4233"/>
                  </a:lnTo>
                  <a:lnTo>
                    <a:pt x="466" y="4457"/>
                  </a:lnTo>
                  <a:lnTo>
                    <a:pt x="634" y="4662"/>
                  </a:lnTo>
                  <a:lnTo>
                    <a:pt x="821" y="4867"/>
                  </a:lnTo>
                  <a:lnTo>
                    <a:pt x="1044" y="5035"/>
                  </a:lnTo>
                  <a:lnTo>
                    <a:pt x="1268" y="5184"/>
                  </a:lnTo>
                  <a:lnTo>
                    <a:pt x="1529" y="5314"/>
                  </a:lnTo>
                  <a:lnTo>
                    <a:pt x="1772" y="5408"/>
                  </a:lnTo>
                  <a:lnTo>
                    <a:pt x="2033" y="5482"/>
                  </a:lnTo>
                  <a:lnTo>
                    <a:pt x="2294" y="5519"/>
                  </a:lnTo>
                  <a:lnTo>
                    <a:pt x="2573" y="5538"/>
                  </a:lnTo>
                  <a:lnTo>
                    <a:pt x="2834" y="5538"/>
                  </a:lnTo>
                  <a:lnTo>
                    <a:pt x="3095" y="5501"/>
                  </a:lnTo>
                  <a:lnTo>
                    <a:pt x="3356" y="5445"/>
                  </a:lnTo>
                  <a:lnTo>
                    <a:pt x="3618" y="5352"/>
                  </a:lnTo>
                  <a:lnTo>
                    <a:pt x="3860" y="5258"/>
                  </a:lnTo>
                  <a:lnTo>
                    <a:pt x="4102" y="5128"/>
                  </a:lnTo>
                  <a:lnTo>
                    <a:pt x="4326" y="4979"/>
                  </a:lnTo>
                  <a:lnTo>
                    <a:pt x="4531" y="4792"/>
                  </a:lnTo>
                  <a:lnTo>
                    <a:pt x="4736" y="4606"/>
                  </a:lnTo>
                  <a:lnTo>
                    <a:pt x="4904" y="4382"/>
                  </a:lnTo>
                  <a:lnTo>
                    <a:pt x="5072" y="4158"/>
                  </a:lnTo>
                  <a:lnTo>
                    <a:pt x="5184" y="3897"/>
                  </a:lnTo>
                  <a:lnTo>
                    <a:pt x="5296" y="3655"/>
                  </a:lnTo>
                  <a:lnTo>
                    <a:pt x="5370" y="3394"/>
                  </a:lnTo>
                  <a:lnTo>
                    <a:pt x="5426" y="3114"/>
                  </a:lnTo>
                  <a:lnTo>
                    <a:pt x="5445" y="2853"/>
                  </a:lnTo>
                  <a:lnTo>
                    <a:pt x="5445" y="2573"/>
                  </a:lnTo>
                  <a:lnTo>
                    <a:pt x="5426" y="2312"/>
                  </a:lnTo>
                  <a:lnTo>
                    <a:pt x="5370" y="2051"/>
                  </a:lnTo>
                  <a:lnTo>
                    <a:pt x="5314" y="1790"/>
                  </a:lnTo>
                  <a:lnTo>
                    <a:pt x="5202" y="1529"/>
                  </a:lnTo>
                  <a:lnTo>
                    <a:pt x="5091" y="1287"/>
                  </a:lnTo>
                  <a:lnTo>
                    <a:pt x="4941" y="1063"/>
                  </a:lnTo>
                  <a:lnTo>
                    <a:pt x="4774" y="858"/>
                  </a:lnTo>
                  <a:lnTo>
                    <a:pt x="4587" y="653"/>
                  </a:lnTo>
                  <a:lnTo>
                    <a:pt x="4363" y="485"/>
                  </a:lnTo>
                  <a:lnTo>
                    <a:pt x="4140" y="336"/>
                  </a:lnTo>
                  <a:lnTo>
                    <a:pt x="3897" y="205"/>
                  </a:lnTo>
                  <a:lnTo>
                    <a:pt x="3636" y="112"/>
                  </a:lnTo>
                  <a:lnTo>
                    <a:pt x="3375" y="56"/>
                  </a:lnTo>
                  <a:lnTo>
                    <a:pt x="3133" y="19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5"/>
            <p:cNvSpPr/>
            <p:nvPr/>
          </p:nvSpPr>
          <p:spPr>
            <a:xfrm>
              <a:off x="8186588" y="-979300"/>
              <a:ext cx="139400" cy="135675"/>
            </a:xfrm>
            <a:custGeom>
              <a:avLst/>
              <a:gdLst/>
              <a:ahLst/>
              <a:cxnLst/>
              <a:rect l="l" t="t" r="r" b="b"/>
              <a:pathLst>
                <a:path w="5576" h="5427" extrusionOk="0">
                  <a:moveTo>
                    <a:pt x="2648" y="0"/>
                  </a:moveTo>
                  <a:lnTo>
                    <a:pt x="2387" y="19"/>
                  </a:lnTo>
                  <a:lnTo>
                    <a:pt x="2126" y="56"/>
                  </a:lnTo>
                  <a:lnTo>
                    <a:pt x="1865" y="112"/>
                  </a:lnTo>
                  <a:lnTo>
                    <a:pt x="1623" y="186"/>
                  </a:lnTo>
                  <a:lnTo>
                    <a:pt x="1380" y="298"/>
                  </a:lnTo>
                  <a:lnTo>
                    <a:pt x="1157" y="429"/>
                  </a:lnTo>
                  <a:lnTo>
                    <a:pt x="933" y="578"/>
                  </a:lnTo>
                  <a:lnTo>
                    <a:pt x="746" y="746"/>
                  </a:lnTo>
                  <a:lnTo>
                    <a:pt x="560" y="951"/>
                  </a:lnTo>
                  <a:lnTo>
                    <a:pt x="411" y="1175"/>
                  </a:lnTo>
                  <a:lnTo>
                    <a:pt x="262" y="1417"/>
                  </a:lnTo>
                  <a:lnTo>
                    <a:pt x="150" y="1678"/>
                  </a:lnTo>
                  <a:lnTo>
                    <a:pt x="75" y="1939"/>
                  </a:lnTo>
                  <a:lnTo>
                    <a:pt x="19" y="2200"/>
                  </a:lnTo>
                  <a:lnTo>
                    <a:pt x="1" y="2461"/>
                  </a:lnTo>
                  <a:lnTo>
                    <a:pt x="1" y="2741"/>
                  </a:lnTo>
                  <a:lnTo>
                    <a:pt x="19" y="3002"/>
                  </a:lnTo>
                  <a:lnTo>
                    <a:pt x="75" y="3263"/>
                  </a:lnTo>
                  <a:lnTo>
                    <a:pt x="150" y="3524"/>
                  </a:lnTo>
                  <a:lnTo>
                    <a:pt x="243" y="3767"/>
                  </a:lnTo>
                  <a:lnTo>
                    <a:pt x="374" y="4009"/>
                  </a:lnTo>
                  <a:lnTo>
                    <a:pt x="523" y="4233"/>
                  </a:lnTo>
                  <a:lnTo>
                    <a:pt x="672" y="4438"/>
                  </a:lnTo>
                  <a:lnTo>
                    <a:pt x="858" y="4643"/>
                  </a:lnTo>
                  <a:lnTo>
                    <a:pt x="1082" y="4829"/>
                  </a:lnTo>
                  <a:lnTo>
                    <a:pt x="1306" y="4979"/>
                  </a:lnTo>
                  <a:lnTo>
                    <a:pt x="1548" y="5128"/>
                  </a:lnTo>
                  <a:lnTo>
                    <a:pt x="1791" y="5240"/>
                  </a:lnTo>
                  <a:lnTo>
                    <a:pt x="2070" y="5314"/>
                  </a:lnTo>
                  <a:lnTo>
                    <a:pt x="2331" y="5389"/>
                  </a:lnTo>
                  <a:lnTo>
                    <a:pt x="2611" y="5408"/>
                  </a:lnTo>
                  <a:lnTo>
                    <a:pt x="2872" y="5426"/>
                  </a:lnTo>
                  <a:lnTo>
                    <a:pt x="3152" y="5408"/>
                  </a:lnTo>
                  <a:lnTo>
                    <a:pt x="3413" y="5352"/>
                  </a:lnTo>
                  <a:lnTo>
                    <a:pt x="3674" y="5296"/>
                  </a:lnTo>
                  <a:lnTo>
                    <a:pt x="3935" y="5202"/>
                  </a:lnTo>
                  <a:lnTo>
                    <a:pt x="4177" y="5091"/>
                  </a:lnTo>
                  <a:lnTo>
                    <a:pt x="4401" y="4960"/>
                  </a:lnTo>
                  <a:lnTo>
                    <a:pt x="4625" y="4792"/>
                  </a:lnTo>
                  <a:lnTo>
                    <a:pt x="4830" y="4606"/>
                  </a:lnTo>
                  <a:lnTo>
                    <a:pt x="4998" y="4419"/>
                  </a:lnTo>
                  <a:lnTo>
                    <a:pt x="5166" y="4195"/>
                  </a:lnTo>
                  <a:lnTo>
                    <a:pt x="5315" y="3953"/>
                  </a:lnTo>
                  <a:lnTo>
                    <a:pt x="5427" y="3692"/>
                  </a:lnTo>
                  <a:lnTo>
                    <a:pt x="5501" y="3431"/>
                  </a:lnTo>
                  <a:lnTo>
                    <a:pt x="5557" y="3170"/>
                  </a:lnTo>
                  <a:lnTo>
                    <a:pt x="5576" y="2909"/>
                  </a:lnTo>
                  <a:lnTo>
                    <a:pt x="5557" y="2648"/>
                  </a:lnTo>
                  <a:lnTo>
                    <a:pt x="5539" y="2387"/>
                  </a:lnTo>
                  <a:lnTo>
                    <a:pt x="5483" y="2126"/>
                  </a:lnTo>
                  <a:lnTo>
                    <a:pt x="5389" y="1883"/>
                  </a:lnTo>
                  <a:lnTo>
                    <a:pt x="5278" y="1641"/>
                  </a:lnTo>
                  <a:lnTo>
                    <a:pt x="5147" y="1417"/>
                  </a:lnTo>
                  <a:lnTo>
                    <a:pt x="4998" y="1193"/>
                  </a:lnTo>
                  <a:lnTo>
                    <a:pt x="4830" y="988"/>
                  </a:lnTo>
                  <a:lnTo>
                    <a:pt x="4644" y="783"/>
                  </a:lnTo>
                  <a:lnTo>
                    <a:pt x="4438" y="615"/>
                  </a:lnTo>
                  <a:lnTo>
                    <a:pt x="4196" y="466"/>
                  </a:lnTo>
                  <a:lnTo>
                    <a:pt x="3954" y="317"/>
                  </a:lnTo>
                  <a:lnTo>
                    <a:pt x="3711" y="205"/>
                  </a:lnTo>
                  <a:lnTo>
                    <a:pt x="3450" y="112"/>
                  </a:lnTo>
                  <a:lnTo>
                    <a:pt x="3171" y="56"/>
                  </a:lnTo>
                  <a:lnTo>
                    <a:pt x="2909" y="19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5"/>
            <p:cNvSpPr/>
            <p:nvPr/>
          </p:nvSpPr>
          <p:spPr>
            <a:xfrm>
              <a:off x="7483138" y="-1171375"/>
              <a:ext cx="235450" cy="210725"/>
            </a:xfrm>
            <a:custGeom>
              <a:avLst/>
              <a:gdLst/>
              <a:ahLst/>
              <a:cxnLst/>
              <a:rect l="l" t="t" r="r" b="b"/>
              <a:pathLst>
                <a:path w="9418" h="8429" extrusionOk="0">
                  <a:moveTo>
                    <a:pt x="2425" y="1"/>
                  </a:moveTo>
                  <a:lnTo>
                    <a:pt x="2183" y="19"/>
                  </a:lnTo>
                  <a:lnTo>
                    <a:pt x="1959" y="75"/>
                  </a:lnTo>
                  <a:lnTo>
                    <a:pt x="1735" y="150"/>
                  </a:lnTo>
                  <a:lnTo>
                    <a:pt x="1511" y="243"/>
                  </a:lnTo>
                  <a:lnTo>
                    <a:pt x="1306" y="374"/>
                  </a:lnTo>
                  <a:lnTo>
                    <a:pt x="1101" y="504"/>
                  </a:lnTo>
                  <a:lnTo>
                    <a:pt x="915" y="672"/>
                  </a:lnTo>
                  <a:lnTo>
                    <a:pt x="747" y="840"/>
                  </a:lnTo>
                  <a:lnTo>
                    <a:pt x="598" y="1026"/>
                  </a:lnTo>
                  <a:lnTo>
                    <a:pt x="449" y="1231"/>
                  </a:lnTo>
                  <a:lnTo>
                    <a:pt x="318" y="1436"/>
                  </a:lnTo>
                  <a:lnTo>
                    <a:pt x="225" y="1660"/>
                  </a:lnTo>
                  <a:lnTo>
                    <a:pt x="132" y="1884"/>
                  </a:lnTo>
                  <a:lnTo>
                    <a:pt x="76" y="2126"/>
                  </a:lnTo>
                  <a:lnTo>
                    <a:pt x="20" y="2369"/>
                  </a:lnTo>
                  <a:lnTo>
                    <a:pt x="1" y="2592"/>
                  </a:lnTo>
                  <a:lnTo>
                    <a:pt x="1" y="2835"/>
                  </a:lnTo>
                  <a:lnTo>
                    <a:pt x="1" y="3077"/>
                  </a:lnTo>
                  <a:lnTo>
                    <a:pt x="38" y="3301"/>
                  </a:lnTo>
                  <a:lnTo>
                    <a:pt x="76" y="3543"/>
                  </a:lnTo>
                  <a:lnTo>
                    <a:pt x="132" y="3767"/>
                  </a:lnTo>
                  <a:lnTo>
                    <a:pt x="206" y="4010"/>
                  </a:lnTo>
                  <a:lnTo>
                    <a:pt x="281" y="4233"/>
                  </a:lnTo>
                  <a:lnTo>
                    <a:pt x="374" y="4457"/>
                  </a:lnTo>
                  <a:lnTo>
                    <a:pt x="486" y="4681"/>
                  </a:lnTo>
                  <a:lnTo>
                    <a:pt x="710" y="5110"/>
                  </a:lnTo>
                  <a:lnTo>
                    <a:pt x="989" y="5520"/>
                  </a:lnTo>
                  <a:lnTo>
                    <a:pt x="1288" y="5912"/>
                  </a:lnTo>
                  <a:lnTo>
                    <a:pt x="1623" y="6303"/>
                  </a:lnTo>
                  <a:lnTo>
                    <a:pt x="1978" y="6657"/>
                  </a:lnTo>
                  <a:lnTo>
                    <a:pt x="2369" y="7012"/>
                  </a:lnTo>
                  <a:lnTo>
                    <a:pt x="2761" y="7347"/>
                  </a:lnTo>
                  <a:lnTo>
                    <a:pt x="3190" y="7646"/>
                  </a:lnTo>
                  <a:lnTo>
                    <a:pt x="3618" y="7925"/>
                  </a:lnTo>
                  <a:lnTo>
                    <a:pt x="4085" y="8186"/>
                  </a:lnTo>
                  <a:lnTo>
                    <a:pt x="4551" y="8429"/>
                  </a:lnTo>
                  <a:lnTo>
                    <a:pt x="4924" y="8205"/>
                  </a:lnTo>
                  <a:lnTo>
                    <a:pt x="5297" y="7981"/>
                  </a:lnTo>
                  <a:lnTo>
                    <a:pt x="5651" y="7758"/>
                  </a:lnTo>
                  <a:lnTo>
                    <a:pt x="6005" y="7515"/>
                  </a:lnTo>
                  <a:lnTo>
                    <a:pt x="6341" y="7254"/>
                  </a:lnTo>
                  <a:lnTo>
                    <a:pt x="6658" y="6974"/>
                  </a:lnTo>
                  <a:lnTo>
                    <a:pt x="6975" y="6695"/>
                  </a:lnTo>
                  <a:lnTo>
                    <a:pt x="7273" y="6378"/>
                  </a:lnTo>
                  <a:lnTo>
                    <a:pt x="7627" y="5968"/>
                  </a:lnTo>
                  <a:lnTo>
                    <a:pt x="7944" y="5539"/>
                  </a:lnTo>
                  <a:lnTo>
                    <a:pt x="8243" y="5091"/>
                  </a:lnTo>
                  <a:lnTo>
                    <a:pt x="8541" y="4644"/>
                  </a:lnTo>
                  <a:lnTo>
                    <a:pt x="8877" y="4066"/>
                  </a:lnTo>
                  <a:lnTo>
                    <a:pt x="9026" y="3767"/>
                  </a:lnTo>
                  <a:lnTo>
                    <a:pt x="9156" y="3469"/>
                  </a:lnTo>
                  <a:lnTo>
                    <a:pt x="9268" y="3152"/>
                  </a:lnTo>
                  <a:lnTo>
                    <a:pt x="9343" y="2835"/>
                  </a:lnTo>
                  <a:lnTo>
                    <a:pt x="9399" y="2518"/>
                  </a:lnTo>
                  <a:lnTo>
                    <a:pt x="9417" y="2201"/>
                  </a:lnTo>
                  <a:lnTo>
                    <a:pt x="9417" y="2033"/>
                  </a:lnTo>
                  <a:lnTo>
                    <a:pt x="9380" y="1865"/>
                  </a:lnTo>
                  <a:lnTo>
                    <a:pt x="9362" y="1697"/>
                  </a:lnTo>
                  <a:lnTo>
                    <a:pt x="9306" y="1530"/>
                  </a:lnTo>
                  <a:lnTo>
                    <a:pt x="9250" y="1380"/>
                  </a:lnTo>
                  <a:lnTo>
                    <a:pt x="9175" y="1231"/>
                  </a:lnTo>
                  <a:lnTo>
                    <a:pt x="9101" y="1082"/>
                  </a:lnTo>
                  <a:lnTo>
                    <a:pt x="9007" y="933"/>
                  </a:lnTo>
                  <a:lnTo>
                    <a:pt x="8914" y="802"/>
                  </a:lnTo>
                  <a:lnTo>
                    <a:pt x="8802" y="691"/>
                  </a:lnTo>
                  <a:lnTo>
                    <a:pt x="8672" y="579"/>
                  </a:lnTo>
                  <a:lnTo>
                    <a:pt x="8541" y="485"/>
                  </a:lnTo>
                  <a:lnTo>
                    <a:pt x="8411" y="392"/>
                  </a:lnTo>
                  <a:lnTo>
                    <a:pt x="8261" y="318"/>
                  </a:lnTo>
                  <a:lnTo>
                    <a:pt x="8094" y="262"/>
                  </a:lnTo>
                  <a:lnTo>
                    <a:pt x="7926" y="224"/>
                  </a:lnTo>
                  <a:lnTo>
                    <a:pt x="7702" y="206"/>
                  </a:lnTo>
                  <a:lnTo>
                    <a:pt x="7460" y="224"/>
                  </a:lnTo>
                  <a:lnTo>
                    <a:pt x="7217" y="262"/>
                  </a:lnTo>
                  <a:lnTo>
                    <a:pt x="6975" y="299"/>
                  </a:lnTo>
                  <a:lnTo>
                    <a:pt x="6602" y="411"/>
                  </a:lnTo>
                  <a:lnTo>
                    <a:pt x="6229" y="560"/>
                  </a:lnTo>
                  <a:lnTo>
                    <a:pt x="5893" y="746"/>
                  </a:lnTo>
                  <a:lnTo>
                    <a:pt x="5558" y="952"/>
                  </a:lnTo>
                  <a:lnTo>
                    <a:pt x="5241" y="1175"/>
                  </a:lnTo>
                  <a:lnTo>
                    <a:pt x="4942" y="1436"/>
                  </a:lnTo>
                  <a:lnTo>
                    <a:pt x="4681" y="1716"/>
                  </a:lnTo>
                  <a:lnTo>
                    <a:pt x="4439" y="2014"/>
                  </a:lnTo>
                  <a:lnTo>
                    <a:pt x="4383" y="1809"/>
                  </a:lnTo>
                  <a:lnTo>
                    <a:pt x="4308" y="1604"/>
                  </a:lnTo>
                  <a:lnTo>
                    <a:pt x="4141" y="1213"/>
                  </a:lnTo>
                  <a:lnTo>
                    <a:pt x="4047" y="970"/>
                  </a:lnTo>
                  <a:lnTo>
                    <a:pt x="3935" y="746"/>
                  </a:lnTo>
                  <a:lnTo>
                    <a:pt x="3786" y="541"/>
                  </a:lnTo>
                  <a:lnTo>
                    <a:pt x="3712" y="448"/>
                  </a:lnTo>
                  <a:lnTo>
                    <a:pt x="3618" y="355"/>
                  </a:lnTo>
                  <a:lnTo>
                    <a:pt x="3525" y="280"/>
                  </a:lnTo>
                  <a:lnTo>
                    <a:pt x="3413" y="206"/>
                  </a:lnTo>
                  <a:lnTo>
                    <a:pt x="3301" y="150"/>
                  </a:lnTo>
                  <a:lnTo>
                    <a:pt x="3190" y="113"/>
                  </a:lnTo>
                  <a:lnTo>
                    <a:pt x="2929" y="38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5"/>
            <p:cNvSpPr/>
            <p:nvPr/>
          </p:nvSpPr>
          <p:spPr>
            <a:xfrm>
              <a:off x="7945113" y="-963925"/>
              <a:ext cx="47100" cy="44775"/>
            </a:xfrm>
            <a:custGeom>
              <a:avLst/>
              <a:gdLst/>
              <a:ahLst/>
              <a:cxnLst/>
              <a:rect l="l" t="t" r="r" b="b"/>
              <a:pathLst>
                <a:path w="1884" h="1791" extrusionOk="0">
                  <a:moveTo>
                    <a:pt x="896" y="0"/>
                  </a:moveTo>
                  <a:lnTo>
                    <a:pt x="728" y="19"/>
                  </a:lnTo>
                  <a:lnTo>
                    <a:pt x="541" y="94"/>
                  </a:lnTo>
                  <a:lnTo>
                    <a:pt x="392" y="187"/>
                  </a:lnTo>
                  <a:lnTo>
                    <a:pt x="262" y="299"/>
                  </a:lnTo>
                  <a:lnTo>
                    <a:pt x="150" y="429"/>
                  </a:lnTo>
                  <a:lnTo>
                    <a:pt x="57" y="578"/>
                  </a:lnTo>
                  <a:lnTo>
                    <a:pt x="19" y="746"/>
                  </a:lnTo>
                  <a:lnTo>
                    <a:pt x="1" y="933"/>
                  </a:lnTo>
                  <a:lnTo>
                    <a:pt x="38" y="1100"/>
                  </a:lnTo>
                  <a:lnTo>
                    <a:pt x="94" y="1287"/>
                  </a:lnTo>
                  <a:lnTo>
                    <a:pt x="187" y="1436"/>
                  </a:lnTo>
                  <a:lnTo>
                    <a:pt x="318" y="1567"/>
                  </a:lnTo>
                  <a:lnTo>
                    <a:pt x="467" y="1660"/>
                  </a:lnTo>
                  <a:lnTo>
                    <a:pt x="616" y="1734"/>
                  </a:lnTo>
                  <a:lnTo>
                    <a:pt x="803" y="1772"/>
                  </a:lnTo>
                  <a:lnTo>
                    <a:pt x="989" y="1790"/>
                  </a:lnTo>
                  <a:lnTo>
                    <a:pt x="1157" y="1753"/>
                  </a:lnTo>
                  <a:lnTo>
                    <a:pt x="1343" y="1697"/>
                  </a:lnTo>
                  <a:lnTo>
                    <a:pt x="1492" y="1604"/>
                  </a:lnTo>
                  <a:lnTo>
                    <a:pt x="1623" y="1473"/>
                  </a:lnTo>
                  <a:lnTo>
                    <a:pt x="1735" y="1343"/>
                  </a:lnTo>
                  <a:lnTo>
                    <a:pt x="1809" y="1175"/>
                  </a:lnTo>
                  <a:lnTo>
                    <a:pt x="1865" y="1007"/>
                  </a:lnTo>
                  <a:lnTo>
                    <a:pt x="1884" y="821"/>
                  </a:lnTo>
                  <a:lnTo>
                    <a:pt x="1847" y="634"/>
                  </a:lnTo>
                  <a:lnTo>
                    <a:pt x="1791" y="467"/>
                  </a:lnTo>
                  <a:lnTo>
                    <a:pt x="1698" y="317"/>
                  </a:lnTo>
                  <a:lnTo>
                    <a:pt x="1567" y="205"/>
                  </a:lnTo>
                  <a:lnTo>
                    <a:pt x="1418" y="112"/>
                  </a:lnTo>
                  <a:lnTo>
                    <a:pt x="1250" y="3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5"/>
            <p:cNvSpPr/>
            <p:nvPr/>
          </p:nvSpPr>
          <p:spPr>
            <a:xfrm>
              <a:off x="8138588" y="-1183500"/>
              <a:ext cx="46625" cy="44775"/>
            </a:xfrm>
            <a:custGeom>
              <a:avLst/>
              <a:gdLst/>
              <a:ahLst/>
              <a:cxnLst/>
              <a:rect l="l" t="t" r="r" b="b"/>
              <a:pathLst>
                <a:path w="1865" h="1791" extrusionOk="0">
                  <a:moveTo>
                    <a:pt x="876" y="1"/>
                  </a:moveTo>
                  <a:lnTo>
                    <a:pt x="709" y="19"/>
                  </a:lnTo>
                  <a:lnTo>
                    <a:pt x="522" y="94"/>
                  </a:lnTo>
                  <a:lnTo>
                    <a:pt x="373" y="187"/>
                  </a:lnTo>
                  <a:lnTo>
                    <a:pt x="242" y="318"/>
                  </a:lnTo>
                  <a:lnTo>
                    <a:pt x="131" y="448"/>
                  </a:lnTo>
                  <a:lnTo>
                    <a:pt x="56" y="616"/>
                  </a:lnTo>
                  <a:lnTo>
                    <a:pt x="0" y="784"/>
                  </a:lnTo>
                  <a:lnTo>
                    <a:pt x="0" y="952"/>
                  </a:lnTo>
                  <a:lnTo>
                    <a:pt x="19" y="1120"/>
                  </a:lnTo>
                  <a:lnTo>
                    <a:pt x="93" y="1306"/>
                  </a:lnTo>
                  <a:lnTo>
                    <a:pt x="186" y="1455"/>
                  </a:lnTo>
                  <a:lnTo>
                    <a:pt x="317" y="1586"/>
                  </a:lnTo>
                  <a:lnTo>
                    <a:pt x="466" y="1679"/>
                  </a:lnTo>
                  <a:lnTo>
                    <a:pt x="615" y="1754"/>
                  </a:lnTo>
                  <a:lnTo>
                    <a:pt x="802" y="1791"/>
                  </a:lnTo>
                  <a:lnTo>
                    <a:pt x="970" y="1791"/>
                  </a:lnTo>
                  <a:lnTo>
                    <a:pt x="1156" y="1772"/>
                  </a:lnTo>
                  <a:lnTo>
                    <a:pt x="1324" y="1698"/>
                  </a:lnTo>
                  <a:lnTo>
                    <a:pt x="1492" y="1604"/>
                  </a:lnTo>
                  <a:lnTo>
                    <a:pt x="1622" y="1474"/>
                  </a:lnTo>
                  <a:lnTo>
                    <a:pt x="1715" y="1325"/>
                  </a:lnTo>
                  <a:lnTo>
                    <a:pt x="1809" y="1157"/>
                  </a:lnTo>
                  <a:lnTo>
                    <a:pt x="1846" y="989"/>
                  </a:lnTo>
                  <a:lnTo>
                    <a:pt x="1865" y="821"/>
                  </a:lnTo>
                  <a:lnTo>
                    <a:pt x="1827" y="635"/>
                  </a:lnTo>
                  <a:lnTo>
                    <a:pt x="1771" y="467"/>
                  </a:lnTo>
                  <a:lnTo>
                    <a:pt x="1678" y="299"/>
                  </a:lnTo>
                  <a:lnTo>
                    <a:pt x="1548" y="187"/>
                  </a:lnTo>
                  <a:lnTo>
                    <a:pt x="1399" y="94"/>
                  </a:lnTo>
                  <a:lnTo>
                    <a:pt x="1231" y="19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5"/>
            <p:cNvSpPr/>
            <p:nvPr/>
          </p:nvSpPr>
          <p:spPr>
            <a:xfrm>
              <a:off x="7492463" y="-1193750"/>
              <a:ext cx="47125" cy="44775"/>
            </a:xfrm>
            <a:custGeom>
              <a:avLst/>
              <a:gdLst/>
              <a:ahLst/>
              <a:cxnLst/>
              <a:rect l="l" t="t" r="r" b="b"/>
              <a:pathLst>
                <a:path w="1885" h="1791" extrusionOk="0">
                  <a:moveTo>
                    <a:pt x="877" y="1"/>
                  </a:moveTo>
                  <a:lnTo>
                    <a:pt x="691" y="19"/>
                  </a:lnTo>
                  <a:lnTo>
                    <a:pt x="523" y="94"/>
                  </a:lnTo>
                  <a:lnTo>
                    <a:pt x="374" y="187"/>
                  </a:lnTo>
                  <a:lnTo>
                    <a:pt x="243" y="299"/>
                  </a:lnTo>
                  <a:lnTo>
                    <a:pt x="131" y="429"/>
                  </a:lnTo>
                  <a:lnTo>
                    <a:pt x="57" y="597"/>
                  </a:lnTo>
                  <a:lnTo>
                    <a:pt x="1" y="765"/>
                  </a:lnTo>
                  <a:lnTo>
                    <a:pt x="1" y="933"/>
                  </a:lnTo>
                  <a:lnTo>
                    <a:pt x="38" y="1119"/>
                  </a:lnTo>
                  <a:lnTo>
                    <a:pt x="113" y="1287"/>
                  </a:lnTo>
                  <a:lnTo>
                    <a:pt x="206" y="1436"/>
                  </a:lnTo>
                  <a:lnTo>
                    <a:pt x="337" y="1567"/>
                  </a:lnTo>
                  <a:lnTo>
                    <a:pt x="486" y="1660"/>
                  </a:lnTo>
                  <a:lnTo>
                    <a:pt x="635" y="1735"/>
                  </a:lnTo>
                  <a:lnTo>
                    <a:pt x="821" y="1772"/>
                  </a:lnTo>
                  <a:lnTo>
                    <a:pt x="1008" y="1791"/>
                  </a:lnTo>
                  <a:lnTo>
                    <a:pt x="1194" y="1753"/>
                  </a:lnTo>
                  <a:lnTo>
                    <a:pt x="1362" y="1679"/>
                  </a:lnTo>
                  <a:lnTo>
                    <a:pt x="1511" y="1586"/>
                  </a:lnTo>
                  <a:lnTo>
                    <a:pt x="1642" y="1455"/>
                  </a:lnTo>
                  <a:lnTo>
                    <a:pt x="1754" y="1324"/>
                  </a:lnTo>
                  <a:lnTo>
                    <a:pt x="1828" y="1157"/>
                  </a:lnTo>
                  <a:lnTo>
                    <a:pt x="1866" y="989"/>
                  </a:lnTo>
                  <a:lnTo>
                    <a:pt x="1884" y="802"/>
                  </a:lnTo>
                  <a:lnTo>
                    <a:pt x="1847" y="616"/>
                  </a:lnTo>
                  <a:lnTo>
                    <a:pt x="1772" y="467"/>
                  </a:lnTo>
                  <a:lnTo>
                    <a:pt x="1679" y="318"/>
                  </a:lnTo>
                  <a:lnTo>
                    <a:pt x="1549" y="187"/>
                  </a:lnTo>
                  <a:lnTo>
                    <a:pt x="1399" y="94"/>
                  </a:lnTo>
                  <a:lnTo>
                    <a:pt x="1232" y="38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5"/>
            <p:cNvSpPr/>
            <p:nvPr/>
          </p:nvSpPr>
          <p:spPr>
            <a:xfrm>
              <a:off x="7484538" y="-1236175"/>
              <a:ext cx="358050" cy="17750"/>
            </a:xfrm>
            <a:custGeom>
              <a:avLst/>
              <a:gdLst/>
              <a:ahLst/>
              <a:cxnLst/>
              <a:rect l="l" t="t" r="r" b="b"/>
              <a:pathLst>
                <a:path w="14322" h="710" extrusionOk="0">
                  <a:moveTo>
                    <a:pt x="1288" y="1"/>
                  </a:moveTo>
                  <a:lnTo>
                    <a:pt x="877" y="19"/>
                  </a:lnTo>
                  <a:lnTo>
                    <a:pt x="467" y="57"/>
                  </a:lnTo>
                  <a:lnTo>
                    <a:pt x="57" y="131"/>
                  </a:lnTo>
                  <a:lnTo>
                    <a:pt x="20" y="169"/>
                  </a:lnTo>
                  <a:lnTo>
                    <a:pt x="1" y="206"/>
                  </a:lnTo>
                  <a:lnTo>
                    <a:pt x="20" y="262"/>
                  </a:lnTo>
                  <a:lnTo>
                    <a:pt x="57" y="280"/>
                  </a:lnTo>
                  <a:lnTo>
                    <a:pt x="430" y="374"/>
                  </a:lnTo>
                  <a:lnTo>
                    <a:pt x="821" y="430"/>
                  </a:lnTo>
                  <a:lnTo>
                    <a:pt x="1213" y="467"/>
                  </a:lnTo>
                  <a:lnTo>
                    <a:pt x="1605" y="486"/>
                  </a:lnTo>
                  <a:lnTo>
                    <a:pt x="3171" y="486"/>
                  </a:lnTo>
                  <a:lnTo>
                    <a:pt x="6882" y="560"/>
                  </a:lnTo>
                  <a:lnTo>
                    <a:pt x="14116" y="709"/>
                  </a:lnTo>
                  <a:lnTo>
                    <a:pt x="14191" y="691"/>
                  </a:lnTo>
                  <a:lnTo>
                    <a:pt x="14266" y="635"/>
                  </a:lnTo>
                  <a:lnTo>
                    <a:pt x="14303" y="579"/>
                  </a:lnTo>
                  <a:lnTo>
                    <a:pt x="14321" y="486"/>
                  </a:lnTo>
                  <a:lnTo>
                    <a:pt x="14303" y="411"/>
                  </a:lnTo>
                  <a:lnTo>
                    <a:pt x="14266" y="336"/>
                  </a:lnTo>
                  <a:lnTo>
                    <a:pt x="14191" y="299"/>
                  </a:lnTo>
                  <a:lnTo>
                    <a:pt x="14116" y="280"/>
                  </a:lnTo>
                  <a:lnTo>
                    <a:pt x="6882" y="131"/>
                  </a:lnTo>
                  <a:lnTo>
                    <a:pt x="3376" y="57"/>
                  </a:lnTo>
                  <a:lnTo>
                    <a:pt x="2556" y="38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5"/>
            <p:cNvSpPr/>
            <p:nvPr/>
          </p:nvSpPr>
          <p:spPr>
            <a:xfrm>
              <a:off x="8012238" y="-1238975"/>
              <a:ext cx="274600" cy="27075"/>
            </a:xfrm>
            <a:custGeom>
              <a:avLst/>
              <a:gdLst/>
              <a:ahLst/>
              <a:cxnLst/>
              <a:rect l="l" t="t" r="r" b="b"/>
              <a:pathLst>
                <a:path w="10984" h="1083" extrusionOk="0">
                  <a:moveTo>
                    <a:pt x="2742" y="1"/>
                  </a:moveTo>
                  <a:lnTo>
                    <a:pt x="2033" y="20"/>
                  </a:lnTo>
                  <a:lnTo>
                    <a:pt x="1362" y="75"/>
                  </a:lnTo>
                  <a:lnTo>
                    <a:pt x="1026" y="131"/>
                  </a:lnTo>
                  <a:lnTo>
                    <a:pt x="709" y="187"/>
                  </a:lnTo>
                  <a:lnTo>
                    <a:pt x="374" y="262"/>
                  </a:lnTo>
                  <a:lnTo>
                    <a:pt x="75" y="337"/>
                  </a:lnTo>
                  <a:lnTo>
                    <a:pt x="19" y="374"/>
                  </a:lnTo>
                  <a:lnTo>
                    <a:pt x="1" y="430"/>
                  </a:lnTo>
                  <a:lnTo>
                    <a:pt x="19" y="467"/>
                  </a:lnTo>
                  <a:lnTo>
                    <a:pt x="38" y="486"/>
                  </a:lnTo>
                  <a:lnTo>
                    <a:pt x="75" y="504"/>
                  </a:lnTo>
                  <a:lnTo>
                    <a:pt x="392" y="542"/>
                  </a:lnTo>
                  <a:lnTo>
                    <a:pt x="709" y="579"/>
                  </a:lnTo>
                  <a:lnTo>
                    <a:pt x="1343" y="616"/>
                  </a:lnTo>
                  <a:lnTo>
                    <a:pt x="1996" y="616"/>
                  </a:lnTo>
                  <a:lnTo>
                    <a:pt x="2649" y="598"/>
                  </a:lnTo>
                  <a:lnTo>
                    <a:pt x="3954" y="560"/>
                  </a:lnTo>
                  <a:lnTo>
                    <a:pt x="4606" y="542"/>
                  </a:lnTo>
                  <a:lnTo>
                    <a:pt x="5240" y="560"/>
                  </a:lnTo>
                  <a:lnTo>
                    <a:pt x="5930" y="579"/>
                  </a:lnTo>
                  <a:lnTo>
                    <a:pt x="6639" y="635"/>
                  </a:lnTo>
                  <a:lnTo>
                    <a:pt x="8019" y="747"/>
                  </a:lnTo>
                  <a:lnTo>
                    <a:pt x="9380" y="896"/>
                  </a:lnTo>
                  <a:lnTo>
                    <a:pt x="10760" y="1082"/>
                  </a:lnTo>
                  <a:lnTo>
                    <a:pt x="10853" y="1064"/>
                  </a:lnTo>
                  <a:lnTo>
                    <a:pt x="10928" y="1026"/>
                  </a:lnTo>
                  <a:lnTo>
                    <a:pt x="10965" y="952"/>
                  </a:lnTo>
                  <a:lnTo>
                    <a:pt x="10984" y="877"/>
                  </a:lnTo>
                  <a:lnTo>
                    <a:pt x="10984" y="784"/>
                  </a:lnTo>
                  <a:lnTo>
                    <a:pt x="10965" y="709"/>
                  </a:lnTo>
                  <a:lnTo>
                    <a:pt x="10909" y="654"/>
                  </a:lnTo>
                  <a:lnTo>
                    <a:pt x="10834" y="616"/>
                  </a:lnTo>
                  <a:lnTo>
                    <a:pt x="10163" y="523"/>
                  </a:lnTo>
                  <a:lnTo>
                    <a:pt x="9492" y="411"/>
                  </a:lnTo>
                  <a:lnTo>
                    <a:pt x="8821" y="337"/>
                  </a:lnTo>
                  <a:lnTo>
                    <a:pt x="8149" y="262"/>
                  </a:lnTo>
                  <a:lnTo>
                    <a:pt x="6788" y="150"/>
                  </a:lnTo>
                  <a:lnTo>
                    <a:pt x="5446" y="94"/>
                  </a:lnTo>
                  <a:lnTo>
                    <a:pt x="4122" y="38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5"/>
            <p:cNvSpPr/>
            <p:nvPr/>
          </p:nvSpPr>
          <p:spPr>
            <a:xfrm>
              <a:off x="7479888" y="-956000"/>
              <a:ext cx="400925" cy="14950"/>
            </a:xfrm>
            <a:custGeom>
              <a:avLst/>
              <a:gdLst/>
              <a:ahLst/>
              <a:cxnLst/>
              <a:rect l="l" t="t" r="r" b="b"/>
              <a:pathLst>
                <a:path w="16037" h="598" extrusionOk="0">
                  <a:moveTo>
                    <a:pt x="2070" y="0"/>
                  </a:moveTo>
                  <a:lnTo>
                    <a:pt x="1101" y="19"/>
                  </a:lnTo>
                  <a:lnTo>
                    <a:pt x="131" y="56"/>
                  </a:lnTo>
                  <a:lnTo>
                    <a:pt x="75" y="75"/>
                  </a:lnTo>
                  <a:lnTo>
                    <a:pt x="56" y="94"/>
                  </a:lnTo>
                  <a:lnTo>
                    <a:pt x="19" y="131"/>
                  </a:lnTo>
                  <a:lnTo>
                    <a:pt x="0" y="168"/>
                  </a:lnTo>
                  <a:lnTo>
                    <a:pt x="0" y="224"/>
                  </a:lnTo>
                  <a:lnTo>
                    <a:pt x="19" y="261"/>
                  </a:lnTo>
                  <a:lnTo>
                    <a:pt x="56" y="280"/>
                  </a:lnTo>
                  <a:lnTo>
                    <a:pt x="94" y="299"/>
                  </a:lnTo>
                  <a:lnTo>
                    <a:pt x="1045" y="411"/>
                  </a:lnTo>
                  <a:lnTo>
                    <a:pt x="1996" y="485"/>
                  </a:lnTo>
                  <a:lnTo>
                    <a:pt x="2947" y="541"/>
                  </a:lnTo>
                  <a:lnTo>
                    <a:pt x="3916" y="560"/>
                  </a:lnTo>
                  <a:lnTo>
                    <a:pt x="5855" y="578"/>
                  </a:lnTo>
                  <a:lnTo>
                    <a:pt x="7757" y="578"/>
                  </a:lnTo>
                  <a:lnTo>
                    <a:pt x="9771" y="597"/>
                  </a:lnTo>
                  <a:lnTo>
                    <a:pt x="11785" y="597"/>
                  </a:lnTo>
                  <a:lnTo>
                    <a:pt x="13799" y="578"/>
                  </a:lnTo>
                  <a:lnTo>
                    <a:pt x="15813" y="541"/>
                  </a:lnTo>
                  <a:lnTo>
                    <a:pt x="15906" y="522"/>
                  </a:lnTo>
                  <a:lnTo>
                    <a:pt x="15981" y="466"/>
                  </a:lnTo>
                  <a:lnTo>
                    <a:pt x="16018" y="392"/>
                  </a:lnTo>
                  <a:lnTo>
                    <a:pt x="16036" y="317"/>
                  </a:lnTo>
                  <a:lnTo>
                    <a:pt x="16018" y="224"/>
                  </a:lnTo>
                  <a:lnTo>
                    <a:pt x="15981" y="168"/>
                  </a:lnTo>
                  <a:lnTo>
                    <a:pt x="15906" y="112"/>
                  </a:lnTo>
                  <a:lnTo>
                    <a:pt x="15813" y="94"/>
                  </a:lnTo>
                  <a:lnTo>
                    <a:pt x="13855" y="131"/>
                  </a:lnTo>
                  <a:lnTo>
                    <a:pt x="11897" y="150"/>
                  </a:lnTo>
                  <a:lnTo>
                    <a:pt x="7981" y="150"/>
                  </a:lnTo>
                  <a:lnTo>
                    <a:pt x="6993" y="131"/>
                  </a:lnTo>
                  <a:lnTo>
                    <a:pt x="6023" y="94"/>
                  </a:lnTo>
                  <a:lnTo>
                    <a:pt x="4047" y="3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5"/>
            <p:cNvSpPr/>
            <p:nvPr/>
          </p:nvSpPr>
          <p:spPr>
            <a:xfrm>
              <a:off x="8052338" y="-958325"/>
              <a:ext cx="175775" cy="15400"/>
            </a:xfrm>
            <a:custGeom>
              <a:avLst/>
              <a:gdLst/>
              <a:ahLst/>
              <a:cxnLst/>
              <a:rect l="l" t="t" r="r" b="b"/>
              <a:pathLst>
                <a:path w="7031" h="616" extrusionOk="0">
                  <a:moveTo>
                    <a:pt x="5501" y="0"/>
                  </a:moveTo>
                  <a:lnTo>
                    <a:pt x="5110" y="19"/>
                  </a:lnTo>
                  <a:lnTo>
                    <a:pt x="4718" y="37"/>
                  </a:lnTo>
                  <a:lnTo>
                    <a:pt x="4326" y="56"/>
                  </a:lnTo>
                  <a:lnTo>
                    <a:pt x="3953" y="56"/>
                  </a:lnTo>
                  <a:lnTo>
                    <a:pt x="2052" y="37"/>
                  </a:lnTo>
                  <a:lnTo>
                    <a:pt x="1101" y="56"/>
                  </a:lnTo>
                  <a:lnTo>
                    <a:pt x="616" y="93"/>
                  </a:lnTo>
                  <a:lnTo>
                    <a:pt x="150" y="131"/>
                  </a:lnTo>
                  <a:lnTo>
                    <a:pt x="75" y="149"/>
                  </a:lnTo>
                  <a:lnTo>
                    <a:pt x="38" y="187"/>
                  </a:lnTo>
                  <a:lnTo>
                    <a:pt x="0" y="243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38" y="392"/>
                  </a:lnTo>
                  <a:lnTo>
                    <a:pt x="75" y="429"/>
                  </a:lnTo>
                  <a:lnTo>
                    <a:pt x="150" y="448"/>
                  </a:lnTo>
                  <a:lnTo>
                    <a:pt x="597" y="485"/>
                  </a:lnTo>
                  <a:lnTo>
                    <a:pt x="1045" y="522"/>
                  </a:lnTo>
                  <a:lnTo>
                    <a:pt x="1940" y="541"/>
                  </a:lnTo>
                  <a:lnTo>
                    <a:pt x="4140" y="541"/>
                  </a:lnTo>
                  <a:lnTo>
                    <a:pt x="4550" y="578"/>
                  </a:lnTo>
                  <a:lnTo>
                    <a:pt x="4960" y="597"/>
                  </a:lnTo>
                  <a:lnTo>
                    <a:pt x="5389" y="615"/>
                  </a:lnTo>
                  <a:lnTo>
                    <a:pt x="5818" y="615"/>
                  </a:lnTo>
                  <a:lnTo>
                    <a:pt x="6228" y="578"/>
                  </a:lnTo>
                  <a:lnTo>
                    <a:pt x="6415" y="541"/>
                  </a:lnTo>
                  <a:lnTo>
                    <a:pt x="6620" y="504"/>
                  </a:lnTo>
                  <a:lnTo>
                    <a:pt x="6806" y="448"/>
                  </a:lnTo>
                  <a:lnTo>
                    <a:pt x="6974" y="392"/>
                  </a:lnTo>
                  <a:lnTo>
                    <a:pt x="7012" y="354"/>
                  </a:lnTo>
                  <a:lnTo>
                    <a:pt x="7030" y="317"/>
                  </a:lnTo>
                  <a:lnTo>
                    <a:pt x="7030" y="261"/>
                  </a:lnTo>
                  <a:lnTo>
                    <a:pt x="6993" y="243"/>
                  </a:lnTo>
                  <a:lnTo>
                    <a:pt x="6825" y="168"/>
                  </a:lnTo>
                  <a:lnTo>
                    <a:pt x="6639" y="112"/>
                  </a:lnTo>
                  <a:lnTo>
                    <a:pt x="6471" y="75"/>
                  </a:lnTo>
                  <a:lnTo>
                    <a:pt x="6284" y="37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3517;p55">
            <a:extLst>
              <a:ext uri="{FF2B5EF4-FFF2-40B4-BE49-F238E27FC236}">
                <a16:creationId xmlns:a16="http://schemas.microsoft.com/office/drawing/2014/main" id="{1AA6E650-7345-AF4D-B4AF-D8DA02E03657}"/>
              </a:ext>
            </a:extLst>
          </p:cNvPr>
          <p:cNvSpPr/>
          <p:nvPr/>
        </p:nvSpPr>
        <p:spPr>
          <a:xfrm>
            <a:off x="3843450" y="321444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5" name="Google Shape;3517;p55">
            <a:extLst>
              <a:ext uri="{FF2B5EF4-FFF2-40B4-BE49-F238E27FC236}">
                <a16:creationId xmlns:a16="http://schemas.microsoft.com/office/drawing/2014/main" id="{F9941051-1C5C-DE43-BA42-D2FF0A7CBD52}"/>
              </a:ext>
            </a:extLst>
          </p:cNvPr>
          <p:cNvSpPr/>
          <p:nvPr/>
        </p:nvSpPr>
        <p:spPr>
          <a:xfrm>
            <a:off x="3843450" y="238767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6" name="Google Shape;3517;p55">
            <a:extLst>
              <a:ext uri="{FF2B5EF4-FFF2-40B4-BE49-F238E27FC236}">
                <a16:creationId xmlns:a16="http://schemas.microsoft.com/office/drawing/2014/main" id="{51EAE1C8-A627-F64E-A1CF-88323307D718}"/>
              </a:ext>
            </a:extLst>
          </p:cNvPr>
          <p:cNvSpPr/>
          <p:nvPr/>
        </p:nvSpPr>
        <p:spPr>
          <a:xfrm>
            <a:off x="3843450" y="197428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7" name="Google Shape;3529;p55">
            <a:extLst>
              <a:ext uri="{FF2B5EF4-FFF2-40B4-BE49-F238E27FC236}">
                <a16:creationId xmlns:a16="http://schemas.microsoft.com/office/drawing/2014/main" id="{F27756D8-2D91-0742-9E35-A3C00F3419F5}"/>
              </a:ext>
            </a:extLst>
          </p:cNvPr>
          <p:cNvSpPr/>
          <p:nvPr/>
        </p:nvSpPr>
        <p:spPr>
          <a:xfrm>
            <a:off x="7896338" y="238767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8" name="Google Shape;3529;p55">
            <a:extLst>
              <a:ext uri="{FF2B5EF4-FFF2-40B4-BE49-F238E27FC236}">
                <a16:creationId xmlns:a16="http://schemas.microsoft.com/office/drawing/2014/main" id="{DCAAAEBC-EBEA-E342-8F2E-EF2776453672}"/>
              </a:ext>
            </a:extLst>
          </p:cNvPr>
          <p:cNvSpPr/>
          <p:nvPr/>
        </p:nvSpPr>
        <p:spPr>
          <a:xfrm>
            <a:off x="7895038" y="197428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grpSp>
        <p:nvGrpSpPr>
          <p:cNvPr id="59" name="Google Shape;5097;p60">
            <a:extLst>
              <a:ext uri="{FF2B5EF4-FFF2-40B4-BE49-F238E27FC236}">
                <a16:creationId xmlns:a16="http://schemas.microsoft.com/office/drawing/2014/main" id="{AA3BB6D5-C97B-E048-83CC-4100D5665FD1}"/>
              </a:ext>
            </a:extLst>
          </p:cNvPr>
          <p:cNvGrpSpPr/>
          <p:nvPr/>
        </p:nvGrpSpPr>
        <p:grpSpPr>
          <a:xfrm>
            <a:off x="122200" y="472741"/>
            <a:ext cx="878954" cy="827998"/>
            <a:chOff x="3518717" y="2494556"/>
            <a:chExt cx="847512" cy="798378"/>
          </a:xfrm>
        </p:grpSpPr>
        <p:sp>
          <p:nvSpPr>
            <p:cNvPr id="60" name="Google Shape;5098;p60">
              <a:extLst>
                <a:ext uri="{FF2B5EF4-FFF2-40B4-BE49-F238E27FC236}">
                  <a16:creationId xmlns:a16="http://schemas.microsoft.com/office/drawing/2014/main" id="{D8F5823A-181C-AE4B-A146-4E1F2D7F2FD3}"/>
                </a:ext>
              </a:extLst>
            </p:cNvPr>
            <p:cNvSpPr/>
            <p:nvPr/>
          </p:nvSpPr>
          <p:spPr>
            <a:xfrm>
              <a:off x="3520080" y="2494556"/>
              <a:ext cx="846149" cy="798378"/>
            </a:xfrm>
            <a:custGeom>
              <a:avLst/>
              <a:gdLst/>
              <a:ahLst/>
              <a:cxnLst/>
              <a:rect l="l" t="t" r="r" b="b"/>
              <a:pathLst>
                <a:path w="39269" h="37052" extrusionOk="0">
                  <a:moveTo>
                    <a:pt x="16603" y="1"/>
                  </a:moveTo>
                  <a:lnTo>
                    <a:pt x="16622" y="209"/>
                  </a:lnTo>
                  <a:lnTo>
                    <a:pt x="16641" y="626"/>
                  </a:lnTo>
                  <a:lnTo>
                    <a:pt x="16659" y="1934"/>
                  </a:lnTo>
                  <a:lnTo>
                    <a:pt x="16659" y="5232"/>
                  </a:lnTo>
                  <a:lnTo>
                    <a:pt x="15674" y="4853"/>
                  </a:lnTo>
                  <a:lnTo>
                    <a:pt x="15579" y="4834"/>
                  </a:lnTo>
                  <a:lnTo>
                    <a:pt x="15503" y="4834"/>
                  </a:lnTo>
                  <a:lnTo>
                    <a:pt x="15428" y="4872"/>
                  </a:lnTo>
                  <a:lnTo>
                    <a:pt x="15371" y="4928"/>
                  </a:lnTo>
                  <a:lnTo>
                    <a:pt x="15333" y="5004"/>
                  </a:lnTo>
                  <a:lnTo>
                    <a:pt x="14423" y="7278"/>
                  </a:lnTo>
                  <a:lnTo>
                    <a:pt x="14139" y="7108"/>
                  </a:lnTo>
                  <a:lnTo>
                    <a:pt x="14082" y="7089"/>
                  </a:lnTo>
                  <a:lnTo>
                    <a:pt x="14025" y="7108"/>
                  </a:lnTo>
                  <a:lnTo>
                    <a:pt x="13987" y="7127"/>
                  </a:lnTo>
                  <a:lnTo>
                    <a:pt x="13987" y="7165"/>
                  </a:lnTo>
                  <a:lnTo>
                    <a:pt x="13987" y="7203"/>
                  </a:lnTo>
                  <a:lnTo>
                    <a:pt x="14006" y="7241"/>
                  </a:lnTo>
                  <a:lnTo>
                    <a:pt x="14025" y="7278"/>
                  </a:lnTo>
                  <a:lnTo>
                    <a:pt x="14347" y="7468"/>
                  </a:lnTo>
                  <a:lnTo>
                    <a:pt x="14253" y="7714"/>
                  </a:lnTo>
                  <a:lnTo>
                    <a:pt x="13911" y="7449"/>
                  </a:lnTo>
                  <a:lnTo>
                    <a:pt x="13836" y="7430"/>
                  </a:lnTo>
                  <a:lnTo>
                    <a:pt x="13798" y="7449"/>
                  </a:lnTo>
                  <a:lnTo>
                    <a:pt x="13760" y="7468"/>
                  </a:lnTo>
                  <a:lnTo>
                    <a:pt x="13741" y="7506"/>
                  </a:lnTo>
                  <a:lnTo>
                    <a:pt x="13741" y="7544"/>
                  </a:lnTo>
                  <a:lnTo>
                    <a:pt x="13760" y="7582"/>
                  </a:lnTo>
                  <a:lnTo>
                    <a:pt x="13779" y="7620"/>
                  </a:lnTo>
                  <a:lnTo>
                    <a:pt x="14101" y="7847"/>
                  </a:lnTo>
                  <a:lnTo>
                    <a:pt x="14101" y="7847"/>
                  </a:lnTo>
                  <a:lnTo>
                    <a:pt x="13836" y="7733"/>
                  </a:lnTo>
                  <a:lnTo>
                    <a:pt x="13798" y="7714"/>
                  </a:lnTo>
                  <a:lnTo>
                    <a:pt x="13741" y="7733"/>
                  </a:lnTo>
                  <a:lnTo>
                    <a:pt x="13703" y="7790"/>
                  </a:lnTo>
                  <a:lnTo>
                    <a:pt x="13703" y="7828"/>
                  </a:lnTo>
                  <a:lnTo>
                    <a:pt x="13703" y="7866"/>
                  </a:lnTo>
                  <a:lnTo>
                    <a:pt x="13722" y="7885"/>
                  </a:lnTo>
                  <a:lnTo>
                    <a:pt x="13760" y="7904"/>
                  </a:lnTo>
                  <a:lnTo>
                    <a:pt x="13987" y="8018"/>
                  </a:lnTo>
                  <a:lnTo>
                    <a:pt x="13570" y="7923"/>
                  </a:lnTo>
                  <a:lnTo>
                    <a:pt x="13191" y="7866"/>
                  </a:lnTo>
                  <a:lnTo>
                    <a:pt x="12850" y="7828"/>
                  </a:lnTo>
                  <a:lnTo>
                    <a:pt x="12320" y="7828"/>
                  </a:lnTo>
                  <a:lnTo>
                    <a:pt x="12130" y="7866"/>
                  </a:lnTo>
                  <a:lnTo>
                    <a:pt x="12016" y="7904"/>
                  </a:lnTo>
                  <a:lnTo>
                    <a:pt x="11884" y="7961"/>
                  </a:lnTo>
                  <a:lnTo>
                    <a:pt x="11618" y="8112"/>
                  </a:lnTo>
                  <a:lnTo>
                    <a:pt x="11296" y="8359"/>
                  </a:lnTo>
                  <a:lnTo>
                    <a:pt x="10955" y="8643"/>
                  </a:lnTo>
                  <a:lnTo>
                    <a:pt x="10576" y="9003"/>
                  </a:lnTo>
                  <a:lnTo>
                    <a:pt x="10159" y="9420"/>
                  </a:lnTo>
                  <a:lnTo>
                    <a:pt x="9742" y="9875"/>
                  </a:lnTo>
                  <a:lnTo>
                    <a:pt x="9287" y="10387"/>
                  </a:lnTo>
                  <a:lnTo>
                    <a:pt x="8813" y="10936"/>
                  </a:lnTo>
                  <a:lnTo>
                    <a:pt x="8321" y="11524"/>
                  </a:lnTo>
                  <a:lnTo>
                    <a:pt x="7828" y="12149"/>
                  </a:lnTo>
                  <a:lnTo>
                    <a:pt x="7316" y="12812"/>
                  </a:lnTo>
                  <a:lnTo>
                    <a:pt x="6274" y="14196"/>
                  </a:lnTo>
                  <a:lnTo>
                    <a:pt x="5250" y="15655"/>
                  </a:lnTo>
                  <a:lnTo>
                    <a:pt x="4246" y="17152"/>
                  </a:lnTo>
                  <a:lnTo>
                    <a:pt x="3753" y="17910"/>
                  </a:lnTo>
                  <a:lnTo>
                    <a:pt x="3298" y="18650"/>
                  </a:lnTo>
                  <a:lnTo>
                    <a:pt x="2844" y="19389"/>
                  </a:lnTo>
                  <a:lnTo>
                    <a:pt x="2408" y="20128"/>
                  </a:lnTo>
                  <a:lnTo>
                    <a:pt x="2010" y="20829"/>
                  </a:lnTo>
                  <a:lnTo>
                    <a:pt x="1631" y="21530"/>
                  </a:lnTo>
                  <a:lnTo>
                    <a:pt x="1290" y="22193"/>
                  </a:lnTo>
                  <a:lnTo>
                    <a:pt x="967" y="22838"/>
                  </a:lnTo>
                  <a:lnTo>
                    <a:pt x="702" y="23444"/>
                  </a:lnTo>
                  <a:lnTo>
                    <a:pt x="475" y="24013"/>
                  </a:lnTo>
                  <a:lnTo>
                    <a:pt x="285" y="24544"/>
                  </a:lnTo>
                  <a:lnTo>
                    <a:pt x="134" y="25017"/>
                  </a:lnTo>
                  <a:lnTo>
                    <a:pt x="39" y="25453"/>
                  </a:lnTo>
                  <a:lnTo>
                    <a:pt x="20" y="25643"/>
                  </a:lnTo>
                  <a:lnTo>
                    <a:pt x="1" y="25832"/>
                  </a:lnTo>
                  <a:lnTo>
                    <a:pt x="1" y="26230"/>
                  </a:lnTo>
                  <a:lnTo>
                    <a:pt x="39" y="26609"/>
                  </a:lnTo>
                  <a:lnTo>
                    <a:pt x="96" y="26988"/>
                  </a:lnTo>
                  <a:lnTo>
                    <a:pt x="171" y="27367"/>
                  </a:lnTo>
                  <a:lnTo>
                    <a:pt x="285" y="27727"/>
                  </a:lnTo>
                  <a:lnTo>
                    <a:pt x="437" y="28087"/>
                  </a:lnTo>
                  <a:lnTo>
                    <a:pt x="588" y="28429"/>
                  </a:lnTo>
                  <a:lnTo>
                    <a:pt x="778" y="28770"/>
                  </a:lnTo>
                  <a:lnTo>
                    <a:pt x="986" y="29111"/>
                  </a:lnTo>
                  <a:lnTo>
                    <a:pt x="1214" y="29433"/>
                  </a:lnTo>
                  <a:lnTo>
                    <a:pt x="1460" y="29755"/>
                  </a:lnTo>
                  <a:lnTo>
                    <a:pt x="1725" y="30058"/>
                  </a:lnTo>
                  <a:lnTo>
                    <a:pt x="2010" y="30362"/>
                  </a:lnTo>
                  <a:lnTo>
                    <a:pt x="2332" y="30665"/>
                  </a:lnTo>
                  <a:lnTo>
                    <a:pt x="2654" y="30949"/>
                  </a:lnTo>
                  <a:lnTo>
                    <a:pt x="2995" y="31233"/>
                  </a:lnTo>
                  <a:lnTo>
                    <a:pt x="3355" y="31518"/>
                  </a:lnTo>
                  <a:lnTo>
                    <a:pt x="3715" y="31802"/>
                  </a:lnTo>
                  <a:lnTo>
                    <a:pt x="4113" y="32067"/>
                  </a:lnTo>
                  <a:lnTo>
                    <a:pt x="4511" y="32314"/>
                  </a:lnTo>
                  <a:lnTo>
                    <a:pt x="5345" y="32825"/>
                  </a:lnTo>
                  <a:lnTo>
                    <a:pt x="6217" y="33299"/>
                  </a:lnTo>
                  <a:lnTo>
                    <a:pt x="7127" y="33754"/>
                  </a:lnTo>
                  <a:lnTo>
                    <a:pt x="8055" y="34190"/>
                  </a:lnTo>
                  <a:lnTo>
                    <a:pt x="9003" y="34607"/>
                  </a:lnTo>
                  <a:lnTo>
                    <a:pt x="9988" y="34986"/>
                  </a:lnTo>
                  <a:lnTo>
                    <a:pt x="11088" y="35422"/>
                  </a:lnTo>
                  <a:lnTo>
                    <a:pt x="12187" y="35801"/>
                  </a:lnTo>
                  <a:lnTo>
                    <a:pt x="13286" y="36142"/>
                  </a:lnTo>
                  <a:lnTo>
                    <a:pt x="13836" y="36313"/>
                  </a:lnTo>
                  <a:lnTo>
                    <a:pt x="14366" y="36445"/>
                  </a:lnTo>
                  <a:lnTo>
                    <a:pt x="14916" y="36578"/>
                  </a:lnTo>
                  <a:lnTo>
                    <a:pt x="15447" y="36692"/>
                  </a:lnTo>
                  <a:lnTo>
                    <a:pt x="15977" y="36805"/>
                  </a:lnTo>
                  <a:lnTo>
                    <a:pt x="16508" y="36881"/>
                  </a:lnTo>
                  <a:lnTo>
                    <a:pt x="17020" y="36957"/>
                  </a:lnTo>
                  <a:lnTo>
                    <a:pt x="17531" y="37014"/>
                  </a:lnTo>
                  <a:lnTo>
                    <a:pt x="18024" y="37033"/>
                  </a:lnTo>
                  <a:lnTo>
                    <a:pt x="18517" y="37052"/>
                  </a:lnTo>
                  <a:lnTo>
                    <a:pt x="18896" y="37033"/>
                  </a:lnTo>
                  <a:lnTo>
                    <a:pt x="19275" y="37014"/>
                  </a:lnTo>
                  <a:lnTo>
                    <a:pt x="19635" y="36995"/>
                  </a:lnTo>
                  <a:lnTo>
                    <a:pt x="19995" y="36938"/>
                  </a:lnTo>
                  <a:lnTo>
                    <a:pt x="20336" y="36881"/>
                  </a:lnTo>
                  <a:lnTo>
                    <a:pt x="20677" y="36805"/>
                  </a:lnTo>
                  <a:lnTo>
                    <a:pt x="20999" y="36711"/>
                  </a:lnTo>
                  <a:lnTo>
                    <a:pt x="21322" y="36597"/>
                  </a:lnTo>
                  <a:lnTo>
                    <a:pt x="21644" y="36464"/>
                  </a:lnTo>
                  <a:lnTo>
                    <a:pt x="21928" y="36332"/>
                  </a:lnTo>
                  <a:lnTo>
                    <a:pt x="22231" y="36161"/>
                  </a:lnTo>
                  <a:lnTo>
                    <a:pt x="22516" y="35990"/>
                  </a:lnTo>
                  <a:lnTo>
                    <a:pt x="22781" y="35801"/>
                  </a:lnTo>
                  <a:lnTo>
                    <a:pt x="23046" y="35573"/>
                  </a:lnTo>
                  <a:lnTo>
                    <a:pt x="23293" y="35346"/>
                  </a:lnTo>
                  <a:lnTo>
                    <a:pt x="23520" y="35100"/>
                  </a:lnTo>
                  <a:lnTo>
                    <a:pt x="23634" y="34948"/>
                  </a:lnTo>
                  <a:lnTo>
                    <a:pt x="23747" y="34796"/>
                  </a:lnTo>
                  <a:lnTo>
                    <a:pt x="23975" y="34398"/>
                  </a:lnTo>
                  <a:lnTo>
                    <a:pt x="24202" y="33963"/>
                  </a:lnTo>
                  <a:lnTo>
                    <a:pt x="24430" y="33451"/>
                  </a:lnTo>
                  <a:lnTo>
                    <a:pt x="24638" y="32863"/>
                  </a:lnTo>
                  <a:lnTo>
                    <a:pt x="24866" y="32238"/>
                  </a:lnTo>
                  <a:lnTo>
                    <a:pt x="25074" y="31556"/>
                  </a:lnTo>
                  <a:lnTo>
                    <a:pt x="25264" y="30836"/>
                  </a:lnTo>
                  <a:lnTo>
                    <a:pt x="25472" y="30077"/>
                  </a:lnTo>
                  <a:lnTo>
                    <a:pt x="25662" y="29281"/>
                  </a:lnTo>
                  <a:lnTo>
                    <a:pt x="25851" y="28448"/>
                  </a:lnTo>
                  <a:lnTo>
                    <a:pt x="26022" y="27595"/>
                  </a:lnTo>
                  <a:lnTo>
                    <a:pt x="26192" y="26723"/>
                  </a:lnTo>
                  <a:lnTo>
                    <a:pt x="26344" y="25851"/>
                  </a:lnTo>
                  <a:lnTo>
                    <a:pt x="26628" y="24070"/>
                  </a:lnTo>
                  <a:lnTo>
                    <a:pt x="26855" y="22307"/>
                  </a:lnTo>
                  <a:lnTo>
                    <a:pt x="27045" y="20583"/>
                  </a:lnTo>
                  <a:lnTo>
                    <a:pt x="27121" y="19749"/>
                  </a:lnTo>
                  <a:lnTo>
                    <a:pt x="27197" y="18953"/>
                  </a:lnTo>
                  <a:lnTo>
                    <a:pt x="27235" y="18195"/>
                  </a:lnTo>
                  <a:lnTo>
                    <a:pt x="27272" y="17474"/>
                  </a:lnTo>
                  <a:lnTo>
                    <a:pt x="27291" y="16792"/>
                  </a:lnTo>
                  <a:lnTo>
                    <a:pt x="27291" y="16148"/>
                  </a:lnTo>
                  <a:lnTo>
                    <a:pt x="27272" y="15579"/>
                  </a:lnTo>
                  <a:lnTo>
                    <a:pt x="27235" y="15049"/>
                  </a:lnTo>
                  <a:lnTo>
                    <a:pt x="27178" y="14594"/>
                  </a:lnTo>
                  <a:lnTo>
                    <a:pt x="27102" y="14215"/>
                  </a:lnTo>
                  <a:lnTo>
                    <a:pt x="27026" y="13912"/>
                  </a:lnTo>
                  <a:lnTo>
                    <a:pt x="26969" y="13779"/>
                  </a:lnTo>
                  <a:lnTo>
                    <a:pt x="26912" y="13684"/>
                  </a:lnTo>
                  <a:lnTo>
                    <a:pt x="26799" y="13551"/>
                  </a:lnTo>
                  <a:lnTo>
                    <a:pt x="26685" y="13419"/>
                  </a:lnTo>
                  <a:lnTo>
                    <a:pt x="26514" y="13267"/>
                  </a:lnTo>
                  <a:lnTo>
                    <a:pt x="26325" y="13116"/>
                  </a:lnTo>
                  <a:lnTo>
                    <a:pt x="25870" y="12793"/>
                  </a:lnTo>
                  <a:lnTo>
                    <a:pt x="25320" y="12452"/>
                  </a:lnTo>
                  <a:lnTo>
                    <a:pt x="25472" y="12073"/>
                  </a:lnTo>
                  <a:lnTo>
                    <a:pt x="25737" y="12130"/>
                  </a:lnTo>
                  <a:lnTo>
                    <a:pt x="25756" y="12130"/>
                  </a:lnTo>
                  <a:lnTo>
                    <a:pt x="25813" y="12111"/>
                  </a:lnTo>
                  <a:lnTo>
                    <a:pt x="25832" y="12092"/>
                  </a:lnTo>
                  <a:lnTo>
                    <a:pt x="25851" y="12054"/>
                  </a:lnTo>
                  <a:lnTo>
                    <a:pt x="25851" y="12016"/>
                  </a:lnTo>
                  <a:lnTo>
                    <a:pt x="25832" y="11978"/>
                  </a:lnTo>
                  <a:lnTo>
                    <a:pt x="25813" y="11960"/>
                  </a:lnTo>
                  <a:lnTo>
                    <a:pt x="25775" y="11941"/>
                  </a:lnTo>
                  <a:lnTo>
                    <a:pt x="25548" y="11884"/>
                  </a:lnTo>
                  <a:lnTo>
                    <a:pt x="25548" y="11846"/>
                  </a:lnTo>
                  <a:lnTo>
                    <a:pt x="26344" y="11846"/>
                  </a:lnTo>
                  <a:lnTo>
                    <a:pt x="26723" y="11827"/>
                  </a:lnTo>
                  <a:lnTo>
                    <a:pt x="27121" y="11789"/>
                  </a:lnTo>
                  <a:lnTo>
                    <a:pt x="27500" y="11751"/>
                  </a:lnTo>
                  <a:lnTo>
                    <a:pt x="27898" y="11713"/>
                  </a:lnTo>
                  <a:lnTo>
                    <a:pt x="28296" y="11713"/>
                  </a:lnTo>
                  <a:lnTo>
                    <a:pt x="28751" y="11732"/>
                  </a:lnTo>
                  <a:lnTo>
                    <a:pt x="29206" y="11770"/>
                  </a:lnTo>
                  <a:lnTo>
                    <a:pt x="29641" y="11846"/>
                  </a:lnTo>
                  <a:lnTo>
                    <a:pt x="30096" y="11960"/>
                  </a:lnTo>
                  <a:lnTo>
                    <a:pt x="30513" y="12092"/>
                  </a:lnTo>
                  <a:lnTo>
                    <a:pt x="30930" y="12263"/>
                  </a:lnTo>
                  <a:lnTo>
                    <a:pt x="31347" y="12452"/>
                  </a:lnTo>
                  <a:lnTo>
                    <a:pt x="31745" y="12680"/>
                  </a:lnTo>
                  <a:lnTo>
                    <a:pt x="32105" y="12926"/>
                  </a:lnTo>
                  <a:lnTo>
                    <a:pt x="32465" y="13210"/>
                  </a:lnTo>
                  <a:lnTo>
                    <a:pt x="32787" y="13495"/>
                  </a:lnTo>
                  <a:lnTo>
                    <a:pt x="33091" y="13817"/>
                  </a:lnTo>
                  <a:lnTo>
                    <a:pt x="33394" y="14158"/>
                  </a:lnTo>
                  <a:lnTo>
                    <a:pt x="33640" y="14518"/>
                  </a:lnTo>
                  <a:lnTo>
                    <a:pt x="33887" y="14878"/>
                  </a:lnTo>
                  <a:lnTo>
                    <a:pt x="34095" y="15276"/>
                  </a:lnTo>
                  <a:lnTo>
                    <a:pt x="33811" y="15352"/>
                  </a:lnTo>
                  <a:lnTo>
                    <a:pt x="33508" y="15447"/>
                  </a:lnTo>
                  <a:lnTo>
                    <a:pt x="33242" y="15560"/>
                  </a:lnTo>
                  <a:lnTo>
                    <a:pt x="32977" y="15712"/>
                  </a:lnTo>
                  <a:lnTo>
                    <a:pt x="32731" y="15883"/>
                  </a:lnTo>
                  <a:lnTo>
                    <a:pt x="32503" y="16091"/>
                  </a:lnTo>
                  <a:lnTo>
                    <a:pt x="32314" y="16318"/>
                  </a:lnTo>
                  <a:lnTo>
                    <a:pt x="32143" y="16584"/>
                  </a:lnTo>
                  <a:lnTo>
                    <a:pt x="31991" y="16887"/>
                  </a:lnTo>
                  <a:lnTo>
                    <a:pt x="31878" y="17190"/>
                  </a:lnTo>
                  <a:lnTo>
                    <a:pt x="31802" y="17512"/>
                  </a:lnTo>
                  <a:lnTo>
                    <a:pt x="31745" y="17854"/>
                  </a:lnTo>
                  <a:lnTo>
                    <a:pt x="31726" y="18195"/>
                  </a:lnTo>
                  <a:lnTo>
                    <a:pt x="31726" y="18536"/>
                  </a:lnTo>
                  <a:lnTo>
                    <a:pt x="31726" y="18877"/>
                  </a:lnTo>
                  <a:lnTo>
                    <a:pt x="31745" y="19237"/>
                  </a:lnTo>
                  <a:lnTo>
                    <a:pt x="31802" y="19787"/>
                  </a:lnTo>
                  <a:lnTo>
                    <a:pt x="31859" y="20336"/>
                  </a:lnTo>
                  <a:lnTo>
                    <a:pt x="31935" y="20886"/>
                  </a:lnTo>
                  <a:lnTo>
                    <a:pt x="32010" y="21435"/>
                  </a:lnTo>
                  <a:lnTo>
                    <a:pt x="32124" y="21966"/>
                  </a:lnTo>
                  <a:lnTo>
                    <a:pt x="32238" y="22516"/>
                  </a:lnTo>
                  <a:lnTo>
                    <a:pt x="32370" y="23046"/>
                  </a:lnTo>
                  <a:lnTo>
                    <a:pt x="32503" y="23596"/>
                  </a:lnTo>
                  <a:lnTo>
                    <a:pt x="33185" y="23501"/>
                  </a:lnTo>
                  <a:lnTo>
                    <a:pt x="33887" y="23425"/>
                  </a:lnTo>
                  <a:lnTo>
                    <a:pt x="34607" y="23368"/>
                  </a:lnTo>
                  <a:lnTo>
                    <a:pt x="35327" y="23331"/>
                  </a:lnTo>
                  <a:lnTo>
                    <a:pt x="36767" y="23293"/>
                  </a:lnTo>
                  <a:lnTo>
                    <a:pt x="39269" y="23293"/>
                  </a:lnTo>
                  <a:lnTo>
                    <a:pt x="39250" y="22175"/>
                  </a:lnTo>
                  <a:lnTo>
                    <a:pt x="39231" y="21606"/>
                  </a:lnTo>
                  <a:lnTo>
                    <a:pt x="39212" y="21037"/>
                  </a:lnTo>
                  <a:lnTo>
                    <a:pt x="39155" y="20488"/>
                  </a:lnTo>
                  <a:lnTo>
                    <a:pt x="39079" y="19938"/>
                  </a:lnTo>
                  <a:lnTo>
                    <a:pt x="38966" y="19389"/>
                  </a:lnTo>
                  <a:lnTo>
                    <a:pt x="38814" y="18858"/>
                  </a:lnTo>
                  <a:lnTo>
                    <a:pt x="38738" y="18593"/>
                  </a:lnTo>
                  <a:lnTo>
                    <a:pt x="38643" y="18327"/>
                  </a:lnTo>
                  <a:lnTo>
                    <a:pt x="38530" y="18062"/>
                  </a:lnTo>
                  <a:lnTo>
                    <a:pt x="38397" y="17797"/>
                  </a:lnTo>
                  <a:lnTo>
                    <a:pt x="38264" y="17550"/>
                  </a:lnTo>
                  <a:lnTo>
                    <a:pt x="38132" y="17304"/>
                  </a:lnTo>
                  <a:lnTo>
                    <a:pt x="37980" y="17077"/>
                  </a:lnTo>
                  <a:lnTo>
                    <a:pt x="37810" y="16849"/>
                  </a:lnTo>
                  <a:lnTo>
                    <a:pt x="37639" y="16641"/>
                  </a:lnTo>
                  <a:lnTo>
                    <a:pt x="37450" y="16432"/>
                  </a:lnTo>
                  <a:lnTo>
                    <a:pt x="37241" y="16243"/>
                  </a:lnTo>
                  <a:lnTo>
                    <a:pt x="37033" y="16053"/>
                  </a:lnTo>
                  <a:lnTo>
                    <a:pt x="36824" y="15883"/>
                  </a:lnTo>
                  <a:lnTo>
                    <a:pt x="36578" y="15731"/>
                  </a:lnTo>
                  <a:lnTo>
                    <a:pt x="36350" y="15598"/>
                  </a:lnTo>
                  <a:lnTo>
                    <a:pt x="36085" y="15485"/>
                  </a:lnTo>
                  <a:lnTo>
                    <a:pt x="35763" y="15371"/>
                  </a:lnTo>
                  <a:lnTo>
                    <a:pt x="35441" y="15276"/>
                  </a:lnTo>
                  <a:lnTo>
                    <a:pt x="35100" y="15238"/>
                  </a:lnTo>
                  <a:lnTo>
                    <a:pt x="34758" y="15219"/>
                  </a:lnTo>
                  <a:lnTo>
                    <a:pt x="34531" y="15219"/>
                  </a:lnTo>
                  <a:lnTo>
                    <a:pt x="34304" y="15238"/>
                  </a:lnTo>
                  <a:lnTo>
                    <a:pt x="34095" y="14840"/>
                  </a:lnTo>
                  <a:lnTo>
                    <a:pt x="33849" y="14442"/>
                  </a:lnTo>
                  <a:lnTo>
                    <a:pt x="33564" y="14063"/>
                  </a:lnTo>
                  <a:lnTo>
                    <a:pt x="33261" y="13703"/>
                  </a:lnTo>
                  <a:lnTo>
                    <a:pt x="32939" y="13362"/>
                  </a:lnTo>
                  <a:lnTo>
                    <a:pt x="32598" y="13059"/>
                  </a:lnTo>
                  <a:lnTo>
                    <a:pt x="32238" y="12774"/>
                  </a:lnTo>
                  <a:lnTo>
                    <a:pt x="31840" y="12509"/>
                  </a:lnTo>
                  <a:lnTo>
                    <a:pt x="31442" y="12282"/>
                  </a:lnTo>
                  <a:lnTo>
                    <a:pt x="31025" y="12073"/>
                  </a:lnTo>
                  <a:lnTo>
                    <a:pt x="30589" y="11903"/>
                  </a:lnTo>
                  <a:lnTo>
                    <a:pt x="30153" y="11770"/>
                  </a:lnTo>
                  <a:lnTo>
                    <a:pt x="29698" y="11656"/>
                  </a:lnTo>
                  <a:lnTo>
                    <a:pt x="29224" y="11580"/>
                  </a:lnTo>
                  <a:lnTo>
                    <a:pt x="28770" y="11524"/>
                  </a:lnTo>
                  <a:lnTo>
                    <a:pt x="28296" y="11505"/>
                  </a:lnTo>
                  <a:lnTo>
                    <a:pt x="27879" y="11524"/>
                  </a:lnTo>
                  <a:lnTo>
                    <a:pt x="27481" y="11562"/>
                  </a:lnTo>
                  <a:lnTo>
                    <a:pt x="27102" y="11599"/>
                  </a:lnTo>
                  <a:lnTo>
                    <a:pt x="26723" y="11618"/>
                  </a:lnTo>
                  <a:lnTo>
                    <a:pt x="26344" y="11637"/>
                  </a:lnTo>
                  <a:lnTo>
                    <a:pt x="25946" y="11656"/>
                  </a:lnTo>
                  <a:lnTo>
                    <a:pt x="25643" y="11637"/>
                  </a:lnTo>
                  <a:lnTo>
                    <a:pt x="25813" y="11182"/>
                  </a:lnTo>
                  <a:lnTo>
                    <a:pt x="26078" y="11220"/>
                  </a:lnTo>
                  <a:lnTo>
                    <a:pt x="26116" y="11220"/>
                  </a:lnTo>
                  <a:lnTo>
                    <a:pt x="26154" y="11201"/>
                  </a:lnTo>
                  <a:lnTo>
                    <a:pt x="26173" y="11182"/>
                  </a:lnTo>
                  <a:lnTo>
                    <a:pt x="26192" y="11145"/>
                  </a:lnTo>
                  <a:lnTo>
                    <a:pt x="26192" y="11107"/>
                  </a:lnTo>
                  <a:lnTo>
                    <a:pt x="26173" y="11069"/>
                  </a:lnTo>
                  <a:lnTo>
                    <a:pt x="26135" y="11031"/>
                  </a:lnTo>
                  <a:lnTo>
                    <a:pt x="26097" y="11031"/>
                  </a:lnTo>
                  <a:lnTo>
                    <a:pt x="25889" y="10993"/>
                  </a:lnTo>
                  <a:lnTo>
                    <a:pt x="26514" y="9401"/>
                  </a:lnTo>
                  <a:lnTo>
                    <a:pt x="26533" y="9306"/>
                  </a:lnTo>
                  <a:lnTo>
                    <a:pt x="26514" y="9193"/>
                  </a:lnTo>
                  <a:lnTo>
                    <a:pt x="26458" y="9117"/>
                  </a:lnTo>
                  <a:lnTo>
                    <a:pt x="26363" y="9060"/>
                  </a:lnTo>
                  <a:lnTo>
                    <a:pt x="25377" y="8662"/>
                  </a:lnTo>
                  <a:lnTo>
                    <a:pt x="27633" y="6274"/>
                  </a:lnTo>
                  <a:lnTo>
                    <a:pt x="28542" y="5307"/>
                  </a:lnTo>
                  <a:lnTo>
                    <a:pt x="28845" y="5004"/>
                  </a:lnTo>
                  <a:lnTo>
                    <a:pt x="28978" y="4872"/>
                  </a:lnTo>
                  <a:lnTo>
                    <a:pt x="28959" y="4853"/>
                  </a:lnTo>
                  <a:lnTo>
                    <a:pt x="28883" y="4796"/>
                  </a:lnTo>
                  <a:lnTo>
                    <a:pt x="28542" y="4625"/>
                  </a:lnTo>
                  <a:lnTo>
                    <a:pt x="27974" y="4360"/>
                  </a:lnTo>
                  <a:lnTo>
                    <a:pt x="27235" y="4057"/>
                  </a:lnTo>
                  <a:lnTo>
                    <a:pt x="25320" y="3261"/>
                  </a:lnTo>
                  <a:lnTo>
                    <a:pt x="23103" y="2370"/>
                  </a:lnTo>
                  <a:lnTo>
                    <a:pt x="20848" y="1498"/>
                  </a:lnTo>
                  <a:lnTo>
                    <a:pt x="18839" y="740"/>
                  </a:lnTo>
                  <a:lnTo>
                    <a:pt x="17342" y="190"/>
                  </a:lnTo>
                  <a:lnTo>
                    <a:pt x="16868" y="58"/>
                  </a:lnTo>
                  <a:lnTo>
                    <a:pt x="1671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5099;p60">
              <a:extLst>
                <a:ext uri="{FF2B5EF4-FFF2-40B4-BE49-F238E27FC236}">
                  <a16:creationId xmlns:a16="http://schemas.microsoft.com/office/drawing/2014/main" id="{0925D54B-77CE-1F44-BAF9-62D22C4AF794}"/>
                </a:ext>
              </a:extLst>
            </p:cNvPr>
            <p:cNvGrpSpPr/>
            <p:nvPr/>
          </p:nvGrpSpPr>
          <p:grpSpPr>
            <a:xfrm>
              <a:off x="3518717" y="2494556"/>
              <a:ext cx="845739" cy="798378"/>
              <a:chOff x="3086975" y="411525"/>
              <a:chExt cx="981250" cy="926300"/>
            </a:xfrm>
          </p:grpSpPr>
          <p:sp>
            <p:nvSpPr>
              <p:cNvPr id="62" name="Google Shape;5100;p60">
                <a:extLst>
                  <a:ext uri="{FF2B5EF4-FFF2-40B4-BE49-F238E27FC236}">
                    <a16:creationId xmlns:a16="http://schemas.microsoft.com/office/drawing/2014/main" id="{BD3C7F20-E9A2-174B-8280-0F5927B1A5B2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extrusionOk="0">
                    <a:moveTo>
                      <a:pt x="1" y="0"/>
                    </a:move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101;p60">
                <a:extLst>
                  <a:ext uri="{FF2B5EF4-FFF2-40B4-BE49-F238E27FC236}">
                    <a16:creationId xmlns:a16="http://schemas.microsoft.com/office/drawing/2014/main" id="{28E9A1B4-4DD9-FD40-8022-A2806A0E5B87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fill="none" extrusionOk="0">
                    <a:moveTo>
                      <a:pt x="3753" y="8604"/>
                    </a:moveTo>
                    <a:lnTo>
                      <a:pt x="7601" y="9912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lnTo>
                      <a:pt x="1" y="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102;p60">
                <a:extLst>
                  <a:ext uri="{FF2B5EF4-FFF2-40B4-BE49-F238E27FC236}">
                    <a16:creationId xmlns:a16="http://schemas.microsoft.com/office/drawing/2014/main" id="{7ECE15E9-9A0D-D24B-9133-588996CB9476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extrusionOk="0">
                    <a:moveTo>
                      <a:pt x="12622" y="0"/>
                    </a:moveTo>
                    <a:lnTo>
                      <a:pt x="12338" y="19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103;p60">
                <a:extLst>
                  <a:ext uri="{FF2B5EF4-FFF2-40B4-BE49-F238E27FC236}">
                    <a16:creationId xmlns:a16="http://schemas.microsoft.com/office/drawing/2014/main" id="{CB2E79C9-3DAE-6141-B1B3-AB9CCC21E767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fill="none" extrusionOk="0">
                    <a:moveTo>
                      <a:pt x="9969" y="27177"/>
                    </a:move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516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lnTo>
                      <a:pt x="12338" y="19"/>
                    </a:lnTo>
                    <a:lnTo>
                      <a:pt x="12110" y="38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104;p60">
                <a:extLst>
                  <a:ext uri="{FF2B5EF4-FFF2-40B4-BE49-F238E27FC236}">
                    <a16:creationId xmlns:a16="http://schemas.microsoft.com/office/drawing/2014/main" id="{AEC5A11D-5BB3-A14D-8625-3C9FEF61626E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extrusionOk="0">
                    <a:moveTo>
                      <a:pt x="1555" y="0"/>
                    </a:moveTo>
                    <a:lnTo>
                      <a:pt x="1498" y="19"/>
                    </a:lnTo>
                    <a:lnTo>
                      <a:pt x="1441" y="57"/>
                    </a:lnTo>
                    <a:lnTo>
                      <a:pt x="1403" y="95"/>
                    </a:lnTo>
                    <a:lnTo>
                      <a:pt x="1365" y="133"/>
                    </a:lnTo>
                    <a:lnTo>
                      <a:pt x="1327" y="190"/>
                    </a:lnTo>
                    <a:lnTo>
                      <a:pt x="20" y="3544"/>
                    </a:lnTo>
                    <a:lnTo>
                      <a:pt x="1" y="3601"/>
                    </a:lnTo>
                    <a:lnTo>
                      <a:pt x="1" y="3658"/>
                    </a:lnTo>
                    <a:lnTo>
                      <a:pt x="1" y="3715"/>
                    </a:lnTo>
                    <a:lnTo>
                      <a:pt x="20" y="3771"/>
                    </a:lnTo>
                    <a:lnTo>
                      <a:pt x="38" y="3828"/>
                    </a:lnTo>
                    <a:lnTo>
                      <a:pt x="76" y="3866"/>
                    </a:lnTo>
                    <a:lnTo>
                      <a:pt x="133" y="3904"/>
                    </a:lnTo>
                    <a:lnTo>
                      <a:pt x="190" y="3942"/>
                    </a:lnTo>
                    <a:lnTo>
                      <a:pt x="10803" y="8111"/>
                    </a:lnTo>
                    <a:lnTo>
                      <a:pt x="10860" y="8130"/>
                    </a:lnTo>
                    <a:lnTo>
                      <a:pt x="10993" y="8130"/>
                    </a:lnTo>
                    <a:lnTo>
                      <a:pt x="11049" y="8111"/>
                    </a:lnTo>
                    <a:lnTo>
                      <a:pt x="11087" y="8092"/>
                    </a:lnTo>
                    <a:lnTo>
                      <a:pt x="11144" y="8055"/>
                    </a:lnTo>
                    <a:lnTo>
                      <a:pt x="11182" y="7998"/>
                    </a:lnTo>
                    <a:lnTo>
                      <a:pt x="11201" y="7941"/>
                    </a:lnTo>
                    <a:lnTo>
                      <a:pt x="12528" y="4586"/>
                    </a:lnTo>
                    <a:lnTo>
                      <a:pt x="12547" y="4529"/>
                    </a:lnTo>
                    <a:lnTo>
                      <a:pt x="12547" y="4473"/>
                    </a:lnTo>
                    <a:lnTo>
                      <a:pt x="12528" y="4416"/>
                    </a:lnTo>
                    <a:lnTo>
                      <a:pt x="12509" y="4359"/>
                    </a:lnTo>
                    <a:lnTo>
                      <a:pt x="12490" y="4302"/>
                    </a:lnTo>
                    <a:lnTo>
                      <a:pt x="12452" y="4264"/>
                    </a:lnTo>
                    <a:lnTo>
                      <a:pt x="12395" y="4226"/>
                    </a:lnTo>
                    <a:lnTo>
                      <a:pt x="12357" y="4188"/>
                    </a:lnTo>
                    <a:lnTo>
                      <a:pt x="1725" y="19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105;p60">
                <a:extLst>
                  <a:ext uri="{FF2B5EF4-FFF2-40B4-BE49-F238E27FC236}">
                    <a16:creationId xmlns:a16="http://schemas.microsoft.com/office/drawing/2014/main" id="{44F2365D-FBD5-C548-A763-38B54F1ADC48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fill="none" extrusionOk="0">
                    <a:moveTo>
                      <a:pt x="10803" y="8111"/>
                    </a:moveTo>
                    <a:lnTo>
                      <a:pt x="190" y="3942"/>
                    </a:lnTo>
                    <a:lnTo>
                      <a:pt x="190" y="3942"/>
                    </a:lnTo>
                    <a:lnTo>
                      <a:pt x="133" y="3904"/>
                    </a:lnTo>
                    <a:lnTo>
                      <a:pt x="76" y="3866"/>
                    </a:lnTo>
                    <a:lnTo>
                      <a:pt x="38" y="3828"/>
                    </a:lnTo>
                    <a:lnTo>
                      <a:pt x="20" y="3771"/>
                    </a:lnTo>
                    <a:lnTo>
                      <a:pt x="1" y="3715"/>
                    </a:lnTo>
                    <a:lnTo>
                      <a:pt x="1" y="3658"/>
                    </a:lnTo>
                    <a:lnTo>
                      <a:pt x="1" y="3601"/>
                    </a:lnTo>
                    <a:lnTo>
                      <a:pt x="20" y="3544"/>
                    </a:lnTo>
                    <a:lnTo>
                      <a:pt x="1327" y="190"/>
                    </a:lnTo>
                    <a:lnTo>
                      <a:pt x="1327" y="190"/>
                    </a:lnTo>
                    <a:lnTo>
                      <a:pt x="1365" y="133"/>
                    </a:lnTo>
                    <a:lnTo>
                      <a:pt x="1403" y="95"/>
                    </a:lnTo>
                    <a:lnTo>
                      <a:pt x="1441" y="57"/>
                    </a:lnTo>
                    <a:lnTo>
                      <a:pt x="1498" y="19"/>
                    </a:lnTo>
                    <a:lnTo>
                      <a:pt x="1555" y="0"/>
                    </a:lnTo>
                    <a:lnTo>
                      <a:pt x="1611" y="0"/>
                    </a:lnTo>
                    <a:lnTo>
                      <a:pt x="1668" y="0"/>
                    </a:lnTo>
                    <a:lnTo>
                      <a:pt x="1725" y="19"/>
                    </a:lnTo>
                    <a:lnTo>
                      <a:pt x="12357" y="4188"/>
                    </a:lnTo>
                    <a:lnTo>
                      <a:pt x="12357" y="4188"/>
                    </a:lnTo>
                    <a:lnTo>
                      <a:pt x="12395" y="4226"/>
                    </a:lnTo>
                    <a:lnTo>
                      <a:pt x="12452" y="4264"/>
                    </a:lnTo>
                    <a:lnTo>
                      <a:pt x="12490" y="4302"/>
                    </a:lnTo>
                    <a:lnTo>
                      <a:pt x="12509" y="4359"/>
                    </a:lnTo>
                    <a:lnTo>
                      <a:pt x="12528" y="4416"/>
                    </a:lnTo>
                    <a:lnTo>
                      <a:pt x="12547" y="4473"/>
                    </a:lnTo>
                    <a:lnTo>
                      <a:pt x="12547" y="4529"/>
                    </a:lnTo>
                    <a:lnTo>
                      <a:pt x="12528" y="4586"/>
                    </a:lnTo>
                    <a:lnTo>
                      <a:pt x="11201" y="7941"/>
                    </a:lnTo>
                    <a:lnTo>
                      <a:pt x="11201" y="7941"/>
                    </a:lnTo>
                    <a:lnTo>
                      <a:pt x="11182" y="7998"/>
                    </a:lnTo>
                    <a:lnTo>
                      <a:pt x="11144" y="8055"/>
                    </a:lnTo>
                    <a:lnTo>
                      <a:pt x="11087" y="8092"/>
                    </a:lnTo>
                    <a:lnTo>
                      <a:pt x="11049" y="8111"/>
                    </a:lnTo>
                    <a:lnTo>
                      <a:pt x="10993" y="8130"/>
                    </a:lnTo>
                    <a:lnTo>
                      <a:pt x="10917" y="8130"/>
                    </a:lnTo>
                    <a:lnTo>
                      <a:pt x="10860" y="8130"/>
                    </a:lnTo>
                    <a:lnTo>
                      <a:pt x="10803" y="81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106;p60">
                <a:extLst>
                  <a:ext uri="{FF2B5EF4-FFF2-40B4-BE49-F238E27FC236}">
                    <a16:creationId xmlns:a16="http://schemas.microsoft.com/office/drawing/2014/main" id="{D634CBF2-7FC7-8841-A000-EF29D844C166}"/>
                  </a:ext>
                </a:extLst>
              </p:cNvPr>
              <p:cNvSpPr/>
              <p:nvPr/>
            </p:nvSpPr>
            <p:spPr>
              <a:xfrm>
                <a:off x="3430475" y="597725"/>
                <a:ext cx="5292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9780" extrusionOk="0">
                    <a:moveTo>
                      <a:pt x="76" y="0"/>
                    </a:moveTo>
                    <a:lnTo>
                      <a:pt x="38" y="19"/>
                    </a:lnTo>
                    <a:lnTo>
                      <a:pt x="0" y="38"/>
                    </a:lnTo>
                    <a:lnTo>
                      <a:pt x="0" y="76"/>
                    </a:lnTo>
                    <a:lnTo>
                      <a:pt x="0" y="114"/>
                    </a:lnTo>
                    <a:lnTo>
                      <a:pt x="0" y="152"/>
                    </a:lnTo>
                    <a:lnTo>
                      <a:pt x="38" y="171"/>
                    </a:lnTo>
                    <a:lnTo>
                      <a:pt x="531" y="531"/>
                    </a:lnTo>
                    <a:lnTo>
                      <a:pt x="1061" y="872"/>
                    </a:lnTo>
                    <a:lnTo>
                      <a:pt x="1592" y="1194"/>
                    </a:lnTo>
                    <a:lnTo>
                      <a:pt x="2123" y="1517"/>
                    </a:lnTo>
                    <a:lnTo>
                      <a:pt x="2672" y="1820"/>
                    </a:lnTo>
                    <a:lnTo>
                      <a:pt x="3222" y="2104"/>
                    </a:lnTo>
                    <a:lnTo>
                      <a:pt x="3791" y="2369"/>
                    </a:lnTo>
                    <a:lnTo>
                      <a:pt x="4359" y="2616"/>
                    </a:lnTo>
                    <a:lnTo>
                      <a:pt x="4928" y="2862"/>
                    </a:lnTo>
                    <a:lnTo>
                      <a:pt x="5515" y="3090"/>
                    </a:lnTo>
                    <a:lnTo>
                      <a:pt x="6103" y="3298"/>
                    </a:lnTo>
                    <a:lnTo>
                      <a:pt x="6709" y="3488"/>
                    </a:lnTo>
                    <a:lnTo>
                      <a:pt x="7297" y="3658"/>
                    </a:lnTo>
                    <a:lnTo>
                      <a:pt x="7903" y="3810"/>
                    </a:lnTo>
                    <a:lnTo>
                      <a:pt x="8509" y="3961"/>
                    </a:lnTo>
                    <a:lnTo>
                      <a:pt x="9135" y="4094"/>
                    </a:lnTo>
                    <a:lnTo>
                      <a:pt x="9760" y="4208"/>
                    </a:lnTo>
                    <a:lnTo>
                      <a:pt x="10386" y="4284"/>
                    </a:lnTo>
                    <a:lnTo>
                      <a:pt x="10973" y="4359"/>
                    </a:lnTo>
                    <a:lnTo>
                      <a:pt x="11542" y="4397"/>
                    </a:lnTo>
                    <a:lnTo>
                      <a:pt x="12091" y="4416"/>
                    </a:lnTo>
                    <a:lnTo>
                      <a:pt x="12660" y="4397"/>
                    </a:lnTo>
                    <a:lnTo>
                      <a:pt x="13191" y="4378"/>
                    </a:lnTo>
                    <a:lnTo>
                      <a:pt x="13740" y="4321"/>
                    </a:lnTo>
                    <a:lnTo>
                      <a:pt x="14024" y="4284"/>
                    </a:lnTo>
                    <a:lnTo>
                      <a:pt x="14309" y="4265"/>
                    </a:lnTo>
                    <a:lnTo>
                      <a:pt x="14574" y="4265"/>
                    </a:lnTo>
                    <a:lnTo>
                      <a:pt x="14858" y="4284"/>
                    </a:lnTo>
                    <a:lnTo>
                      <a:pt x="15143" y="4302"/>
                    </a:lnTo>
                    <a:lnTo>
                      <a:pt x="15408" y="4321"/>
                    </a:lnTo>
                    <a:lnTo>
                      <a:pt x="15673" y="4359"/>
                    </a:lnTo>
                    <a:lnTo>
                      <a:pt x="15958" y="4416"/>
                    </a:lnTo>
                    <a:lnTo>
                      <a:pt x="16223" y="4492"/>
                    </a:lnTo>
                    <a:lnTo>
                      <a:pt x="16488" y="4568"/>
                    </a:lnTo>
                    <a:lnTo>
                      <a:pt x="16754" y="4644"/>
                    </a:lnTo>
                    <a:lnTo>
                      <a:pt x="17000" y="4738"/>
                    </a:lnTo>
                    <a:lnTo>
                      <a:pt x="17265" y="4852"/>
                    </a:lnTo>
                    <a:lnTo>
                      <a:pt x="17512" y="4966"/>
                    </a:lnTo>
                    <a:lnTo>
                      <a:pt x="17739" y="5098"/>
                    </a:lnTo>
                    <a:lnTo>
                      <a:pt x="17985" y="5231"/>
                    </a:lnTo>
                    <a:lnTo>
                      <a:pt x="18270" y="5440"/>
                    </a:lnTo>
                    <a:lnTo>
                      <a:pt x="18554" y="5629"/>
                    </a:lnTo>
                    <a:lnTo>
                      <a:pt x="18819" y="5857"/>
                    </a:lnTo>
                    <a:lnTo>
                      <a:pt x="19066" y="6084"/>
                    </a:lnTo>
                    <a:lnTo>
                      <a:pt x="19312" y="6330"/>
                    </a:lnTo>
                    <a:lnTo>
                      <a:pt x="19539" y="6596"/>
                    </a:lnTo>
                    <a:lnTo>
                      <a:pt x="19748" y="6861"/>
                    </a:lnTo>
                    <a:lnTo>
                      <a:pt x="19956" y="7145"/>
                    </a:lnTo>
                    <a:lnTo>
                      <a:pt x="20127" y="7448"/>
                    </a:lnTo>
                    <a:lnTo>
                      <a:pt x="20297" y="7733"/>
                    </a:lnTo>
                    <a:lnTo>
                      <a:pt x="20449" y="8055"/>
                    </a:lnTo>
                    <a:lnTo>
                      <a:pt x="20601" y="8358"/>
                    </a:lnTo>
                    <a:lnTo>
                      <a:pt x="20714" y="8680"/>
                    </a:lnTo>
                    <a:lnTo>
                      <a:pt x="20809" y="9021"/>
                    </a:lnTo>
                    <a:lnTo>
                      <a:pt x="20904" y="9344"/>
                    </a:lnTo>
                    <a:lnTo>
                      <a:pt x="20961" y="9685"/>
                    </a:lnTo>
                    <a:lnTo>
                      <a:pt x="20980" y="9723"/>
                    </a:lnTo>
                    <a:lnTo>
                      <a:pt x="20999" y="9742"/>
                    </a:lnTo>
                    <a:lnTo>
                      <a:pt x="21037" y="9761"/>
                    </a:lnTo>
                    <a:lnTo>
                      <a:pt x="21056" y="9780"/>
                    </a:lnTo>
                    <a:lnTo>
                      <a:pt x="21075" y="9780"/>
                    </a:lnTo>
                    <a:lnTo>
                      <a:pt x="21112" y="9761"/>
                    </a:lnTo>
                    <a:lnTo>
                      <a:pt x="21150" y="9723"/>
                    </a:lnTo>
                    <a:lnTo>
                      <a:pt x="21169" y="9704"/>
                    </a:lnTo>
                    <a:lnTo>
                      <a:pt x="21169" y="9647"/>
                    </a:lnTo>
                    <a:lnTo>
                      <a:pt x="21093" y="9306"/>
                    </a:lnTo>
                    <a:lnTo>
                      <a:pt x="20999" y="8965"/>
                    </a:lnTo>
                    <a:lnTo>
                      <a:pt x="20904" y="8623"/>
                    </a:lnTo>
                    <a:lnTo>
                      <a:pt x="20771" y="8282"/>
                    </a:lnTo>
                    <a:lnTo>
                      <a:pt x="20639" y="7960"/>
                    </a:lnTo>
                    <a:lnTo>
                      <a:pt x="20468" y="7657"/>
                    </a:lnTo>
                    <a:lnTo>
                      <a:pt x="20297" y="7335"/>
                    </a:lnTo>
                    <a:lnTo>
                      <a:pt x="20108" y="7032"/>
                    </a:lnTo>
                    <a:lnTo>
                      <a:pt x="19899" y="6747"/>
                    </a:lnTo>
                    <a:lnTo>
                      <a:pt x="19691" y="6463"/>
                    </a:lnTo>
                    <a:lnTo>
                      <a:pt x="19445" y="6198"/>
                    </a:lnTo>
                    <a:lnTo>
                      <a:pt x="19198" y="5951"/>
                    </a:lnTo>
                    <a:lnTo>
                      <a:pt x="18952" y="5705"/>
                    </a:lnTo>
                    <a:lnTo>
                      <a:pt x="18668" y="5477"/>
                    </a:lnTo>
                    <a:lnTo>
                      <a:pt x="18383" y="5269"/>
                    </a:lnTo>
                    <a:lnTo>
                      <a:pt x="18080" y="5079"/>
                    </a:lnTo>
                    <a:lnTo>
                      <a:pt x="17853" y="4928"/>
                    </a:lnTo>
                    <a:lnTo>
                      <a:pt x="17587" y="4795"/>
                    </a:lnTo>
                    <a:lnTo>
                      <a:pt x="17341" y="4663"/>
                    </a:lnTo>
                    <a:lnTo>
                      <a:pt x="17076" y="4568"/>
                    </a:lnTo>
                    <a:lnTo>
                      <a:pt x="16810" y="4454"/>
                    </a:lnTo>
                    <a:lnTo>
                      <a:pt x="16545" y="4378"/>
                    </a:lnTo>
                    <a:lnTo>
                      <a:pt x="16280" y="4284"/>
                    </a:lnTo>
                    <a:lnTo>
                      <a:pt x="15995" y="4227"/>
                    </a:lnTo>
                    <a:lnTo>
                      <a:pt x="15711" y="4170"/>
                    </a:lnTo>
                    <a:lnTo>
                      <a:pt x="15446" y="4132"/>
                    </a:lnTo>
                    <a:lnTo>
                      <a:pt x="15162" y="4094"/>
                    </a:lnTo>
                    <a:lnTo>
                      <a:pt x="14877" y="4075"/>
                    </a:lnTo>
                    <a:lnTo>
                      <a:pt x="14290" y="4075"/>
                    </a:lnTo>
                    <a:lnTo>
                      <a:pt x="14005" y="4094"/>
                    </a:lnTo>
                    <a:lnTo>
                      <a:pt x="13721" y="4113"/>
                    </a:lnTo>
                    <a:lnTo>
                      <a:pt x="13191" y="4170"/>
                    </a:lnTo>
                    <a:lnTo>
                      <a:pt x="12641" y="4208"/>
                    </a:lnTo>
                    <a:lnTo>
                      <a:pt x="12091" y="4208"/>
                    </a:lnTo>
                    <a:lnTo>
                      <a:pt x="11542" y="4189"/>
                    </a:lnTo>
                    <a:lnTo>
                      <a:pt x="10973" y="4151"/>
                    </a:lnTo>
                    <a:lnTo>
                      <a:pt x="10405" y="4094"/>
                    </a:lnTo>
                    <a:lnTo>
                      <a:pt x="9798" y="3999"/>
                    </a:lnTo>
                    <a:lnTo>
                      <a:pt x="9173" y="3886"/>
                    </a:lnTo>
                    <a:lnTo>
                      <a:pt x="8566" y="3772"/>
                    </a:lnTo>
                    <a:lnTo>
                      <a:pt x="7960" y="3620"/>
                    </a:lnTo>
                    <a:lnTo>
                      <a:pt x="7353" y="3469"/>
                    </a:lnTo>
                    <a:lnTo>
                      <a:pt x="6766" y="3298"/>
                    </a:lnTo>
                    <a:lnTo>
                      <a:pt x="6178" y="3109"/>
                    </a:lnTo>
                    <a:lnTo>
                      <a:pt x="5591" y="2900"/>
                    </a:lnTo>
                    <a:lnTo>
                      <a:pt x="5003" y="2673"/>
                    </a:lnTo>
                    <a:lnTo>
                      <a:pt x="4435" y="2445"/>
                    </a:lnTo>
                    <a:lnTo>
                      <a:pt x="3866" y="2180"/>
                    </a:lnTo>
                    <a:lnTo>
                      <a:pt x="3317" y="1915"/>
                    </a:lnTo>
                    <a:lnTo>
                      <a:pt x="2767" y="1630"/>
                    </a:lnTo>
                    <a:lnTo>
                      <a:pt x="2218" y="1346"/>
                    </a:lnTo>
                    <a:lnTo>
                      <a:pt x="1687" y="1024"/>
                    </a:lnTo>
                    <a:lnTo>
                      <a:pt x="1156" y="702"/>
                    </a:lnTo>
                    <a:lnTo>
                      <a:pt x="645" y="360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107;p60">
                <a:extLst>
                  <a:ext uri="{FF2B5EF4-FFF2-40B4-BE49-F238E27FC236}">
                    <a16:creationId xmlns:a16="http://schemas.microsoft.com/office/drawing/2014/main" id="{BFF458D6-5112-7741-8D0F-5461B58C06FA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extrusionOk="0">
                    <a:moveTo>
                      <a:pt x="2995" y="1"/>
                    </a:move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108;p60">
                <a:extLst>
                  <a:ext uri="{FF2B5EF4-FFF2-40B4-BE49-F238E27FC236}">
                    <a16:creationId xmlns:a16="http://schemas.microsoft.com/office/drawing/2014/main" id="{15C5713F-132E-E44C-B093-360F96EC8F2E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fill="none" extrusionOk="0">
                    <a:moveTo>
                      <a:pt x="7543" y="8074"/>
                    </a:move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109;p60">
                <a:extLst>
                  <a:ext uri="{FF2B5EF4-FFF2-40B4-BE49-F238E27FC236}">
                    <a16:creationId xmlns:a16="http://schemas.microsoft.com/office/drawing/2014/main" id="{10BDAB70-52ED-6644-8F94-4CAD20475C5E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extrusionOk="0">
                    <a:moveTo>
                      <a:pt x="1251" y="0"/>
                    </a:moveTo>
                    <a:lnTo>
                      <a:pt x="986" y="38"/>
                    </a:lnTo>
                    <a:lnTo>
                      <a:pt x="853" y="76"/>
                    </a:lnTo>
                    <a:lnTo>
                      <a:pt x="739" y="114"/>
                    </a:lnTo>
                    <a:lnTo>
                      <a:pt x="625" y="171"/>
                    </a:lnTo>
                    <a:lnTo>
                      <a:pt x="512" y="247"/>
                    </a:lnTo>
                    <a:lnTo>
                      <a:pt x="417" y="323"/>
                    </a:lnTo>
                    <a:lnTo>
                      <a:pt x="322" y="398"/>
                    </a:lnTo>
                    <a:lnTo>
                      <a:pt x="227" y="512"/>
                    </a:lnTo>
                    <a:lnTo>
                      <a:pt x="171" y="607"/>
                    </a:lnTo>
                    <a:lnTo>
                      <a:pt x="114" y="721"/>
                    </a:lnTo>
                    <a:lnTo>
                      <a:pt x="76" y="834"/>
                    </a:lnTo>
                    <a:lnTo>
                      <a:pt x="19" y="1062"/>
                    </a:lnTo>
                    <a:lnTo>
                      <a:pt x="0" y="1289"/>
                    </a:lnTo>
                    <a:lnTo>
                      <a:pt x="38" y="1535"/>
                    </a:lnTo>
                    <a:lnTo>
                      <a:pt x="76" y="1782"/>
                    </a:lnTo>
                    <a:lnTo>
                      <a:pt x="152" y="2009"/>
                    </a:lnTo>
                    <a:lnTo>
                      <a:pt x="246" y="2256"/>
                    </a:lnTo>
                    <a:lnTo>
                      <a:pt x="360" y="2464"/>
                    </a:lnTo>
                    <a:lnTo>
                      <a:pt x="569" y="2881"/>
                    </a:lnTo>
                    <a:lnTo>
                      <a:pt x="815" y="3279"/>
                    </a:lnTo>
                    <a:lnTo>
                      <a:pt x="1080" y="3658"/>
                    </a:lnTo>
                    <a:lnTo>
                      <a:pt x="1365" y="4037"/>
                    </a:lnTo>
                    <a:lnTo>
                      <a:pt x="1668" y="4378"/>
                    </a:lnTo>
                    <a:lnTo>
                      <a:pt x="2009" y="4719"/>
                    </a:lnTo>
                    <a:lnTo>
                      <a:pt x="2350" y="5023"/>
                    </a:lnTo>
                    <a:lnTo>
                      <a:pt x="2710" y="5326"/>
                    </a:lnTo>
                    <a:lnTo>
                      <a:pt x="3336" y="5079"/>
                    </a:lnTo>
                    <a:lnTo>
                      <a:pt x="3999" y="4852"/>
                    </a:lnTo>
                    <a:lnTo>
                      <a:pt x="4662" y="4606"/>
                    </a:lnTo>
                    <a:lnTo>
                      <a:pt x="5288" y="4359"/>
                    </a:lnTo>
                    <a:lnTo>
                      <a:pt x="5780" y="4132"/>
                    </a:lnTo>
                    <a:lnTo>
                      <a:pt x="6027" y="4018"/>
                    </a:lnTo>
                    <a:lnTo>
                      <a:pt x="6254" y="3867"/>
                    </a:lnTo>
                    <a:lnTo>
                      <a:pt x="6482" y="3696"/>
                    </a:lnTo>
                    <a:lnTo>
                      <a:pt x="6671" y="3525"/>
                    </a:lnTo>
                    <a:lnTo>
                      <a:pt x="6842" y="3317"/>
                    </a:lnTo>
                    <a:lnTo>
                      <a:pt x="6898" y="3203"/>
                    </a:lnTo>
                    <a:lnTo>
                      <a:pt x="6955" y="3071"/>
                    </a:lnTo>
                    <a:lnTo>
                      <a:pt x="7031" y="2862"/>
                    </a:lnTo>
                    <a:lnTo>
                      <a:pt x="7069" y="2654"/>
                    </a:lnTo>
                    <a:lnTo>
                      <a:pt x="7069" y="2426"/>
                    </a:lnTo>
                    <a:lnTo>
                      <a:pt x="7050" y="2199"/>
                    </a:lnTo>
                    <a:lnTo>
                      <a:pt x="6993" y="1990"/>
                    </a:lnTo>
                    <a:lnTo>
                      <a:pt x="6898" y="1782"/>
                    </a:lnTo>
                    <a:lnTo>
                      <a:pt x="6785" y="1573"/>
                    </a:lnTo>
                    <a:lnTo>
                      <a:pt x="6652" y="1403"/>
                    </a:lnTo>
                    <a:lnTo>
                      <a:pt x="6482" y="1251"/>
                    </a:lnTo>
                    <a:lnTo>
                      <a:pt x="6311" y="1119"/>
                    </a:lnTo>
                    <a:lnTo>
                      <a:pt x="6102" y="1005"/>
                    </a:lnTo>
                    <a:lnTo>
                      <a:pt x="5894" y="910"/>
                    </a:lnTo>
                    <a:lnTo>
                      <a:pt x="5686" y="853"/>
                    </a:lnTo>
                    <a:lnTo>
                      <a:pt x="5458" y="815"/>
                    </a:lnTo>
                    <a:lnTo>
                      <a:pt x="5231" y="796"/>
                    </a:lnTo>
                    <a:lnTo>
                      <a:pt x="5003" y="815"/>
                    </a:lnTo>
                    <a:lnTo>
                      <a:pt x="4776" y="853"/>
                    </a:lnTo>
                    <a:lnTo>
                      <a:pt x="4567" y="891"/>
                    </a:lnTo>
                    <a:lnTo>
                      <a:pt x="4359" y="967"/>
                    </a:lnTo>
                    <a:lnTo>
                      <a:pt x="4150" y="1062"/>
                    </a:lnTo>
                    <a:lnTo>
                      <a:pt x="3961" y="1175"/>
                    </a:lnTo>
                    <a:lnTo>
                      <a:pt x="3790" y="1308"/>
                    </a:lnTo>
                    <a:lnTo>
                      <a:pt x="3620" y="1479"/>
                    </a:lnTo>
                    <a:lnTo>
                      <a:pt x="3487" y="1649"/>
                    </a:lnTo>
                    <a:lnTo>
                      <a:pt x="3354" y="1422"/>
                    </a:lnTo>
                    <a:lnTo>
                      <a:pt x="3203" y="1194"/>
                    </a:lnTo>
                    <a:lnTo>
                      <a:pt x="3051" y="967"/>
                    </a:lnTo>
                    <a:lnTo>
                      <a:pt x="2881" y="758"/>
                    </a:lnTo>
                    <a:lnTo>
                      <a:pt x="2691" y="569"/>
                    </a:lnTo>
                    <a:lnTo>
                      <a:pt x="2483" y="398"/>
                    </a:lnTo>
                    <a:lnTo>
                      <a:pt x="2274" y="266"/>
                    </a:lnTo>
                    <a:lnTo>
                      <a:pt x="2047" y="133"/>
                    </a:lnTo>
                    <a:lnTo>
                      <a:pt x="1781" y="57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110;p60">
                <a:extLst>
                  <a:ext uri="{FF2B5EF4-FFF2-40B4-BE49-F238E27FC236}">
                    <a16:creationId xmlns:a16="http://schemas.microsoft.com/office/drawing/2014/main" id="{1B7A0810-EF88-E449-BA0C-C087A987C48C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fill="none" extrusionOk="0">
                    <a:moveTo>
                      <a:pt x="2710" y="5326"/>
                    </a:moveTo>
                    <a:lnTo>
                      <a:pt x="2710" y="5326"/>
                    </a:lnTo>
                    <a:lnTo>
                      <a:pt x="2350" y="5023"/>
                    </a:lnTo>
                    <a:lnTo>
                      <a:pt x="2009" y="4719"/>
                    </a:lnTo>
                    <a:lnTo>
                      <a:pt x="1668" y="4378"/>
                    </a:lnTo>
                    <a:lnTo>
                      <a:pt x="1365" y="4037"/>
                    </a:lnTo>
                    <a:lnTo>
                      <a:pt x="1080" y="3658"/>
                    </a:lnTo>
                    <a:lnTo>
                      <a:pt x="815" y="3279"/>
                    </a:lnTo>
                    <a:lnTo>
                      <a:pt x="569" y="2881"/>
                    </a:lnTo>
                    <a:lnTo>
                      <a:pt x="360" y="2464"/>
                    </a:lnTo>
                    <a:lnTo>
                      <a:pt x="360" y="2464"/>
                    </a:lnTo>
                    <a:lnTo>
                      <a:pt x="246" y="2256"/>
                    </a:lnTo>
                    <a:lnTo>
                      <a:pt x="152" y="2009"/>
                    </a:lnTo>
                    <a:lnTo>
                      <a:pt x="76" y="1782"/>
                    </a:lnTo>
                    <a:lnTo>
                      <a:pt x="38" y="1535"/>
                    </a:lnTo>
                    <a:lnTo>
                      <a:pt x="0" y="1289"/>
                    </a:lnTo>
                    <a:lnTo>
                      <a:pt x="19" y="1062"/>
                    </a:lnTo>
                    <a:lnTo>
                      <a:pt x="76" y="834"/>
                    </a:lnTo>
                    <a:lnTo>
                      <a:pt x="114" y="721"/>
                    </a:lnTo>
                    <a:lnTo>
                      <a:pt x="171" y="607"/>
                    </a:lnTo>
                    <a:lnTo>
                      <a:pt x="171" y="607"/>
                    </a:lnTo>
                    <a:lnTo>
                      <a:pt x="227" y="512"/>
                    </a:lnTo>
                    <a:lnTo>
                      <a:pt x="322" y="398"/>
                    </a:lnTo>
                    <a:lnTo>
                      <a:pt x="417" y="323"/>
                    </a:lnTo>
                    <a:lnTo>
                      <a:pt x="512" y="247"/>
                    </a:lnTo>
                    <a:lnTo>
                      <a:pt x="625" y="171"/>
                    </a:lnTo>
                    <a:lnTo>
                      <a:pt x="739" y="114"/>
                    </a:lnTo>
                    <a:lnTo>
                      <a:pt x="853" y="76"/>
                    </a:lnTo>
                    <a:lnTo>
                      <a:pt x="986" y="38"/>
                    </a:lnTo>
                    <a:lnTo>
                      <a:pt x="1251" y="0"/>
                    </a:lnTo>
                    <a:lnTo>
                      <a:pt x="1516" y="0"/>
                    </a:lnTo>
                    <a:lnTo>
                      <a:pt x="1781" y="57"/>
                    </a:lnTo>
                    <a:lnTo>
                      <a:pt x="2047" y="133"/>
                    </a:lnTo>
                    <a:lnTo>
                      <a:pt x="2047" y="133"/>
                    </a:lnTo>
                    <a:lnTo>
                      <a:pt x="2274" y="266"/>
                    </a:lnTo>
                    <a:lnTo>
                      <a:pt x="2483" y="398"/>
                    </a:lnTo>
                    <a:lnTo>
                      <a:pt x="2691" y="569"/>
                    </a:lnTo>
                    <a:lnTo>
                      <a:pt x="2881" y="758"/>
                    </a:lnTo>
                    <a:lnTo>
                      <a:pt x="3051" y="967"/>
                    </a:lnTo>
                    <a:lnTo>
                      <a:pt x="3203" y="1194"/>
                    </a:lnTo>
                    <a:lnTo>
                      <a:pt x="3354" y="1422"/>
                    </a:lnTo>
                    <a:lnTo>
                      <a:pt x="3487" y="1649"/>
                    </a:lnTo>
                    <a:lnTo>
                      <a:pt x="3487" y="1649"/>
                    </a:lnTo>
                    <a:lnTo>
                      <a:pt x="3620" y="1479"/>
                    </a:lnTo>
                    <a:lnTo>
                      <a:pt x="3790" y="1308"/>
                    </a:lnTo>
                    <a:lnTo>
                      <a:pt x="3961" y="1175"/>
                    </a:lnTo>
                    <a:lnTo>
                      <a:pt x="4150" y="1062"/>
                    </a:lnTo>
                    <a:lnTo>
                      <a:pt x="4359" y="967"/>
                    </a:lnTo>
                    <a:lnTo>
                      <a:pt x="4567" y="891"/>
                    </a:lnTo>
                    <a:lnTo>
                      <a:pt x="4776" y="853"/>
                    </a:lnTo>
                    <a:lnTo>
                      <a:pt x="5003" y="815"/>
                    </a:lnTo>
                    <a:lnTo>
                      <a:pt x="5003" y="815"/>
                    </a:lnTo>
                    <a:lnTo>
                      <a:pt x="5231" y="796"/>
                    </a:lnTo>
                    <a:lnTo>
                      <a:pt x="5458" y="815"/>
                    </a:lnTo>
                    <a:lnTo>
                      <a:pt x="5686" y="853"/>
                    </a:lnTo>
                    <a:lnTo>
                      <a:pt x="5894" y="910"/>
                    </a:lnTo>
                    <a:lnTo>
                      <a:pt x="6102" y="1005"/>
                    </a:lnTo>
                    <a:lnTo>
                      <a:pt x="6311" y="1119"/>
                    </a:lnTo>
                    <a:lnTo>
                      <a:pt x="6482" y="1251"/>
                    </a:lnTo>
                    <a:lnTo>
                      <a:pt x="6652" y="1403"/>
                    </a:lnTo>
                    <a:lnTo>
                      <a:pt x="6652" y="1403"/>
                    </a:lnTo>
                    <a:lnTo>
                      <a:pt x="6785" y="1573"/>
                    </a:lnTo>
                    <a:lnTo>
                      <a:pt x="6898" y="1782"/>
                    </a:lnTo>
                    <a:lnTo>
                      <a:pt x="6993" y="1990"/>
                    </a:lnTo>
                    <a:lnTo>
                      <a:pt x="7050" y="2199"/>
                    </a:lnTo>
                    <a:lnTo>
                      <a:pt x="7069" y="2426"/>
                    </a:lnTo>
                    <a:lnTo>
                      <a:pt x="7069" y="2654"/>
                    </a:lnTo>
                    <a:lnTo>
                      <a:pt x="7031" y="2862"/>
                    </a:lnTo>
                    <a:lnTo>
                      <a:pt x="6955" y="3071"/>
                    </a:lnTo>
                    <a:lnTo>
                      <a:pt x="6955" y="3071"/>
                    </a:lnTo>
                    <a:lnTo>
                      <a:pt x="6898" y="3203"/>
                    </a:lnTo>
                    <a:lnTo>
                      <a:pt x="6842" y="3317"/>
                    </a:lnTo>
                    <a:lnTo>
                      <a:pt x="6671" y="3525"/>
                    </a:lnTo>
                    <a:lnTo>
                      <a:pt x="6482" y="3696"/>
                    </a:lnTo>
                    <a:lnTo>
                      <a:pt x="6254" y="3867"/>
                    </a:lnTo>
                    <a:lnTo>
                      <a:pt x="6027" y="4018"/>
                    </a:lnTo>
                    <a:lnTo>
                      <a:pt x="5780" y="4132"/>
                    </a:lnTo>
                    <a:lnTo>
                      <a:pt x="5288" y="4359"/>
                    </a:lnTo>
                    <a:lnTo>
                      <a:pt x="5288" y="4359"/>
                    </a:lnTo>
                    <a:lnTo>
                      <a:pt x="4662" y="4606"/>
                    </a:lnTo>
                    <a:lnTo>
                      <a:pt x="3999" y="4852"/>
                    </a:lnTo>
                    <a:lnTo>
                      <a:pt x="3336" y="5079"/>
                    </a:lnTo>
                    <a:lnTo>
                      <a:pt x="2710" y="53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111;p60">
                <a:extLst>
                  <a:ext uri="{FF2B5EF4-FFF2-40B4-BE49-F238E27FC236}">
                    <a16:creationId xmlns:a16="http://schemas.microsoft.com/office/drawing/2014/main" id="{4A5D32D6-E119-8546-AD82-9F74EAEDB5BD}"/>
                  </a:ext>
                </a:extLst>
              </p:cNvPr>
              <p:cNvSpPr/>
              <p:nvPr/>
            </p:nvSpPr>
            <p:spPr>
              <a:xfrm>
                <a:off x="3544650" y="856425"/>
                <a:ext cx="124625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5250" extrusionOk="0">
                    <a:moveTo>
                      <a:pt x="1213" y="0"/>
                    </a:moveTo>
                    <a:lnTo>
                      <a:pt x="1119" y="19"/>
                    </a:lnTo>
                    <a:lnTo>
                      <a:pt x="1005" y="38"/>
                    </a:lnTo>
                    <a:lnTo>
                      <a:pt x="891" y="57"/>
                    </a:lnTo>
                    <a:lnTo>
                      <a:pt x="797" y="114"/>
                    </a:lnTo>
                    <a:lnTo>
                      <a:pt x="626" y="209"/>
                    </a:lnTo>
                    <a:lnTo>
                      <a:pt x="493" y="341"/>
                    </a:lnTo>
                    <a:lnTo>
                      <a:pt x="361" y="512"/>
                    </a:lnTo>
                    <a:lnTo>
                      <a:pt x="266" y="682"/>
                    </a:lnTo>
                    <a:lnTo>
                      <a:pt x="190" y="872"/>
                    </a:lnTo>
                    <a:lnTo>
                      <a:pt x="133" y="1080"/>
                    </a:lnTo>
                    <a:lnTo>
                      <a:pt x="95" y="1289"/>
                    </a:lnTo>
                    <a:lnTo>
                      <a:pt x="57" y="1497"/>
                    </a:lnTo>
                    <a:lnTo>
                      <a:pt x="19" y="1876"/>
                    </a:lnTo>
                    <a:lnTo>
                      <a:pt x="1" y="2274"/>
                    </a:lnTo>
                    <a:lnTo>
                      <a:pt x="19" y="2672"/>
                    </a:lnTo>
                    <a:lnTo>
                      <a:pt x="38" y="3051"/>
                    </a:lnTo>
                    <a:lnTo>
                      <a:pt x="95" y="3449"/>
                    </a:lnTo>
                    <a:lnTo>
                      <a:pt x="152" y="3828"/>
                    </a:lnTo>
                    <a:lnTo>
                      <a:pt x="247" y="4207"/>
                    </a:lnTo>
                    <a:lnTo>
                      <a:pt x="361" y="4586"/>
                    </a:lnTo>
                    <a:lnTo>
                      <a:pt x="929" y="4719"/>
                    </a:lnTo>
                    <a:lnTo>
                      <a:pt x="1498" y="4852"/>
                    </a:lnTo>
                    <a:lnTo>
                      <a:pt x="2066" y="5003"/>
                    </a:lnTo>
                    <a:lnTo>
                      <a:pt x="2616" y="5136"/>
                    </a:lnTo>
                    <a:lnTo>
                      <a:pt x="3071" y="5212"/>
                    </a:lnTo>
                    <a:lnTo>
                      <a:pt x="3317" y="5231"/>
                    </a:lnTo>
                    <a:lnTo>
                      <a:pt x="3545" y="5250"/>
                    </a:lnTo>
                    <a:lnTo>
                      <a:pt x="3772" y="5231"/>
                    </a:lnTo>
                    <a:lnTo>
                      <a:pt x="3980" y="5193"/>
                    </a:lnTo>
                    <a:lnTo>
                      <a:pt x="4189" y="5117"/>
                    </a:lnTo>
                    <a:lnTo>
                      <a:pt x="4397" y="5022"/>
                    </a:lnTo>
                    <a:lnTo>
                      <a:pt x="4549" y="4909"/>
                    </a:lnTo>
                    <a:lnTo>
                      <a:pt x="4682" y="4776"/>
                    </a:lnTo>
                    <a:lnTo>
                      <a:pt x="4776" y="4605"/>
                    </a:lnTo>
                    <a:lnTo>
                      <a:pt x="4871" y="4435"/>
                    </a:lnTo>
                    <a:lnTo>
                      <a:pt x="4928" y="4264"/>
                    </a:lnTo>
                    <a:lnTo>
                      <a:pt x="4966" y="4075"/>
                    </a:lnTo>
                    <a:lnTo>
                      <a:pt x="4985" y="3885"/>
                    </a:lnTo>
                    <a:lnTo>
                      <a:pt x="4966" y="3696"/>
                    </a:lnTo>
                    <a:lnTo>
                      <a:pt x="4928" y="3506"/>
                    </a:lnTo>
                    <a:lnTo>
                      <a:pt x="4852" y="3336"/>
                    </a:lnTo>
                    <a:lnTo>
                      <a:pt x="4776" y="3165"/>
                    </a:lnTo>
                    <a:lnTo>
                      <a:pt x="4663" y="3013"/>
                    </a:lnTo>
                    <a:lnTo>
                      <a:pt x="4549" y="2862"/>
                    </a:lnTo>
                    <a:lnTo>
                      <a:pt x="4416" y="2729"/>
                    </a:lnTo>
                    <a:lnTo>
                      <a:pt x="4265" y="2615"/>
                    </a:lnTo>
                    <a:lnTo>
                      <a:pt x="4094" y="2521"/>
                    </a:lnTo>
                    <a:lnTo>
                      <a:pt x="3924" y="2426"/>
                    </a:lnTo>
                    <a:lnTo>
                      <a:pt x="3753" y="2369"/>
                    </a:lnTo>
                    <a:lnTo>
                      <a:pt x="3563" y="2331"/>
                    </a:lnTo>
                    <a:lnTo>
                      <a:pt x="3374" y="2293"/>
                    </a:lnTo>
                    <a:lnTo>
                      <a:pt x="3014" y="2293"/>
                    </a:lnTo>
                    <a:lnTo>
                      <a:pt x="2824" y="2331"/>
                    </a:lnTo>
                    <a:lnTo>
                      <a:pt x="2635" y="2388"/>
                    </a:lnTo>
                    <a:lnTo>
                      <a:pt x="2654" y="1933"/>
                    </a:lnTo>
                    <a:lnTo>
                      <a:pt x="2654" y="1706"/>
                    </a:lnTo>
                    <a:lnTo>
                      <a:pt x="2635" y="1478"/>
                    </a:lnTo>
                    <a:lnTo>
                      <a:pt x="2578" y="1270"/>
                    </a:lnTo>
                    <a:lnTo>
                      <a:pt x="2521" y="1042"/>
                    </a:lnTo>
                    <a:lnTo>
                      <a:pt x="2445" y="853"/>
                    </a:lnTo>
                    <a:lnTo>
                      <a:pt x="2332" y="644"/>
                    </a:lnTo>
                    <a:lnTo>
                      <a:pt x="2199" y="474"/>
                    </a:lnTo>
                    <a:lnTo>
                      <a:pt x="2028" y="322"/>
                    </a:lnTo>
                    <a:lnTo>
                      <a:pt x="1858" y="190"/>
                    </a:lnTo>
                    <a:lnTo>
                      <a:pt x="1649" y="95"/>
                    </a:lnTo>
                    <a:lnTo>
                      <a:pt x="1441" y="19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112;p60">
                <a:extLst>
                  <a:ext uri="{FF2B5EF4-FFF2-40B4-BE49-F238E27FC236}">
                    <a16:creationId xmlns:a16="http://schemas.microsoft.com/office/drawing/2014/main" id="{A205BCFE-4761-0447-BCB2-3F2DE7049FC7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extrusionOk="0">
                    <a:moveTo>
                      <a:pt x="4340" y="0"/>
                    </a:moveTo>
                    <a:lnTo>
                      <a:pt x="4151" y="19"/>
                    </a:lnTo>
                    <a:lnTo>
                      <a:pt x="3961" y="57"/>
                    </a:lnTo>
                    <a:lnTo>
                      <a:pt x="3791" y="133"/>
                    </a:lnTo>
                    <a:lnTo>
                      <a:pt x="3620" y="209"/>
                    </a:lnTo>
                    <a:lnTo>
                      <a:pt x="3450" y="303"/>
                    </a:lnTo>
                    <a:lnTo>
                      <a:pt x="3317" y="436"/>
                    </a:lnTo>
                    <a:lnTo>
                      <a:pt x="3165" y="569"/>
                    </a:lnTo>
                    <a:lnTo>
                      <a:pt x="3052" y="701"/>
                    </a:lnTo>
                    <a:lnTo>
                      <a:pt x="2938" y="853"/>
                    </a:lnTo>
                    <a:lnTo>
                      <a:pt x="2862" y="1023"/>
                    </a:lnTo>
                    <a:lnTo>
                      <a:pt x="2786" y="1194"/>
                    </a:lnTo>
                    <a:lnTo>
                      <a:pt x="2730" y="1384"/>
                    </a:lnTo>
                    <a:lnTo>
                      <a:pt x="2692" y="1554"/>
                    </a:lnTo>
                    <a:lnTo>
                      <a:pt x="2673" y="1744"/>
                    </a:lnTo>
                    <a:lnTo>
                      <a:pt x="2673" y="1933"/>
                    </a:lnTo>
                    <a:lnTo>
                      <a:pt x="2256" y="1800"/>
                    </a:lnTo>
                    <a:lnTo>
                      <a:pt x="2028" y="1763"/>
                    </a:lnTo>
                    <a:lnTo>
                      <a:pt x="1801" y="1725"/>
                    </a:lnTo>
                    <a:lnTo>
                      <a:pt x="1573" y="1706"/>
                    </a:lnTo>
                    <a:lnTo>
                      <a:pt x="1365" y="1706"/>
                    </a:lnTo>
                    <a:lnTo>
                      <a:pt x="1138" y="1744"/>
                    </a:lnTo>
                    <a:lnTo>
                      <a:pt x="929" y="1800"/>
                    </a:lnTo>
                    <a:lnTo>
                      <a:pt x="721" y="1876"/>
                    </a:lnTo>
                    <a:lnTo>
                      <a:pt x="531" y="2009"/>
                    </a:lnTo>
                    <a:lnTo>
                      <a:pt x="361" y="2161"/>
                    </a:lnTo>
                    <a:lnTo>
                      <a:pt x="209" y="2331"/>
                    </a:lnTo>
                    <a:lnTo>
                      <a:pt x="95" y="2521"/>
                    </a:lnTo>
                    <a:lnTo>
                      <a:pt x="19" y="2729"/>
                    </a:lnTo>
                    <a:lnTo>
                      <a:pt x="0" y="2824"/>
                    </a:lnTo>
                    <a:lnTo>
                      <a:pt x="0" y="2938"/>
                    </a:lnTo>
                    <a:lnTo>
                      <a:pt x="0" y="3051"/>
                    </a:lnTo>
                    <a:lnTo>
                      <a:pt x="19" y="3146"/>
                    </a:lnTo>
                    <a:lnTo>
                      <a:pt x="76" y="3336"/>
                    </a:lnTo>
                    <a:lnTo>
                      <a:pt x="171" y="3506"/>
                    </a:lnTo>
                    <a:lnTo>
                      <a:pt x="304" y="3677"/>
                    </a:lnTo>
                    <a:lnTo>
                      <a:pt x="455" y="3809"/>
                    </a:lnTo>
                    <a:lnTo>
                      <a:pt x="626" y="3923"/>
                    </a:lnTo>
                    <a:lnTo>
                      <a:pt x="796" y="4037"/>
                    </a:lnTo>
                    <a:lnTo>
                      <a:pt x="986" y="4132"/>
                    </a:lnTo>
                    <a:lnTo>
                      <a:pt x="1175" y="4207"/>
                    </a:lnTo>
                    <a:lnTo>
                      <a:pt x="1555" y="4340"/>
                    </a:lnTo>
                    <a:lnTo>
                      <a:pt x="1915" y="4454"/>
                    </a:lnTo>
                    <a:lnTo>
                      <a:pt x="2294" y="4548"/>
                    </a:lnTo>
                    <a:lnTo>
                      <a:pt x="2692" y="4624"/>
                    </a:lnTo>
                    <a:lnTo>
                      <a:pt x="3071" y="4662"/>
                    </a:lnTo>
                    <a:lnTo>
                      <a:pt x="3469" y="4700"/>
                    </a:lnTo>
                    <a:lnTo>
                      <a:pt x="3867" y="4700"/>
                    </a:lnTo>
                    <a:lnTo>
                      <a:pt x="4246" y="4681"/>
                    </a:lnTo>
                    <a:lnTo>
                      <a:pt x="4511" y="4188"/>
                    </a:lnTo>
                    <a:lnTo>
                      <a:pt x="4795" y="3658"/>
                    </a:lnTo>
                    <a:lnTo>
                      <a:pt x="5080" y="3146"/>
                    </a:lnTo>
                    <a:lnTo>
                      <a:pt x="5345" y="2634"/>
                    </a:lnTo>
                    <a:lnTo>
                      <a:pt x="5534" y="2217"/>
                    </a:lnTo>
                    <a:lnTo>
                      <a:pt x="5610" y="1990"/>
                    </a:lnTo>
                    <a:lnTo>
                      <a:pt x="5667" y="1782"/>
                    </a:lnTo>
                    <a:lnTo>
                      <a:pt x="5724" y="1554"/>
                    </a:lnTo>
                    <a:lnTo>
                      <a:pt x="5743" y="1327"/>
                    </a:lnTo>
                    <a:lnTo>
                      <a:pt x="5724" y="1118"/>
                    </a:lnTo>
                    <a:lnTo>
                      <a:pt x="5667" y="891"/>
                    </a:lnTo>
                    <a:lnTo>
                      <a:pt x="5591" y="720"/>
                    </a:lnTo>
                    <a:lnTo>
                      <a:pt x="5496" y="550"/>
                    </a:lnTo>
                    <a:lnTo>
                      <a:pt x="5364" y="417"/>
                    </a:lnTo>
                    <a:lnTo>
                      <a:pt x="5231" y="284"/>
                    </a:lnTo>
                    <a:lnTo>
                      <a:pt x="5080" y="190"/>
                    </a:lnTo>
                    <a:lnTo>
                      <a:pt x="4909" y="95"/>
                    </a:lnTo>
                    <a:lnTo>
                      <a:pt x="4719" y="38"/>
                    </a:lnTo>
                    <a:lnTo>
                      <a:pt x="4530" y="19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113;p60">
                <a:extLst>
                  <a:ext uri="{FF2B5EF4-FFF2-40B4-BE49-F238E27FC236}">
                    <a16:creationId xmlns:a16="http://schemas.microsoft.com/office/drawing/2014/main" id="{0E3A8974-BBCA-014E-9FB9-2FC09F306BD8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fill="none" extrusionOk="0">
                    <a:moveTo>
                      <a:pt x="4246" y="4681"/>
                    </a:moveTo>
                    <a:lnTo>
                      <a:pt x="4246" y="4681"/>
                    </a:lnTo>
                    <a:lnTo>
                      <a:pt x="3867" y="4700"/>
                    </a:lnTo>
                    <a:lnTo>
                      <a:pt x="3469" y="4700"/>
                    </a:lnTo>
                    <a:lnTo>
                      <a:pt x="3071" y="4662"/>
                    </a:lnTo>
                    <a:lnTo>
                      <a:pt x="2692" y="4624"/>
                    </a:lnTo>
                    <a:lnTo>
                      <a:pt x="2294" y="4548"/>
                    </a:lnTo>
                    <a:lnTo>
                      <a:pt x="1915" y="4454"/>
                    </a:lnTo>
                    <a:lnTo>
                      <a:pt x="1555" y="4340"/>
                    </a:lnTo>
                    <a:lnTo>
                      <a:pt x="1175" y="4207"/>
                    </a:lnTo>
                    <a:lnTo>
                      <a:pt x="1175" y="4207"/>
                    </a:lnTo>
                    <a:lnTo>
                      <a:pt x="986" y="4132"/>
                    </a:lnTo>
                    <a:lnTo>
                      <a:pt x="796" y="4037"/>
                    </a:lnTo>
                    <a:lnTo>
                      <a:pt x="626" y="3923"/>
                    </a:lnTo>
                    <a:lnTo>
                      <a:pt x="455" y="3809"/>
                    </a:lnTo>
                    <a:lnTo>
                      <a:pt x="304" y="3677"/>
                    </a:lnTo>
                    <a:lnTo>
                      <a:pt x="171" y="3506"/>
                    </a:lnTo>
                    <a:lnTo>
                      <a:pt x="76" y="3336"/>
                    </a:lnTo>
                    <a:lnTo>
                      <a:pt x="19" y="3146"/>
                    </a:lnTo>
                    <a:lnTo>
                      <a:pt x="19" y="3146"/>
                    </a:lnTo>
                    <a:lnTo>
                      <a:pt x="0" y="3051"/>
                    </a:lnTo>
                    <a:lnTo>
                      <a:pt x="0" y="2938"/>
                    </a:lnTo>
                    <a:lnTo>
                      <a:pt x="0" y="2824"/>
                    </a:lnTo>
                    <a:lnTo>
                      <a:pt x="19" y="2729"/>
                    </a:lnTo>
                    <a:lnTo>
                      <a:pt x="95" y="2521"/>
                    </a:lnTo>
                    <a:lnTo>
                      <a:pt x="209" y="2331"/>
                    </a:lnTo>
                    <a:lnTo>
                      <a:pt x="361" y="2161"/>
                    </a:lnTo>
                    <a:lnTo>
                      <a:pt x="531" y="2009"/>
                    </a:lnTo>
                    <a:lnTo>
                      <a:pt x="721" y="1876"/>
                    </a:lnTo>
                    <a:lnTo>
                      <a:pt x="929" y="1800"/>
                    </a:lnTo>
                    <a:lnTo>
                      <a:pt x="929" y="1800"/>
                    </a:lnTo>
                    <a:lnTo>
                      <a:pt x="1138" y="1744"/>
                    </a:lnTo>
                    <a:lnTo>
                      <a:pt x="1365" y="1706"/>
                    </a:lnTo>
                    <a:lnTo>
                      <a:pt x="1573" y="1706"/>
                    </a:lnTo>
                    <a:lnTo>
                      <a:pt x="1801" y="1725"/>
                    </a:lnTo>
                    <a:lnTo>
                      <a:pt x="2028" y="1763"/>
                    </a:lnTo>
                    <a:lnTo>
                      <a:pt x="2256" y="1800"/>
                    </a:lnTo>
                    <a:lnTo>
                      <a:pt x="2673" y="1933"/>
                    </a:lnTo>
                    <a:lnTo>
                      <a:pt x="2673" y="1933"/>
                    </a:lnTo>
                    <a:lnTo>
                      <a:pt x="2673" y="1744"/>
                    </a:lnTo>
                    <a:lnTo>
                      <a:pt x="2692" y="1554"/>
                    </a:lnTo>
                    <a:lnTo>
                      <a:pt x="2730" y="1384"/>
                    </a:lnTo>
                    <a:lnTo>
                      <a:pt x="2786" y="1194"/>
                    </a:lnTo>
                    <a:lnTo>
                      <a:pt x="2862" y="1023"/>
                    </a:lnTo>
                    <a:lnTo>
                      <a:pt x="2938" y="853"/>
                    </a:lnTo>
                    <a:lnTo>
                      <a:pt x="3052" y="701"/>
                    </a:lnTo>
                    <a:lnTo>
                      <a:pt x="3165" y="569"/>
                    </a:lnTo>
                    <a:lnTo>
                      <a:pt x="3165" y="569"/>
                    </a:lnTo>
                    <a:lnTo>
                      <a:pt x="3317" y="436"/>
                    </a:lnTo>
                    <a:lnTo>
                      <a:pt x="3450" y="303"/>
                    </a:lnTo>
                    <a:lnTo>
                      <a:pt x="3620" y="209"/>
                    </a:lnTo>
                    <a:lnTo>
                      <a:pt x="3791" y="133"/>
                    </a:lnTo>
                    <a:lnTo>
                      <a:pt x="3961" y="57"/>
                    </a:lnTo>
                    <a:lnTo>
                      <a:pt x="4151" y="19"/>
                    </a:lnTo>
                    <a:lnTo>
                      <a:pt x="4340" y="0"/>
                    </a:lnTo>
                    <a:lnTo>
                      <a:pt x="4530" y="19"/>
                    </a:lnTo>
                    <a:lnTo>
                      <a:pt x="4530" y="19"/>
                    </a:lnTo>
                    <a:lnTo>
                      <a:pt x="4719" y="38"/>
                    </a:lnTo>
                    <a:lnTo>
                      <a:pt x="4909" y="95"/>
                    </a:lnTo>
                    <a:lnTo>
                      <a:pt x="5080" y="190"/>
                    </a:lnTo>
                    <a:lnTo>
                      <a:pt x="5231" y="284"/>
                    </a:lnTo>
                    <a:lnTo>
                      <a:pt x="5364" y="417"/>
                    </a:lnTo>
                    <a:lnTo>
                      <a:pt x="5496" y="550"/>
                    </a:lnTo>
                    <a:lnTo>
                      <a:pt x="5591" y="720"/>
                    </a:lnTo>
                    <a:lnTo>
                      <a:pt x="5667" y="891"/>
                    </a:lnTo>
                    <a:lnTo>
                      <a:pt x="5667" y="891"/>
                    </a:lnTo>
                    <a:lnTo>
                      <a:pt x="5724" y="1118"/>
                    </a:lnTo>
                    <a:lnTo>
                      <a:pt x="5743" y="1327"/>
                    </a:lnTo>
                    <a:lnTo>
                      <a:pt x="5724" y="1554"/>
                    </a:lnTo>
                    <a:lnTo>
                      <a:pt x="5667" y="1782"/>
                    </a:lnTo>
                    <a:lnTo>
                      <a:pt x="5610" y="1990"/>
                    </a:lnTo>
                    <a:lnTo>
                      <a:pt x="5534" y="2217"/>
                    </a:lnTo>
                    <a:lnTo>
                      <a:pt x="5345" y="2634"/>
                    </a:lnTo>
                    <a:lnTo>
                      <a:pt x="5345" y="2634"/>
                    </a:lnTo>
                    <a:lnTo>
                      <a:pt x="5080" y="3146"/>
                    </a:lnTo>
                    <a:lnTo>
                      <a:pt x="4795" y="3658"/>
                    </a:lnTo>
                    <a:lnTo>
                      <a:pt x="4511" y="4188"/>
                    </a:lnTo>
                    <a:lnTo>
                      <a:pt x="4246" y="46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114;p60">
                <a:extLst>
                  <a:ext uri="{FF2B5EF4-FFF2-40B4-BE49-F238E27FC236}">
                    <a16:creationId xmlns:a16="http://schemas.microsoft.com/office/drawing/2014/main" id="{4008C288-8EC2-8C42-8ABB-89C249013ABB}"/>
                  </a:ext>
                </a:extLst>
              </p:cNvPr>
              <p:cNvSpPr/>
              <p:nvPr/>
            </p:nvSpPr>
            <p:spPr>
              <a:xfrm>
                <a:off x="3405825" y="954025"/>
                <a:ext cx="635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692" extrusionOk="0">
                    <a:moveTo>
                      <a:pt x="626" y="0"/>
                    </a:moveTo>
                    <a:lnTo>
                      <a:pt x="512" y="19"/>
                    </a:lnTo>
                    <a:lnTo>
                      <a:pt x="399" y="57"/>
                    </a:lnTo>
                    <a:lnTo>
                      <a:pt x="323" y="114"/>
                    </a:lnTo>
                    <a:lnTo>
                      <a:pt x="247" y="171"/>
                    </a:lnTo>
                    <a:lnTo>
                      <a:pt x="190" y="265"/>
                    </a:lnTo>
                    <a:lnTo>
                      <a:pt x="133" y="341"/>
                    </a:lnTo>
                    <a:lnTo>
                      <a:pt x="58" y="550"/>
                    </a:lnTo>
                    <a:lnTo>
                      <a:pt x="20" y="758"/>
                    </a:lnTo>
                    <a:lnTo>
                      <a:pt x="1" y="967"/>
                    </a:lnTo>
                    <a:lnTo>
                      <a:pt x="1" y="1175"/>
                    </a:lnTo>
                    <a:lnTo>
                      <a:pt x="1" y="1573"/>
                    </a:lnTo>
                    <a:lnTo>
                      <a:pt x="76" y="1971"/>
                    </a:lnTo>
                    <a:lnTo>
                      <a:pt x="114" y="2161"/>
                    </a:lnTo>
                    <a:lnTo>
                      <a:pt x="171" y="2350"/>
                    </a:lnTo>
                    <a:lnTo>
                      <a:pt x="456" y="2426"/>
                    </a:lnTo>
                    <a:lnTo>
                      <a:pt x="759" y="2502"/>
                    </a:lnTo>
                    <a:lnTo>
                      <a:pt x="1043" y="2578"/>
                    </a:lnTo>
                    <a:lnTo>
                      <a:pt x="1327" y="2634"/>
                    </a:lnTo>
                    <a:lnTo>
                      <a:pt x="1555" y="2691"/>
                    </a:lnTo>
                    <a:lnTo>
                      <a:pt x="1915" y="2691"/>
                    </a:lnTo>
                    <a:lnTo>
                      <a:pt x="2029" y="2672"/>
                    </a:lnTo>
                    <a:lnTo>
                      <a:pt x="2142" y="2634"/>
                    </a:lnTo>
                    <a:lnTo>
                      <a:pt x="2237" y="2597"/>
                    </a:lnTo>
                    <a:lnTo>
                      <a:pt x="2313" y="2521"/>
                    </a:lnTo>
                    <a:lnTo>
                      <a:pt x="2389" y="2464"/>
                    </a:lnTo>
                    <a:lnTo>
                      <a:pt x="2445" y="2388"/>
                    </a:lnTo>
                    <a:lnTo>
                      <a:pt x="2483" y="2293"/>
                    </a:lnTo>
                    <a:lnTo>
                      <a:pt x="2521" y="2199"/>
                    </a:lnTo>
                    <a:lnTo>
                      <a:pt x="2540" y="2104"/>
                    </a:lnTo>
                    <a:lnTo>
                      <a:pt x="2540" y="2009"/>
                    </a:lnTo>
                    <a:lnTo>
                      <a:pt x="2540" y="1914"/>
                    </a:lnTo>
                    <a:lnTo>
                      <a:pt x="2521" y="1820"/>
                    </a:lnTo>
                    <a:lnTo>
                      <a:pt x="2483" y="1725"/>
                    </a:lnTo>
                    <a:lnTo>
                      <a:pt x="2445" y="1630"/>
                    </a:lnTo>
                    <a:lnTo>
                      <a:pt x="2389" y="1554"/>
                    </a:lnTo>
                    <a:lnTo>
                      <a:pt x="2256" y="1403"/>
                    </a:lnTo>
                    <a:lnTo>
                      <a:pt x="2085" y="1308"/>
                    </a:lnTo>
                    <a:lnTo>
                      <a:pt x="1915" y="1232"/>
                    </a:lnTo>
                    <a:lnTo>
                      <a:pt x="1725" y="1194"/>
                    </a:lnTo>
                    <a:lnTo>
                      <a:pt x="1536" y="1194"/>
                    </a:lnTo>
                    <a:lnTo>
                      <a:pt x="1346" y="1232"/>
                    </a:lnTo>
                    <a:lnTo>
                      <a:pt x="1346" y="1005"/>
                    </a:lnTo>
                    <a:lnTo>
                      <a:pt x="1346" y="758"/>
                    </a:lnTo>
                    <a:lnTo>
                      <a:pt x="1289" y="550"/>
                    </a:lnTo>
                    <a:lnTo>
                      <a:pt x="1251" y="436"/>
                    </a:lnTo>
                    <a:lnTo>
                      <a:pt x="1195" y="341"/>
                    </a:lnTo>
                    <a:lnTo>
                      <a:pt x="1119" y="247"/>
                    </a:lnTo>
                    <a:lnTo>
                      <a:pt x="1043" y="171"/>
                    </a:lnTo>
                    <a:lnTo>
                      <a:pt x="948" y="95"/>
                    </a:lnTo>
                    <a:lnTo>
                      <a:pt x="835" y="38"/>
                    </a:lnTo>
                    <a:lnTo>
                      <a:pt x="740" y="1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115;p60">
                <a:extLst>
                  <a:ext uri="{FF2B5EF4-FFF2-40B4-BE49-F238E27FC236}">
                    <a16:creationId xmlns:a16="http://schemas.microsoft.com/office/drawing/2014/main" id="{8362BF95-4FE5-A147-8E9D-D219DCA3B678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extrusionOk="0">
                    <a:moveTo>
                      <a:pt x="986" y="1"/>
                    </a:moveTo>
                    <a:lnTo>
                      <a:pt x="891" y="20"/>
                    </a:lnTo>
                    <a:lnTo>
                      <a:pt x="777" y="57"/>
                    </a:lnTo>
                    <a:lnTo>
                      <a:pt x="682" y="95"/>
                    </a:lnTo>
                    <a:lnTo>
                      <a:pt x="588" y="152"/>
                    </a:lnTo>
                    <a:lnTo>
                      <a:pt x="436" y="285"/>
                    </a:lnTo>
                    <a:lnTo>
                      <a:pt x="303" y="436"/>
                    </a:lnTo>
                    <a:lnTo>
                      <a:pt x="208" y="607"/>
                    </a:lnTo>
                    <a:lnTo>
                      <a:pt x="133" y="797"/>
                    </a:lnTo>
                    <a:lnTo>
                      <a:pt x="76" y="986"/>
                    </a:lnTo>
                    <a:lnTo>
                      <a:pt x="38" y="1195"/>
                    </a:lnTo>
                    <a:lnTo>
                      <a:pt x="19" y="1403"/>
                    </a:lnTo>
                    <a:lnTo>
                      <a:pt x="0" y="1611"/>
                    </a:lnTo>
                    <a:lnTo>
                      <a:pt x="19" y="2009"/>
                    </a:lnTo>
                    <a:lnTo>
                      <a:pt x="38" y="2388"/>
                    </a:lnTo>
                    <a:lnTo>
                      <a:pt x="95" y="2786"/>
                    </a:lnTo>
                    <a:lnTo>
                      <a:pt x="152" y="3166"/>
                    </a:lnTo>
                    <a:lnTo>
                      <a:pt x="246" y="3545"/>
                    </a:lnTo>
                    <a:lnTo>
                      <a:pt x="360" y="3924"/>
                    </a:lnTo>
                    <a:lnTo>
                      <a:pt x="493" y="4303"/>
                    </a:lnTo>
                    <a:lnTo>
                      <a:pt x="644" y="4663"/>
                    </a:lnTo>
                    <a:lnTo>
                      <a:pt x="1213" y="4720"/>
                    </a:lnTo>
                    <a:lnTo>
                      <a:pt x="1800" y="4795"/>
                    </a:lnTo>
                    <a:lnTo>
                      <a:pt x="2388" y="4890"/>
                    </a:lnTo>
                    <a:lnTo>
                      <a:pt x="2938" y="4947"/>
                    </a:lnTo>
                    <a:lnTo>
                      <a:pt x="3411" y="4966"/>
                    </a:lnTo>
                    <a:lnTo>
                      <a:pt x="3639" y="4966"/>
                    </a:lnTo>
                    <a:lnTo>
                      <a:pt x="3866" y="4947"/>
                    </a:lnTo>
                    <a:lnTo>
                      <a:pt x="4094" y="4928"/>
                    </a:lnTo>
                    <a:lnTo>
                      <a:pt x="4302" y="4852"/>
                    </a:lnTo>
                    <a:lnTo>
                      <a:pt x="4511" y="4757"/>
                    </a:lnTo>
                    <a:lnTo>
                      <a:pt x="4700" y="4644"/>
                    </a:lnTo>
                    <a:lnTo>
                      <a:pt x="4833" y="4511"/>
                    </a:lnTo>
                    <a:lnTo>
                      <a:pt x="4946" y="4359"/>
                    </a:lnTo>
                    <a:lnTo>
                      <a:pt x="5041" y="4189"/>
                    </a:lnTo>
                    <a:lnTo>
                      <a:pt x="5098" y="4018"/>
                    </a:lnTo>
                    <a:lnTo>
                      <a:pt x="5155" y="3829"/>
                    </a:lnTo>
                    <a:lnTo>
                      <a:pt x="5155" y="3639"/>
                    </a:lnTo>
                    <a:lnTo>
                      <a:pt x="5155" y="3450"/>
                    </a:lnTo>
                    <a:lnTo>
                      <a:pt x="5117" y="3260"/>
                    </a:lnTo>
                    <a:lnTo>
                      <a:pt x="5060" y="3090"/>
                    </a:lnTo>
                    <a:lnTo>
                      <a:pt x="4965" y="2919"/>
                    </a:lnTo>
                    <a:lnTo>
                      <a:pt x="4871" y="2768"/>
                    </a:lnTo>
                    <a:lnTo>
                      <a:pt x="4757" y="2616"/>
                    </a:lnTo>
                    <a:lnTo>
                      <a:pt x="4605" y="2483"/>
                    </a:lnTo>
                    <a:lnTo>
                      <a:pt x="4454" y="2370"/>
                    </a:lnTo>
                    <a:lnTo>
                      <a:pt x="4302" y="2275"/>
                    </a:lnTo>
                    <a:lnTo>
                      <a:pt x="4132" y="2180"/>
                    </a:lnTo>
                    <a:lnTo>
                      <a:pt x="3942" y="2123"/>
                    </a:lnTo>
                    <a:lnTo>
                      <a:pt x="3771" y="2085"/>
                    </a:lnTo>
                    <a:lnTo>
                      <a:pt x="3582" y="2047"/>
                    </a:lnTo>
                    <a:lnTo>
                      <a:pt x="3392" y="2047"/>
                    </a:lnTo>
                    <a:lnTo>
                      <a:pt x="3203" y="2066"/>
                    </a:lnTo>
                    <a:lnTo>
                      <a:pt x="3013" y="2085"/>
                    </a:lnTo>
                    <a:lnTo>
                      <a:pt x="2843" y="2142"/>
                    </a:lnTo>
                    <a:lnTo>
                      <a:pt x="2672" y="2218"/>
                    </a:lnTo>
                    <a:lnTo>
                      <a:pt x="2634" y="1763"/>
                    </a:lnTo>
                    <a:lnTo>
                      <a:pt x="2596" y="1536"/>
                    </a:lnTo>
                    <a:lnTo>
                      <a:pt x="2559" y="1327"/>
                    </a:lnTo>
                    <a:lnTo>
                      <a:pt x="2483" y="1100"/>
                    </a:lnTo>
                    <a:lnTo>
                      <a:pt x="2407" y="910"/>
                    </a:lnTo>
                    <a:lnTo>
                      <a:pt x="2293" y="702"/>
                    </a:lnTo>
                    <a:lnTo>
                      <a:pt x="2179" y="531"/>
                    </a:lnTo>
                    <a:lnTo>
                      <a:pt x="2028" y="361"/>
                    </a:lnTo>
                    <a:lnTo>
                      <a:pt x="1838" y="228"/>
                    </a:lnTo>
                    <a:lnTo>
                      <a:pt x="1649" y="114"/>
                    </a:lnTo>
                    <a:lnTo>
                      <a:pt x="1421" y="38"/>
                    </a:lnTo>
                    <a:lnTo>
                      <a:pt x="12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116;p60">
                <a:extLst>
                  <a:ext uri="{FF2B5EF4-FFF2-40B4-BE49-F238E27FC236}">
                    <a16:creationId xmlns:a16="http://schemas.microsoft.com/office/drawing/2014/main" id="{A4B421C3-3B79-6649-B07A-18AB83F71935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fill="none" extrusionOk="0">
                    <a:moveTo>
                      <a:pt x="644" y="4663"/>
                    </a:moveTo>
                    <a:lnTo>
                      <a:pt x="644" y="4663"/>
                    </a:lnTo>
                    <a:lnTo>
                      <a:pt x="493" y="4303"/>
                    </a:lnTo>
                    <a:lnTo>
                      <a:pt x="360" y="3924"/>
                    </a:lnTo>
                    <a:lnTo>
                      <a:pt x="246" y="3545"/>
                    </a:lnTo>
                    <a:lnTo>
                      <a:pt x="152" y="3166"/>
                    </a:lnTo>
                    <a:lnTo>
                      <a:pt x="95" y="2786"/>
                    </a:lnTo>
                    <a:lnTo>
                      <a:pt x="38" y="2388"/>
                    </a:lnTo>
                    <a:lnTo>
                      <a:pt x="19" y="2009"/>
                    </a:lnTo>
                    <a:lnTo>
                      <a:pt x="0" y="1611"/>
                    </a:lnTo>
                    <a:lnTo>
                      <a:pt x="0" y="1611"/>
                    </a:lnTo>
                    <a:lnTo>
                      <a:pt x="19" y="1403"/>
                    </a:lnTo>
                    <a:lnTo>
                      <a:pt x="38" y="1195"/>
                    </a:lnTo>
                    <a:lnTo>
                      <a:pt x="76" y="986"/>
                    </a:lnTo>
                    <a:lnTo>
                      <a:pt x="133" y="797"/>
                    </a:lnTo>
                    <a:lnTo>
                      <a:pt x="208" y="607"/>
                    </a:lnTo>
                    <a:lnTo>
                      <a:pt x="303" y="436"/>
                    </a:lnTo>
                    <a:lnTo>
                      <a:pt x="436" y="285"/>
                    </a:lnTo>
                    <a:lnTo>
                      <a:pt x="588" y="152"/>
                    </a:lnTo>
                    <a:lnTo>
                      <a:pt x="588" y="152"/>
                    </a:lnTo>
                    <a:lnTo>
                      <a:pt x="682" y="95"/>
                    </a:lnTo>
                    <a:lnTo>
                      <a:pt x="777" y="57"/>
                    </a:lnTo>
                    <a:lnTo>
                      <a:pt x="891" y="20"/>
                    </a:lnTo>
                    <a:lnTo>
                      <a:pt x="986" y="1"/>
                    </a:lnTo>
                    <a:lnTo>
                      <a:pt x="1213" y="1"/>
                    </a:lnTo>
                    <a:lnTo>
                      <a:pt x="1421" y="38"/>
                    </a:lnTo>
                    <a:lnTo>
                      <a:pt x="1649" y="114"/>
                    </a:lnTo>
                    <a:lnTo>
                      <a:pt x="1838" y="228"/>
                    </a:lnTo>
                    <a:lnTo>
                      <a:pt x="2028" y="361"/>
                    </a:lnTo>
                    <a:lnTo>
                      <a:pt x="2179" y="531"/>
                    </a:lnTo>
                    <a:lnTo>
                      <a:pt x="2179" y="531"/>
                    </a:lnTo>
                    <a:lnTo>
                      <a:pt x="2293" y="702"/>
                    </a:lnTo>
                    <a:lnTo>
                      <a:pt x="2407" y="910"/>
                    </a:lnTo>
                    <a:lnTo>
                      <a:pt x="2483" y="1100"/>
                    </a:lnTo>
                    <a:lnTo>
                      <a:pt x="2559" y="1327"/>
                    </a:lnTo>
                    <a:lnTo>
                      <a:pt x="2596" y="1536"/>
                    </a:lnTo>
                    <a:lnTo>
                      <a:pt x="2634" y="1763"/>
                    </a:lnTo>
                    <a:lnTo>
                      <a:pt x="2672" y="2218"/>
                    </a:lnTo>
                    <a:lnTo>
                      <a:pt x="2672" y="2218"/>
                    </a:lnTo>
                    <a:lnTo>
                      <a:pt x="2843" y="2142"/>
                    </a:lnTo>
                    <a:lnTo>
                      <a:pt x="3013" y="2085"/>
                    </a:lnTo>
                    <a:lnTo>
                      <a:pt x="3203" y="2066"/>
                    </a:lnTo>
                    <a:lnTo>
                      <a:pt x="3392" y="2047"/>
                    </a:lnTo>
                    <a:lnTo>
                      <a:pt x="3582" y="2047"/>
                    </a:lnTo>
                    <a:lnTo>
                      <a:pt x="3771" y="2085"/>
                    </a:lnTo>
                    <a:lnTo>
                      <a:pt x="3942" y="2123"/>
                    </a:lnTo>
                    <a:lnTo>
                      <a:pt x="4132" y="2180"/>
                    </a:lnTo>
                    <a:lnTo>
                      <a:pt x="4132" y="2180"/>
                    </a:lnTo>
                    <a:lnTo>
                      <a:pt x="4302" y="2275"/>
                    </a:lnTo>
                    <a:lnTo>
                      <a:pt x="4454" y="2370"/>
                    </a:lnTo>
                    <a:lnTo>
                      <a:pt x="4605" y="2483"/>
                    </a:lnTo>
                    <a:lnTo>
                      <a:pt x="4757" y="2616"/>
                    </a:lnTo>
                    <a:lnTo>
                      <a:pt x="4871" y="2768"/>
                    </a:lnTo>
                    <a:lnTo>
                      <a:pt x="4965" y="2919"/>
                    </a:lnTo>
                    <a:lnTo>
                      <a:pt x="5060" y="3090"/>
                    </a:lnTo>
                    <a:lnTo>
                      <a:pt x="5117" y="3260"/>
                    </a:lnTo>
                    <a:lnTo>
                      <a:pt x="5117" y="3260"/>
                    </a:lnTo>
                    <a:lnTo>
                      <a:pt x="5155" y="3450"/>
                    </a:lnTo>
                    <a:lnTo>
                      <a:pt x="5155" y="3639"/>
                    </a:lnTo>
                    <a:lnTo>
                      <a:pt x="5155" y="3829"/>
                    </a:lnTo>
                    <a:lnTo>
                      <a:pt x="5098" y="4018"/>
                    </a:lnTo>
                    <a:lnTo>
                      <a:pt x="5041" y="4189"/>
                    </a:lnTo>
                    <a:lnTo>
                      <a:pt x="4946" y="4359"/>
                    </a:lnTo>
                    <a:lnTo>
                      <a:pt x="4833" y="4511"/>
                    </a:lnTo>
                    <a:lnTo>
                      <a:pt x="4700" y="4644"/>
                    </a:lnTo>
                    <a:lnTo>
                      <a:pt x="4700" y="4644"/>
                    </a:lnTo>
                    <a:lnTo>
                      <a:pt x="4511" y="4757"/>
                    </a:lnTo>
                    <a:lnTo>
                      <a:pt x="4302" y="4852"/>
                    </a:lnTo>
                    <a:lnTo>
                      <a:pt x="4094" y="4928"/>
                    </a:lnTo>
                    <a:lnTo>
                      <a:pt x="3866" y="4947"/>
                    </a:lnTo>
                    <a:lnTo>
                      <a:pt x="3639" y="4966"/>
                    </a:lnTo>
                    <a:lnTo>
                      <a:pt x="3411" y="4966"/>
                    </a:lnTo>
                    <a:lnTo>
                      <a:pt x="2938" y="4947"/>
                    </a:lnTo>
                    <a:lnTo>
                      <a:pt x="2938" y="4947"/>
                    </a:lnTo>
                    <a:lnTo>
                      <a:pt x="2388" y="4890"/>
                    </a:lnTo>
                    <a:lnTo>
                      <a:pt x="1800" y="4795"/>
                    </a:lnTo>
                    <a:lnTo>
                      <a:pt x="1213" y="4720"/>
                    </a:lnTo>
                    <a:lnTo>
                      <a:pt x="644" y="466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117;p60">
                <a:extLst>
                  <a:ext uri="{FF2B5EF4-FFF2-40B4-BE49-F238E27FC236}">
                    <a16:creationId xmlns:a16="http://schemas.microsoft.com/office/drawing/2014/main" id="{D56DC17F-DBB2-A143-9FE9-D86289B4BCF9}"/>
                  </a:ext>
                </a:extLst>
              </p:cNvPr>
              <p:cNvSpPr/>
              <p:nvPr/>
            </p:nvSpPr>
            <p:spPr>
              <a:xfrm>
                <a:off x="3348975" y="1131225"/>
                <a:ext cx="81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3128" extrusionOk="0">
                    <a:moveTo>
                      <a:pt x="626" y="0"/>
                    </a:moveTo>
                    <a:lnTo>
                      <a:pt x="493" y="19"/>
                    </a:lnTo>
                    <a:lnTo>
                      <a:pt x="361" y="95"/>
                    </a:lnTo>
                    <a:lnTo>
                      <a:pt x="266" y="171"/>
                    </a:lnTo>
                    <a:lnTo>
                      <a:pt x="190" y="265"/>
                    </a:lnTo>
                    <a:lnTo>
                      <a:pt x="114" y="379"/>
                    </a:lnTo>
                    <a:lnTo>
                      <a:pt x="76" y="493"/>
                    </a:lnTo>
                    <a:lnTo>
                      <a:pt x="38" y="607"/>
                    </a:lnTo>
                    <a:lnTo>
                      <a:pt x="19" y="739"/>
                    </a:lnTo>
                    <a:lnTo>
                      <a:pt x="0" y="1005"/>
                    </a:lnTo>
                    <a:lnTo>
                      <a:pt x="0" y="1251"/>
                    </a:lnTo>
                    <a:lnTo>
                      <a:pt x="19" y="1497"/>
                    </a:lnTo>
                    <a:lnTo>
                      <a:pt x="38" y="1744"/>
                    </a:lnTo>
                    <a:lnTo>
                      <a:pt x="95" y="1990"/>
                    </a:lnTo>
                    <a:lnTo>
                      <a:pt x="152" y="2236"/>
                    </a:lnTo>
                    <a:lnTo>
                      <a:pt x="228" y="2464"/>
                    </a:lnTo>
                    <a:lnTo>
                      <a:pt x="304" y="2710"/>
                    </a:lnTo>
                    <a:lnTo>
                      <a:pt x="398" y="2938"/>
                    </a:lnTo>
                    <a:lnTo>
                      <a:pt x="759" y="2976"/>
                    </a:lnTo>
                    <a:lnTo>
                      <a:pt x="1119" y="3013"/>
                    </a:lnTo>
                    <a:lnTo>
                      <a:pt x="1498" y="3070"/>
                    </a:lnTo>
                    <a:lnTo>
                      <a:pt x="1858" y="3108"/>
                    </a:lnTo>
                    <a:lnTo>
                      <a:pt x="2142" y="3127"/>
                    </a:lnTo>
                    <a:lnTo>
                      <a:pt x="2426" y="3127"/>
                    </a:lnTo>
                    <a:lnTo>
                      <a:pt x="2578" y="3089"/>
                    </a:lnTo>
                    <a:lnTo>
                      <a:pt x="2711" y="3051"/>
                    </a:lnTo>
                    <a:lnTo>
                      <a:pt x="2843" y="2995"/>
                    </a:lnTo>
                    <a:lnTo>
                      <a:pt x="2957" y="2919"/>
                    </a:lnTo>
                    <a:lnTo>
                      <a:pt x="3033" y="2843"/>
                    </a:lnTo>
                    <a:lnTo>
                      <a:pt x="3109" y="2748"/>
                    </a:lnTo>
                    <a:lnTo>
                      <a:pt x="3165" y="2634"/>
                    </a:lnTo>
                    <a:lnTo>
                      <a:pt x="3203" y="2521"/>
                    </a:lnTo>
                    <a:lnTo>
                      <a:pt x="3241" y="2407"/>
                    </a:lnTo>
                    <a:lnTo>
                      <a:pt x="3241" y="2293"/>
                    </a:lnTo>
                    <a:lnTo>
                      <a:pt x="3241" y="2161"/>
                    </a:lnTo>
                    <a:lnTo>
                      <a:pt x="3222" y="2047"/>
                    </a:lnTo>
                    <a:lnTo>
                      <a:pt x="3184" y="1933"/>
                    </a:lnTo>
                    <a:lnTo>
                      <a:pt x="3127" y="1838"/>
                    </a:lnTo>
                    <a:lnTo>
                      <a:pt x="3071" y="1725"/>
                    </a:lnTo>
                    <a:lnTo>
                      <a:pt x="2995" y="1649"/>
                    </a:lnTo>
                    <a:lnTo>
                      <a:pt x="2900" y="1554"/>
                    </a:lnTo>
                    <a:lnTo>
                      <a:pt x="2805" y="1478"/>
                    </a:lnTo>
                    <a:lnTo>
                      <a:pt x="2711" y="1422"/>
                    </a:lnTo>
                    <a:lnTo>
                      <a:pt x="2597" y="1365"/>
                    </a:lnTo>
                    <a:lnTo>
                      <a:pt x="2483" y="1327"/>
                    </a:lnTo>
                    <a:lnTo>
                      <a:pt x="2369" y="1308"/>
                    </a:lnTo>
                    <a:lnTo>
                      <a:pt x="2256" y="1289"/>
                    </a:lnTo>
                    <a:lnTo>
                      <a:pt x="2009" y="1289"/>
                    </a:lnTo>
                    <a:lnTo>
                      <a:pt x="1896" y="1308"/>
                    </a:lnTo>
                    <a:lnTo>
                      <a:pt x="1782" y="1346"/>
                    </a:lnTo>
                    <a:lnTo>
                      <a:pt x="1668" y="1384"/>
                    </a:lnTo>
                    <a:lnTo>
                      <a:pt x="1649" y="1099"/>
                    </a:lnTo>
                    <a:lnTo>
                      <a:pt x="1611" y="815"/>
                    </a:lnTo>
                    <a:lnTo>
                      <a:pt x="1554" y="682"/>
                    </a:lnTo>
                    <a:lnTo>
                      <a:pt x="1517" y="569"/>
                    </a:lnTo>
                    <a:lnTo>
                      <a:pt x="1441" y="436"/>
                    </a:lnTo>
                    <a:lnTo>
                      <a:pt x="1365" y="322"/>
                    </a:lnTo>
                    <a:lnTo>
                      <a:pt x="1270" y="228"/>
                    </a:lnTo>
                    <a:lnTo>
                      <a:pt x="1157" y="133"/>
                    </a:lnTo>
                    <a:lnTo>
                      <a:pt x="1024" y="57"/>
                    </a:lnTo>
                    <a:lnTo>
                      <a:pt x="891" y="19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118;p60">
                <a:extLst>
                  <a:ext uri="{FF2B5EF4-FFF2-40B4-BE49-F238E27FC236}">
                    <a16:creationId xmlns:a16="http://schemas.microsoft.com/office/drawing/2014/main" id="{5E090BA6-D1E3-3F4A-9876-D6CC3E61F156}"/>
                  </a:ext>
                </a:extLst>
              </p:cNvPr>
              <p:cNvSpPr/>
              <p:nvPr/>
            </p:nvSpPr>
            <p:spPr>
              <a:xfrm>
                <a:off x="3436150" y="588725"/>
                <a:ext cx="2966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5061" extrusionOk="0">
                    <a:moveTo>
                      <a:pt x="114" y="0"/>
                    </a:moveTo>
                    <a:lnTo>
                      <a:pt x="76" y="19"/>
                    </a:lnTo>
                    <a:lnTo>
                      <a:pt x="38" y="19"/>
                    </a:lnTo>
                    <a:lnTo>
                      <a:pt x="20" y="57"/>
                    </a:lnTo>
                    <a:lnTo>
                      <a:pt x="1" y="95"/>
                    </a:lnTo>
                    <a:lnTo>
                      <a:pt x="1" y="133"/>
                    </a:lnTo>
                    <a:lnTo>
                      <a:pt x="20" y="171"/>
                    </a:lnTo>
                    <a:lnTo>
                      <a:pt x="38" y="190"/>
                    </a:lnTo>
                    <a:lnTo>
                      <a:pt x="721" y="607"/>
                    </a:lnTo>
                    <a:lnTo>
                      <a:pt x="1422" y="1005"/>
                    </a:lnTo>
                    <a:lnTo>
                      <a:pt x="2123" y="1384"/>
                    </a:lnTo>
                    <a:lnTo>
                      <a:pt x="2824" y="1744"/>
                    </a:lnTo>
                    <a:lnTo>
                      <a:pt x="3526" y="2104"/>
                    </a:lnTo>
                    <a:lnTo>
                      <a:pt x="4246" y="2445"/>
                    </a:lnTo>
                    <a:lnTo>
                      <a:pt x="4985" y="2767"/>
                    </a:lnTo>
                    <a:lnTo>
                      <a:pt x="5705" y="3071"/>
                    </a:lnTo>
                    <a:lnTo>
                      <a:pt x="6444" y="3374"/>
                    </a:lnTo>
                    <a:lnTo>
                      <a:pt x="7183" y="3658"/>
                    </a:lnTo>
                    <a:lnTo>
                      <a:pt x="7941" y="3923"/>
                    </a:lnTo>
                    <a:lnTo>
                      <a:pt x="8680" y="4189"/>
                    </a:lnTo>
                    <a:lnTo>
                      <a:pt x="9439" y="4416"/>
                    </a:lnTo>
                    <a:lnTo>
                      <a:pt x="10216" y="4644"/>
                    </a:lnTo>
                    <a:lnTo>
                      <a:pt x="10974" y="4852"/>
                    </a:lnTo>
                    <a:lnTo>
                      <a:pt x="11751" y="5042"/>
                    </a:lnTo>
                    <a:lnTo>
                      <a:pt x="11770" y="5060"/>
                    </a:lnTo>
                    <a:lnTo>
                      <a:pt x="11826" y="5042"/>
                    </a:lnTo>
                    <a:lnTo>
                      <a:pt x="11864" y="5004"/>
                    </a:lnTo>
                    <a:lnTo>
                      <a:pt x="11864" y="4985"/>
                    </a:lnTo>
                    <a:lnTo>
                      <a:pt x="11864" y="4947"/>
                    </a:lnTo>
                    <a:lnTo>
                      <a:pt x="11864" y="4909"/>
                    </a:lnTo>
                    <a:lnTo>
                      <a:pt x="11826" y="4871"/>
                    </a:lnTo>
                    <a:lnTo>
                      <a:pt x="11789" y="4852"/>
                    </a:lnTo>
                    <a:lnTo>
                      <a:pt x="11030" y="4662"/>
                    </a:lnTo>
                    <a:lnTo>
                      <a:pt x="10253" y="4454"/>
                    </a:lnTo>
                    <a:lnTo>
                      <a:pt x="9495" y="4227"/>
                    </a:lnTo>
                    <a:lnTo>
                      <a:pt x="8756" y="3999"/>
                    </a:lnTo>
                    <a:lnTo>
                      <a:pt x="7998" y="3734"/>
                    </a:lnTo>
                    <a:lnTo>
                      <a:pt x="7259" y="3469"/>
                    </a:lnTo>
                    <a:lnTo>
                      <a:pt x="6520" y="3184"/>
                    </a:lnTo>
                    <a:lnTo>
                      <a:pt x="5781" y="2900"/>
                    </a:lnTo>
                    <a:lnTo>
                      <a:pt x="5061" y="2578"/>
                    </a:lnTo>
                    <a:lnTo>
                      <a:pt x="4341" y="2256"/>
                    </a:lnTo>
                    <a:lnTo>
                      <a:pt x="3620" y="1914"/>
                    </a:lnTo>
                    <a:lnTo>
                      <a:pt x="2919" y="1573"/>
                    </a:lnTo>
                    <a:lnTo>
                      <a:pt x="2218" y="1194"/>
                    </a:lnTo>
                    <a:lnTo>
                      <a:pt x="1517" y="815"/>
                    </a:lnTo>
                    <a:lnTo>
                      <a:pt x="834" y="436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119;p60">
                <a:extLst>
                  <a:ext uri="{FF2B5EF4-FFF2-40B4-BE49-F238E27FC236}">
                    <a16:creationId xmlns:a16="http://schemas.microsoft.com/office/drawing/2014/main" id="{97C3EC0F-E56E-7A42-9E30-D1ACB8D2C59A}"/>
                  </a:ext>
                </a:extLst>
              </p:cNvPr>
              <p:cNvSpPr/>
              <p:nvPr/>
            </p:nvSpPr>
            <p:spPr>
              <a:xfrm>
                <a:off x="3429050" y="604825"/>
                <a:ext cx="3122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07" extrusionOk="0">
                    <a:moveTo>
                      <a:pt x="57" y="1"/>
                    </a:moveTo>
                    <a:lnTo>
                      <a:pt x="19" y="20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0" y="133"/>
                    </a:lnTo>
                    <a:lnTo>
                      <a:pt x="19" y="171"/>
                    </a:lnTo>
                    <a:lnTo>
                      <a:pt x="57" y="190"/>
                    </a:lnTo>
                    <a:lnTo>
                      <a:pt x="796" y="493"/>
                    </a:lnTo>
                    <a:lnTo>
                      <a:pt x="1535" y="778"/>
                    </a:lnTo>
                    <a:lnTo>
                      <a:pt x="2293" y="1062"/>
                    </a:lnTo>
                    <a:lnTo>
                      <a:pt x="3052" y="1327"/>
                    </a:lnTo>
                    <a:lnTo>
                      <a:pt x="3810" y="1574"/>
                    </a:lnTo>
                    <a:lnTo>
                      <a:pt x="4568" y="1820"/>
                    </a:lnTo>
                    <a:lnTo>
                      <a:pt x="5326" y="2047"/>
                    </a:lnTo>
                    <a:lnTo>
                      <a:pt x="6103" y="2256"/>
                    </a:lnTo>
                    <a:lnTo>
                      <a:pt x="6880" y="2464"/>
                    </a:lnTo>
                    <a:lnTo>
                      <a:pt x="7657" y="2654"/>
                    </a:lnTo>
                    <a:lnTo>
                      <a:pt x="8434" y="2825"/>
                    </a:lnTo>
                    <a:lnTo>
                      <a:pt x="9211" y="2995"/>
                    </a:lnTo>
                    <a:lnTo>
                      <a:pt x="10007" y="3128"/>
                    </a:lnTo>
                    <a:lnTo>
                      <a:pt x="10784" y="3279"/>
                    </a:lnTo>
                    <a:lnTo>
                      <a:pt x="11580" y="3393"/>
                    </a:lnTo>
                    <a:lnTo>
                      <a:pt x="12376" y="3507"/>
                    </a:lnTo>
                    <a:lnTo>
                      <a:pt x="12395" y="3507"/>
                    </a:lnTo>
                    <a:lnTo>
                      <a:pt x="12433" y="3488"/>
                    </a:lnTo>
                    <a:lnTo>
                      <a:pt x="12452" y="3469"/>
                    </a:lnTo>
                    <a:lnTo>
                      <a:pt x="12471" y="3450"/>
                    </a:lnTo>
                    <a:lnTo>
                      <a:pt x="12490" y="3412"/>
                    </a:lnTo>
                    <a:lnTo>
                      <a:pt x="12490" y="3374"/>
                    </a:lnTo>
                    <a:lnTo>
                      <a:pt x="12471" y="3336"/>
                    </a:lnTo>
                    <a:lnTo>
                      <a:pt x="12433" y="3317"/>
                    </a:lnTo>
                    <a:lnTo>
                      <a:pt x="12395" y="3298"/>
                    </a:lnTo>
                    <a:lnTo>
                      <a:pt x="11618" y="3204"/>
                    </a:lnTo>
                    <a:lnTo>
                      <a:pt x="10822" y="3071"/>
                    </a:lnTo>
                    <a:lnTo>
                      <a:pt x="10045" y="2938"/>
                    </a:lnTo>
                    <a:lnTo>
                      <a:pt x="9249" y="2787"/>
                    </a:lnTo>
                    <a:lnTo>
                      <a:pt x="8472" y="2635"/>
                    </a:lnTo>
                    <a:lnTo>
                      <a:pt x="7695" y="2464"/>
                    </a:lnTo>
                    <a:lnTo>
                      <a:pt x="6918" y="2275"/>
                    </a:lnTo>
                    <a:lnTo>
                      <a:pt x="6160" y="2066"/>
                    </a:lnTo>
                    <a:lnTo>
                      <a:pt x="5383" y="1858"/>
                    </a:lnTo>
                    <a:lnTo>
                      <a:pt x="4625" y="1631"/>
                    </a:lnTo>
                    <a:lnTo>
                      <a:pt x="3866" y="1403"/>
                    </a:lnTo>
                    <a:lnTo>
                      <a:pt x="3108" y="1138"/>
                    </a:lnTo>
                    <a:lnTo>
                      <a:pt x="2369" y="872"/>
                    </a:lnTo>
                    <a:lnTo>
                      <a:pt x="1611" y="607"/>
                    </a:lnTo>
                    <a:lnTo>
                      <a:pt x="872" y="304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120;p60">
                <a:extLst>
                  <a:ext uri="{FF2B5EF4-FFF2-40B4-BE49-F238E27FC236}">
                    <a16:creationId xmlns:a16="http://schemas.microsoft.com/office/drawing/2014/main" id="{3F42977B-59FA-C84E-9FDC-9C840B27150E}"/>
                  </a:ext>
                </a:extLst>
              </p:cNvPr>
              <p:cNvSpPr/>
              <p:nvPr/>
            </p:nvSpPr>
            <p:spPr>
              <a:xfrm>
                <a:off x="3191200" y="724225"/>
                <a:ext cx="153525" cy="2644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0576" extrusionOk="0">
                    <a:moveTo>
                      <a:pt x="5876" y="1"/>
                    </a:moveTo>
                    <a:lnTo>
                      <a:pt x="5819" y="57"/>
                    </a:lnTo>
                    <a:lnTo>
                      <a:pt x="5269" y="588"/>
                    </a:lnTo>
                    <a:lnTo>
                      <a:pt x="4720" y="1119"/>
                    </a:lnTo>
                    <a:lnTo>
                      <a:pt x="4208" y="1687"/>
                    </a:lnTo>
                    <a:lnTo>
                      <a:pt x="3715" y="2256"/>
                    </a:lnTo>
                    <a:lnTo>
                      <a:pt x="3260" y="2862"/>
                    </a:lnTo>
                    <a:lnTo>
                      <a:pt x="2805" y="3469"/>
                    </a:lnTo>
                    <a:lnTo>
                      <a:pt x="2388" y="4113"/>
                    </a:lnTo>
                    <a:lnTo>
                      <a:pt x="2009" y="4776"/>
                    </a:lnTo>
                    <a:lnTo>
                      <a:pt x="1649" y="5440"/>
                    </a:lnTo>
                    <a:lnTo>
                      <a:pt x="1308" y="6122"/>
                    </a:lnTo>
                    <a:lnTo>
                      <a:pt x="1005" y="6804"/>
                    </a:lnTo>
                    <a:lnTo>
                      <a:pt x="702" y="7505"/>
                    </a:lnTo>
                    <a:lnTo>
                      <a:pt x="455" y="8207"/>
                    </a:lnTo>
                    <a:lnTo>
                      <a:pt x="228" y="8908"/>
                    </a:lnTo>
                    <a:lnTo>
                      <a:pt x="133" y="9268"/>
                    </a:lnTo>
                    <a:lnTo>
                      <a:pt x="38" y="9647"/>
                    </a:lnTo>
                    <a:lnTo>
                      <a:pt x="1" y="9837"/>
                    </a:lnTo>
                    <a:lnTo>
                      <a:pt x="1" y="10026"/>
                    </a:lnTo>
                    <a:lnTo>
                      <a:pt x="1" y="10216"/>
                    </a:lnTo>
                    <a:lnTo>
                      <a:pt x="19" y="10405"/>
                    </a:lnTo>
                    <a:lnTo>
                      <a:pt x="38" y="10481"/>
                    </a:lnTo>
                    <a:lnTo>
                      <a:pt x="95" y="10538"/>
                    </a:lnTo>
                    <a:lnTo>
                      <a:pt x="152" y="10576"/>
                    </a:lnTo>
                    <a:lnTo>
                      <a:pt x="304" y="10576"/>
                    </a:lnTo>
                    <a:lnTo>
                      <a:pt x="361" y="10538"/>
                    </a:lnTo>
                    <a:lnTo>
                      <a:pt x="417" y="10500"/>
                    </a:lnTo>
                    <a:lnTo>
                      <a:pt x="474" y="10462"/>
                    </a:lnTo>
                    <a:lnTo>
                      <a:pt x="569" y="10310"/>
                    </a:lnTo>
                    <a:lnTo>
                      <a:pt x="664" y="10159"/>
                    </a:lnTo>
                    <a:lnTo>
                      <a:pt x="740" y="9988"/>
                    </a:lnTo>
                    <a:lnTo>
                      <a:pt x="796" y="9818"/>
                    </a:lnTo>
                    <a:lnTo>
                      <a:pt x="1024" y="9135"/>
                    </a:lnTo>
                    <a:lnTo>
                      <a:pt x="1251" y="8453"/>
                    </a:lnTo>
                    <a:lnTo>
                      <a:pt x="1517" y="7790"/>
                    </a:lnTo>
                    <a:lnTo>
                      <a:pt x="1782" y="7107"/>
                    </a:lnTo>
                    <a:lnTo>
                      <a:pt x="2085" y="6444"/>
                    </a:lnTo>
                    <a:lnTo>
                      <a:pt x="2407" y="5781"/>
                    </a:lnTo>
                    <a:lnTo>
                      <a:pt x="2749" y="5136"/>
                    </a:lnTo>
                    <a:lnTo>
                      <a:pt x="3336" y="4132"/>
                    </a:lnTo>
                    <a:lnTo>
                      <a:pt x="3639" y="3620"/>
                    </a:lnTo>
                    <a:lnTo>
                      <a:pt x="3942" y="3128"/>
                    </a:lnTo>
                    <a:lnTo>
                      <a:pt x="4265" y="2654"/>
                    </a:lnTo>
                    <a:lnTo>
                      <a:pt x="4606" y="2161"/>
                    </a:lnTo>
                    <a:lnTo>
                      <a:pt x="4947" y="1687"/>
                    </a:lnTo>
                    <a:lnTo>
                      <a:pt x="5307" y="1232"/>
                    </a:lnTo>
                    <a:lnTo>
                      <a:pt x="5326" y="1081"/>
                    </a:lnTo>
                    <a:lnTo>
                      <a:pt x="5364" y="948"/>
                    </a:lnTo>
                    <a:lnTo>
                      <a:pt x="5402" y="797"/>
                    </a:lnTo>
                    <a:lnTo>
                      <a:pt x="5478" y="664"/>
                    </a:lnTo>
                    <a:lnTo>
                      <a:pt x="5591" y="493"/>
                    </a:lnTo>
                    <a:lnTo>
                      <a:pt x="5762" y="342"/>
                    </a:lnTo>
                    <a:lnTo>
                      <a:pt x="5932" y="228"/>
                    </a:lnTo>
                    <a:lnTo>
                      <a:pt x="6141" y="133"/>
                    </a:lnTo>
                    <a:lnTo>
                      <a:pt x="6103" y="76"/>
                    </a:lnTo>
                    <a:lnTo>
                      <a:pt x="6065" y="38"/>
                    </a:lnTo>
                    <a:lnTo>
                      <a:pt x="60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121;p60">
                <a:extLst>
                  <a:ext uri="{FF2B5EF4-FFF2-40B4-BE49-F238E27FC236}">
                    <a16:creationId xmlns:a16="http://schemas.microsoft.com/office/drawing/2014/main" id="{F51BABE5-21DD-4349-A29B-7618AA692050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extrusionOk="0">
                    <a:moveTo>
                      <a:pt x="834" y="0"/>
                    </a:move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122;p60">
                <a:extLst>
                  <a:ext uri="{FF2B5EF4-FFF2-40B4-BE49-F238E27FC236}">
                    <a16:creationId xmlns:a16="http://schemas.microsoft.com/office/drawing/2014/main" id="{6DAFF630-07FD-8347-B906-178882E415F2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fill="none" extrusionOk="0">
                    <a:moveTo>
                      <a:pt x="834" y="0"/>
                    </a:moveTo>
                    <a:lnTo>
                      <a:pt x="834" y="0"/>
                    </a:ln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123;p60">
                <a:extLst>
                  <a:ext uri="{FF2B5EF4-FFF2-40B4-BE49-F238E27FC236}">
                    <a16:creationId xmlns:a16="http://schemas.microsoft.com/office/drawing/2014/main" id="{8FA6BD34-3593-F34B-91FB-16A32984EED1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extrusionOk="0">
                    <a:moveTo>
                      <a:pt x="437" y="1"/>
                    </a:move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close/>
                  </a:path>
                </a:pathLst>
              </a:custGeom>
              <a:solidFill>
                <a:srgbClr val="F9F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124;p60">
                <a:extLst>
                  <a:ext uri="{FF2B5EF4-FFF2-40B4-BE49-F238E27FC236}">
                    <a16:creationId xmlns:a16="http://schemas.microsoft.com/office/drawing/2014/main" id="{F910B356-91B7-3A4D-B0AB-30B11E538030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fill="none" extrusionOk="0">
                    <a:moveTo>
                      <a:pt x="532" y="1"/>
                    </a:moveTo>
                    <a:lnTo>
                      <a:pt x="532" y="1"/>
                    </a:lnTo>
                    <a:lnTo>
                      <a:pt x="437" y="1"/>
                    </a:lnTo>
                    <a:lnTo>
                      <a:pt x="342" y="39"/>
                    </a:ln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lnTo>
                      <a:pt x="551" y="1"/>
                    </a:lnTo>
                    <a:lnTo>
                      <a:pt x="5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125;p60">
                <a:extLst>
                  <a:ext uri="{FF2B5EF4-FFF2-40B4-BE49-F238E27FC236}">
                    <a16:creationId xmlns:a16="http://schemas.microsoft.com/office/drawing/2014/main" id="{84BD7782-E924-2348-B576-AF81D3ABEC43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extrusionOk="0">
                    <a:moveTo>
                      <a:pt x="361" y="1"/>
                    </a:move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126;p60">
                <a:extLst>
                  <a:ext uri="{FF2B5EF4-FFF2-40B4-BE49-F238E27FC236}">
                    <a16:creationId xmlns:a16="http://schemas.microsoft.com/office/drawing/2014/main" id="{E14C6FD2-4844-204B-8E08-177CFF91E920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fill="none" extrusionOk="0">
                    <a:moveTo>
                      <a:pt x="361" y="1"/>
                    </a:moveTo>
                    <a:lnTo>
                      <a:pt x="361" y="1"/>
                    </a:ln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127;p60">
                <a:extLst>
                  <a:ext uri="{FF2B5EF4-FFF2-40B4-BE49-F238E27FC236}">
                    <a16:creationId xmlns:a16="http://schemas.microsoft.com/office/drawing/2014/main" id="{F1CA90BB-44AC-044C-8DA4-E35ACDCAD9BD}"/>
                  </a:ext>
                </a:extLst>
              </p:cNvPr>
              <p:cNvSpPr/>
              <p:nvPr/>
            </p:nvSpPr>
            <p:spPr>
              <a:xfrm>
                <a:off x="3533750" y="999025"/>
                <a:ext cx="172500" cy="2833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1334" extrusionOk="0">
                    <a:moveTo>
                      <a:pt x="6501" y="1"/>
                    </a:moveTo>
                    <a:lnTo>
                      <a:pt x="6425" y="38"/>
                    </a:lnTo>
                    <a:lnTo>
                      <a:pt x="6368" y="76"/>
                    </a:lnTo>
                    <a:lnTo>
                      <a:pt x="6331" y="114"/>
                    </a:lnTo>
                    <a:lnTo>
                      <a:pt x="6217" y="323"/>
                    </a:lnTo>
                    <a:lnTo>
                      <a:pt x="6141" y="512"/>
                    </a:lnTo>
                    <a:lnTo>
                      <a:pt x="6065" y="702"/>
                    </a:lnTo>
                    <a:lnTo>
                      <a:pt x="5989" y="910"/>
                    </a:lnTo>
                    <a:lnTo>
                      <a:pt x="5895" y="1327"/>
                    </a:lnTo>
                    <a:lnTo>
                      <a:pt x="5819" y="1763"/>
                    </a:lnTo>
                    <a:lnTo>
                      <a:pt x="5648" y="2635"/>
                    </a:lnTo>
                    <a:lnTo>
                      <a:pt x="5459" y="3507"/>
                    </a:lnTo>
                    <a:lnTo>
                      <a:pt x="5288" y="4189"/>
                    </a:lnTo>
                    <a:lnTo>
                      <a:pt x="5080" y="4852"/>
                    </a:lnTo>
                    <a:lnTo>
                      <a:pt x="4871" y="5516"/>
                    </a:lnTo>
                    <a:lnTo>
                      <a:pt x="4606" y="6160"/>
                    </a:lnTo>
                    <a:lnTo>
                      <a:pt x="4720" y="6312"/>
                    </a:lnTo>
                    <a:lnTo>
                      <a:pt x="4833" y="6463"/>
                    </a:lnTo>
                    <a:lnTo>
                      <a:pt x="4909" y="6634"/>
                    </a:lnTo>
                    <a:lnTo>
                      <a:pt x="4966" y="6804"/>
                    </a:lnTo>
                    <a:lnTo>
                      <a:pt x="5004" y="6937"/>
                    </a:lnTo>
                    <a:lnTo>
                      <a:pt x="5004" y="7070"/>
                    </a:lnTo>
                    <a:lnTo>
                      <a:pt x="5004" y="7202"/>
                    </a:lnTo>
                    <a:lnTo>
                      <a:pt x="5004" y="7335"/>
                    </a:lnTo>
                    <a:lnTo>
                      <a:pt x="4985" y="7449"/>
                    </a:lnTo>
                    <a:lnTo>
                      <a:pt x="4947" y="7581"/>
                    </a:lnTo>
                    <a:lnTo>
                      <a:pt x="4909" y="7695"/>
                    </a:lnTo>
                    <a:lnTo>
                      <a:pt x="4852" y="7828"/>
                    </a:lnTo>
                    <a:lnTo>
                      <a:pt x="5080" y="7411"/>
                    </a:lnTo>
                    <a:lnTo>
                      <a:pt x="5307" y="7013"/>
                    </a:lnTo>
                    <a:lnTo>
                      <a:pt x="5497" y="6596"/>
                    </a:lnTo>
                    <a:lnTo>
                      <a:pt x="5686" y="6160"/>
                    </a:lnTo>
                    <a:lnTo>
                      <a:pt x="5838" y="5743"/>
                    </a:lnTo>
                    <a:lnTo>
                      <a:pt x="6008" y="5307"/>
                    </a:lnTo>
                    <a:lnTo>
                      <a:pt x="6141" y="4852"/>
                    </a:lnTo>
                    <a:lnTo>
                      <a:pt x="6274" y="4416"/>
                    </a:lnTo>
                    <a:lnTo>
                      <a:pt x="6387" y="3980"/>
                    </a:lnTo>
                    <a:lnTo>
                      <a:pt x="6577" y="3033"/>
                    </a:lnTo>
                    <a:lnTo>
                      <a:pt x="6766" y="2085"/>
                    </a:lnTo>
                    <a:lnTo>
                      <a:pt x="6842" y="1611"/>
                    </a:lnTo>
                    <a:lnTo>
                      <a:pt x="6880" y="1138"/>
                    </a:lnTo>
                    <a:lnTo>
                      <a:pt x="6899" y="891"/>
                    </a:lnTo>
                    <a:lnTo>
                      <a:pt x="6880" y="664"/>
                    </a:lnTo>
                    <a:lnTo>
                      <a:pt x="6861" y="418"/>
                    </a:lnTo>
                    <a:lnTo>
                      <a:pt x="6804" y="190"/>
                    </a:lnTo>
                    <a:lnTo>
                      <a:pt x="6785" y="95"/>
                    </a:lnTo>
                    <a:lnTo>
                      <a:pt x="6710" y="38"/>
                    </a:lnTo>
                    <a:lnTo>
                      <a:pt x="6653" y="1"/>
                    </a:lnTo>
                    <a:close/>
                    <a:moveTo>
                      <a:pt x="4758" y="7960"/>
                    </a:moveTo>
                    <a:lnTo>
                      <a:pt x="4663" y="8074"/>
                    </a:lnTo>
                    <a:lnTo>
                      <a:pt x="4549" y="8188"/>
                    </a:lnTo>
                    <a:lnTo>
                      <a:pt x="4416" y="8283"/>
                    </a:lnTo>
                    <a:lnTo>
                      <a:pt x="4284" y="8358"/>
                    </a:lnTo>
                    <a:lnTo>
                      <a:pt x="4132" y="8415"/>
                    </a:lnTo>
                    <a:lnTo>
                      <a:pt x="3999" y="8453"/>
                    </a:lnTo>
                    <a:lnTo>
                      <a:pt x="3848" y="8491"/>
                    </a:lnTo>
                    <a:lnTo>
                      <a:pt x="3677" y="8510"/>
                    </a:lnTo>
                    <a:lnTo>
                      <a:pt x="3185" y="8510"/>
                    </a:lnTo>
                    <a:lnTo>
                      <a:pt x="2881" y="8870"/>
                    </a:lnTo>
                    <a:lnTo>
                      <a:pt x="2559" y="9211"/>
                    </a:lnTo>
                    <a:lnTo>
                      <a:pt x="2218" y="9533"/>
                    </a:lnTo>
                    <a:lnTo>
                      <a:pt x="1858" y="9818"/>
                    </a:lnTo>
                    <a:lnTo>
                      <a:pt x="1479" y="10083"/>
                    </a:lnTo>
                    <a:lnTo>
                      <a:pt x="1081" y="10329"/>
                    </a:lnTo>
                    <a:lnTo>
                      <a:pt x="664" y="10538"/>
                    </a:lnTo>
                    <a:lnTo>
                      <a:pt x="228" y="10708"/>
                    </a:lnTo>
                    <a:lnTo>
                      <a:pt x="152" y="10746"/>
                    </a:lnTo>
                    <a:lnTo>
                      <a:pt x="114" y="10784"/>
                    </a:lnTo>
                    <a:lnTo>
                      <a:pt x="39" y="10860"/>
                    </a:lnTo>
                    <a:lnTo>
                      <a:pt x="1" y="10974"/>
                    </a:lnTo>
                    <a:lnTo>
                      <a:pt x="1" y="11068"/>
                    </a:lnTo>
                    <a:lnTo>
                      <a:pt x="39" y="11182"/>
                    </a:lnTo>
                    <a:lnTo>
                      <a:pt x="95" y="11258"/>
                    </a:lnTo>
                    <a:lnTo>
                      <a:pt x="190" y="11315"/>
                    </a:lnTo>
                    <a:lnTo>
                      <a:pt x="247" y="11334"/>
                    </a:lnTo>
                    <a:lnTo>
                      <a:pt x="304" y="11334"/>
                    </a:lnTo>
                    <a:lnTo>
                      <a:pt x="380" y="11315"/>
                    </a:lnTo>
                    <a:lnTo>
                      <a:pt x="740" y="11220"/>
                    </a:lnTo>
                    <a:lnTo>
                      <a:pt x="1062" y="11106"/>
                    </a:lnTo>
                    <a:lnTo>
                      <a:pt x="1403" y="10974"/>
                    </a:lnTo>
                    <a:lnTo>
                      <a:pt x="1706" y="10822"/>
                    </a:lnTo>
                    <a:lnTo>
                      <a:pt x="2028" y="10651"/>
                    </a:lnTo>
                    <a:lnTo>
                      <a:pt x="2313" y="10462"/>
                    </a:lnTo>
                    <a:lnTo>
                      <a:pt x="2616" y="10272"/>
                    </a:lnTo>
                    <a:lnTo>
                      <a:pt x="2900" y="10064"/>
                    </a:lnTo>
                    <a:lnTo>
                      <a:pt x="3166" y="9837"/>
                    </a:lnTo>
                    <a:lnTo>
                      <a:pt x="3412" y="9590"/>
                    </a:lnTo>
                    <a:lnTo>
                      <a:pt x="3677" y="9344"/>
                    </a:lnTo>
                    <a:lnTo>
                      <a:pt x="3905" y="9097"/>
                    </a:lnTo>
                    <a:lnTo>
                      <a:pt x="4132" y="8813"/>
                    </a:lnTo>
                    <a:lnTo>
                      <a:pt x="4360" y="8548"/>
                    </a:lnTo>
                    <a:lnTo>
                      <a:pt x="4568" y="8264"/>
                    </a:lnTo>
                    <a:lnTo>
                      <a:pt x="4758" y="79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128;p60">
                <a:extLst>
                  <a:ext uri="{FF2B5EF4-FFF2-40B4-BE49-F238E27FC236}">
                    <a16:creationId xmlns:a16="http://schemas.microsoft.com/office/drawing/2014/main" id="{87E9484A-4853-1340-8B01-AE929211E04D}"/>
                  </a:ext>
                </a:extLst>
              </p:cNvPr>
              <p:cNvSpPr/>
              <p:nvPr/>
            </p:nvSpPr>
            <p:spPr>
              <a:xfrm>
                <a:off x="3533750" y="1198025"/>
                <a:ext cx="11895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3374" fill="none" extrusionOk="0">
                    <a:moveTo>
                      <a:pt x="4758" y="0"/>
                    </a:moveTo>
                    <a:lnTo>
                      <a:pt x="4758" y="0"/>
                    </a:lnTo>
                    <a:lnTo>
                      <a:pt x="4663" y="114"/>
                    </a:lnTo>
                    <a:lnTo>
                      <a:pt x="4549" y="228"/>
                    </a:lnTo>
                    <a:lnTo>
                      <a:pt x="4549" y="228"/>
                    </a:lnTo>
                    <a:lnTo>
                      <a:pt x="4416" y="323"/>
                    </a:lnTo>
                    <a:lnTo>
                      <a:pt x="4284" y="398"/>
                    </a:lnTo>
                    <a:lnTo>
                      <a:pt x="4132" y="455"/>
                    </a:lnTo>
                    <a:lnTo>
                      <a:pt x="3999" y="493"/>
                    </a:lnTo>
                    <a:lnTo>
                      <a:pt x="3848" y="531"/>
                    </a:lnTo>
                    <a:lnTo>
                      <a:pt x="3677" y="550"/>
                    </a:lnTo>
                    <a:lnTo>
                      <a:pt x="3355" y="550"/>
                    </a:lnTo>
                    <a:lnTo>
                      <a:pt x="3355" y="550"/>
                    </a:lnTo>
                    <a:lnTo>
                      <a:pt x="3185" y="550"/>
                    </a:lnTo>
                    <a:lnTo>
                      <a:pt x="3185" y="550"/>
                    </a:lnTo>
                    <a:lnTo>
                      <a:pt x="2881" y="910"/>
                    </a:lnTo>
                    <a:lnTo>
                      <a:pt x="2559" y="1251"/>
                    </a:lnTo>
                    <a:lnTo>
                      <a:pt x="2218" y="1573"/>
                    </a:lnTo>
                    <a:lnTo>
                      <a:pt x="1858" y="1858"/>
                    </a:lnTo>
                    <a:lnTo>
                      <a:pt x="1479" y="2123"/>
                    </a:lnTo>
                    <a:lnTo>
                      <a:pt x="1081" y="2369"/>
                    </a:lnTo>
                    <a:lnTo>
                      <a:pt x="664" y="2578"/>
                    </a:lnTo>
                    <a:lnTo>
                      <a:pt x="228" y="2748"/>
                    </a:lnTo>
                    <a:lnTo>
                      <a:pt x="228" y="2748"/>
                    </a:lnTo>
                    <a:lnTo>
                      <a:pt x="152" y="2786"/>
                    </a:lnTo>
                    <a:lnTo>
                      <a:pt x="114" y="2824"/>
                    </a:lnTo>
                    <a:lnTo>
                      <a:pt x="39" y="2900"/>
                    </a:lnTo>
                    <a:lnTo>
                      <a:pt x="1" y="3014"/>
                    </a:lnTo>
                    <a:lnTo>
                      <a:pt x="1" y="3108"/>
                    </a:lnTo>
                    <a:lnTo>
                      <a:pt x="39" y="3222"/>
                    </a:lnTo>
                    <a:lnTo>
                      <a:pt x="95" y="3298"/>
                    </a:lnTo>
                    <a:lnTo>
                      <a:pt x="190" y="3355"/>
                    </a:lnTo>
                    <a:lnTo>
                      <a:pt x="247" y="3374"/>
                    </a:lnTo>
                    <a:lnTo>
                      <a:pt x="304" y="3374"/>
                    </a:lnTo>
                    <a:lnTo>
                      <a:pt x="304" y="3374"/>
                    </a:lnTo>
                    <a:lnTo>
                      <a:pt x="380" y="3355"/>
                    </a:lnTo>
                    <a:lnTo>
                      <a:pt x="380" y="3355"/>
                    </a:lnTo>
                    <a:lnTo>
                      <a:pt x="740" y="3260"/>
                    </a:lnTo>
                    <a:lnTo>
                      <a:pt x="1062" y="3146"/>
                    </a:lnTo>
                    <a:lnTo>
                      <a:pt x="1403" y="3014"/>
                    </a:lnTo>
                    <a:lnTo>
                      <a:pt x="1706" y="2862"/>
                    </a:lnTo>
                    <a:lnTo>
                      <a:pt x="2028" y="2691"/>
                    </a:lnTo>
                    <a:lnTo>
                      <a:pt x="2313" y="2502"/>
                    </a:lnTo>
                    <a:lnTo>
                      <a:pt x="2616" y="2312"/>
                    </a:lnTo>
                    <a:lnTo>
                      <a:pt x="2900" y="2104"/>
                    </a:lnTo>
                    <a:lnTo>
                      <a:pt x="3166" y="1877"/>
                    </a:lnTo>
                    <a:lnTo>
                      <a:pt x="3412" y="1630"/>
                    </a:lnTo>
                    <a:lnTo>
                      <a:pt x="3677" y="1384"/>
                    </a:lnTo>
                    <a:lnTo>
                      <a:pt x="3905" y="1137"/>
                    </a:lnTo>
                    <a:lnTo>
                      <a:pt x="4132" y="853"/>
                    </a:lnTo>
                    <a:lnTo>
                      <a:pt x="4360" y="588"/>
                    </a:lnTo>
                    <a:lnTo>
                      <a:pt x="4568" y="304"/>
                    </a:lnTo>
                    <a:lnTo>
                      <a:pt x="47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129;p60">
                <a:extLst>
                  <a:ext uri="{FF2B5EF4-FFF2-40B4-BE49-F238E27FC236}">
                    <a16:creationId xmlns:a16="http://schemas.microsoft.com/office/drawing/2014/main" id="{02669E6D-960D-A943-9633-01F946F5997D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extrusionOk="0">
                    <a:moveTo>
                      <a:pt x="1422" y="1"/>
                    </a:moveTo>
                    <a:lnTo>
                      <a:pt x="1289" y="304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130;p60">
                <a:extLst>
                  <a:ext uri="{FF2B5EF4-FFF2-40B4-BE49-F238E27FC236}">
                    <a16:creationId xmlns:a16="http://schemas.microsoft.com/office/drawing/2014/main" id="{D35B3443-B4A8-094D-8CFD-F02E01A07600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fill="none" extrusionOk="0">
                    <a:moveTo>
                      <a:pt x="1422" y="1"/>
                    </a:moveTo>
                    <a:lnTo>
                      <a:pt x="1422" y="1"/>
                    </a:lnTo>
                    <a:lnTo>
                      <a:pt x="1289" y="304"/>
                    </a:lnTo>
                    <a:lnTo>
                      <a:pt x="1138" y="607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1" y="2351"/>
                    </a:lnTo>
                    <a:lnTo>
                      <a:pt x="171" y="2351"/>
                    </a:lnTo>
                    <a:lnTo>
                      <a:pt x="17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131;p60">
                <a:extLst>
                  <a:ext uri="{FF2B5EF4-FFF2-40B4-BE49-F238E27FC236}">
                    <a16:creationId xmlns:a16="http://schemas.microsoft.com/office/drawing/2014/main" id="{EF845A06-DF91-A24E-A49D-3A378736719C}"/>
                  </a:ext>
                </a:extLst>
              </p:cNvPr>
              <p:cNvSpPr/>
              <p:nvPr/>
            </p:nvSpPr>
            <p:spPr>
              <a:xfrm>
                <a:off x="3547500" y="472175"/>
                <a:ext cx="199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21" extrusionOk="0">
                    <a:moveTo>
                      <a:pt x="360" y="0"/>
                    </a:moveTo>
                    <a:lnTo>
                      <a:pt x="266" y="19"/>
                    </a:lnTo>
                    <a:lnTo>
                      <a:pt x="190" y="57"/>
                    </a:lnTo>
                    <a:lnTo>
                      <a:pt x="114" y="114"/>
                    </a:lnTo>
                    <a:lnTo>
                      <a:pt x="57" y="171"/>
                    </a:lnTo>
                    <a:lnTo>
                      <a:pt x="19" y="266"/>
                    </a:lnTo>
                    <a:lnTo>
                      <a:pt x="0" y="360"/>
                    </a:lnTo>
                    <a:lnTo>
                      <a:pt x="19" y="436"/>
                    </a:lnTo>
                    <a:lnTo>
                      <a:pt x="38" y="493"/>
                    </a:lnTo>
                    <a:lnTo>
                      <a:pt x="57" y="550"/>
                    </a:lnTo>
                    <a:lnTo>
                      <a:pt x="114" y="607"/>
                    </a:lnTo>
                    <a:lnTo>
                      <a:pt x="190" y="664"/>
                    </a:lnTo>
                    <a:lnTo>
                      <a:pt x="266" y="701"/>
                    </a:lnTo>
                    <a:lnTo>
                      <a:pt x="360" y="720"/>
                    </a:lnTo>
                    <a:lnTo>
                      <a:pt x="455" y="701"/>
                    </a:lnTo>
                    <a:lnTo>
                      <a:pt x="512" y="701"/>
                    </a:lnTo>
                    <a:lnTo>
                      <a:pt x="531" y="682"/>
                    </a:lnTo>
                    <a:lnTo>
                      <a:pt x="588" y="664"/>
                    </a:lnTo>
                    <a:lnTo>
                      <a:pt x="645" y="645"/>
                    </a:lnTo>
                    <a:lnTo>
                      <a:pt x="683" y="607"/>
                    </a:lnTo>
                    <a:lnTo>
                      <a:pt x="739" y="531"/>
                    </a:lnTo>
                    <a:lnTo>
                      <a:pt x="777" y="455"/>
                    </a:lnTo>
                    <a:lnTo>
                      <a:pt x="796" y="360"/>
                    </a:lnTo>
                    <a:lnTo>
                      <a:pt x="777" y="266"/>
                    </a:lnTo>
                    <a:lnTo>
                      <a:pt x="758" y="228"/>
                    </a:lnTo>
                    <a:lnTo>
                      <a:pt x="739" y="171"/>
                    </a:lnTo>
                    <a:lnTo>
                      <a:pt x="683" y="114"/>
                    </a:lnTo>
                    <a:lnTo>
                      <a:pt x="626" y="57"/>
                    </a:lnTo>
                    <a:lnTo>
                      <a:pt x="569" y="38"/>
                    </a:lnTo>
                    <a:lnTo>
                      <a:pt x="531" y="19"/>
                    </a:lnTo>
                    <a:lnTo>
                      <a:pt x="455" y="1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132;p60">
                <a:extLst>
                  <a:ext uri="{FF2B5EF4-FFF2-40B4-BE49-F238E27FC236}">
                    <a16:creationId xmlns:a16="http://schemas.microsoft.com/office/drawing/2014/main" id="{ECC66307-5F37-6143-B70D-2F4CB3C92253}"/>
                  </a:ext>
                </a:extLst>
              </p:cNvPr>
              <p:cNvSpPr/>
              <p:nvPr/>
            </p:nvSpPr>
            <p:spPr>
              <a:xfrm>
                <a:off x="3630875" y="494900"/>
                <a:ext cx="152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7" extrusionOk="0">
                    <a:moveTo>
                      <a:pt x="228" y="1"/>
                    </a:moveTo>
                    <a:lnTo>
                      <a:pt x="171" y="20"/>
                    </a:lnTo>
                    <a:lnTo>
                      <a:pt x="114" y="58"/>
                    </a:lnTo>
                    <a:lnTo>
                      <a:pt x="77" y="96"/>
                    </a:lnTo>
                    <a:lnTo>
                      <a:pt x="20" y="190"/>
                    </a:lnTo>
                    <a:lnTo>
                      <a:pt x="1" y="304"/>
                    </a:lnTo>
                    <a:lnTo>
                      <a:pt x="20" y="418"/>
                    </a:lnTo>
                    <a:lnTo>
                      <a:pt x="77" y="532"/>
                    </a:lnTo>
                    <a:lnTo>
                      <a:pt x="114" y="569"/>
                    </a:lnTo>
                    <a:lnTo>
                      <a:pt x="171" y="588"/>
                    </a:lnTo>
                    <a:lnTo>
                      <a:pt x="228" y="607"/>
                    </a:lnTo>
                    <a:lnTo>
                      <a:pt x="304" y="626"/>
                    </a:lnTo>
                    <a:lnTo>
                      <a:pt x="361" y="607"/>
                    </a:lnTo>
                    <a:lnTo>
                      <a:pt x="437" y="588"/>
                    </a:lnTo>
                    <a:lnTo>
                      <a:pt x="475" y="569"/>
                    </a:lnTo>
                    <a:lnTo>
                      <a:pt x="531" y="532"/>
                    </a:lnTo>
                    <a:lnTo>
                      <a:pt x="588" y="418"/>
                    </a:lnTo>
                    <a:lnTo>
                      <a:pt x="607" y="304"/>
                    </a:lnTo>
                    <a:lnTo>
                      <a:pt x="588" y="190"/>
                    </a:lnTo>
                    <a:lnTo>
                      <a:pt x="531" y="96"/>
                    </a:lnTo>
                    <a:lnTo>
                      <a:pt x="475" y="58"/>
                    </a:lnTo>
                    <a:lnTo>
                      <a:pt x="437" y="20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133;p60">
                <a:extLst>
                  <a:ext uri="{FF2B5EF4-FFF2-40B4-BE49-F238E27FC236}">
                    <a16:creationId xmlns:a16="http://schemas.microsoft.com/office/drawing/2014/main" id="{C8A5C8DC-439C-1D4A-8C04-1594005635A7}"/>
                  </a:ext>
                </a:extLst>
              </p:cNvPr>
              <p:cNvSpPr/>
              <p:nvPr/>
            </p:nvSpPr>
            <p:spPr>
              <a:xfrm>
                <a:off x="3579250" y="527600"/>
                <a:ext cx="151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45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27" y="19"/>
                    </a:lnTo>
                    <a:lnTo>
                      <a:pt x="171" y="38"/>
                    </a:lnTo>
                    <a:lnTo>
                      <a:pt x="114" y="57"/>
                    </a:lnTo>
                    <a:lnTo>
                      <a:pt x="76" y="95"/>
                    </a:lnTo>
                    <a:lnTo>
                      <a:pt x="19" y="209"/>
                    </a:lnTo>
                    <a:lnTo>
                      <a:pt x="0" y="323"/>
                    </a:lnTo>
                    <a:lnTo>
                      <a:pt x="19" y="436"/>
                    </a:lnTo>
                    <a:lnTo>
                      <a:pt x="76" y="531"/>
                    </a:lnTo>
                    <a:lnTo>
                      <a:pt x="114" y="569"/>
                    </a:lnTo>
                    <a:lnTo>
                      <a:pt x="171" y="607"/>
                    </a:lnTo>
                    <a:lnTo>
                      <a:pt x="227" y="626"/>
                    </a:lnTo>
                    <a:lnTo>
                      <a:pt x="303" y="645"/>
                    </a:lnTo>
                    <a:lnTo>
                      <a:pt x="303" y="645"/>
                    </a:lnTo>
                    <a:lnTo>
                      <a:pt x="360" y="626"/>
                    </a:lnTo>
                    <a:lnTo>
                      <a:pt x="436" y="607"/>
                    </a:lnTo>
                    <a:lnTo>
                      <a:pt x="493" y="569"/>
                    </a:lnTo>
                    <a:lnTo>
                      <a:pt x="531" y="531"/>
                    </a:lnTo>
                    <a:lnTo>
                      <a:pt x="588" y="436"/>
                    </a:lnTo>
                    <a:lnTo>
                      <a:pt x="606" y="323"/>
                    </a:lnTo>
                    <a:lnTo>
                      <a:pt x="588" y="209"/>
                    </a:lnTo>
                    <a:lnTo>
                      <a:pt x="531" y="95"/>
                    </a:lnTo>
                    <a:lnTo>
                      <a:pt x="493" y="57"/>
                    </a:lnTo>
                    <a:lnTo>
                      <a:pt x="436" y="38"/>
                    </a:lnTo>
                    <a:lnTo>
                      <a:pt x="360" y="19"/>
                    </a:lnTo>
                    <a:lnTo>
                      <a:pt x="3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134;p60">
                <a:extLst>
                  <a:ext uri="{FF2B5EF4-FFF2-40B4-BE49-F238E27FC236}">
                    <a16:creationId xmlns:a16="http://schemas.microsoft.com/office/drawing/2014/main" id="{66FF7FA8-C948-B442-9576-8B15DCF1AE48}"/>
                  </a:ext>
                </a:extLst>
              </p:cNvPr>
              <p:cNvSpPr/>
              <p:nvPr/>
            </p:nvSpPr>
            <p:spPr>
              <a:xfrm>
                <a:off x="3721375" y="539450"/>
                <a:ext cx="204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854" extrusionOk="0">
                    <a:moveTo>
                      <a:pt x="304" y="0"/>
                    </a:moveTo>
                    <a:lnTo>
                      <a:pt x="228" y="38"/>
                    </a:lnTo>
                    <a:lnTo>
                      <a:pt x="152" y="76"/>
                    </a:lnTo>
                    <a:lnTo>
                      <a:pt x="95" y="133"/>
                    </a:lnTo>
                    <a:lnTo>
                      <a:pt x="57" y="190"/>
                    </a:lnTo>
                    <a:lnTo>
                      <a:pt x="19" y="266"/>
                    </a:lnTo>
                    <a:lnTo>
                      <a:pt x="1" y="341"/>
                    </a:lnTo>
                    <a:lnTo>
                      <a:pt x="1" y="417"/>
                    </a:lnTo>
                    <a:lnTo>
                      <a:pt x="1" y="493"/>
                    </a:lnTo>
                    <a:lnTo>
                      <a:pt x="19" y="569"/>
                    </a:lnTo>
                    <a:lnTo>
                      <a:pt x="57" y="645"/>
                    </a:lnTo>
                    <a:lnTo>
                      <a:pt x="95" y="721"/>
                    </a:lnTo>
                    <a:lnTo>
                      <a:pt x="152" y="758"/>
                    </a:lnTo>
                    <a:lnTo>
                      <a:pt x="228" y="815"/>
                    </a:lnTo>
                    <a:lnTo>
                      <a:pt x="304" y="834"/>
                    </a:lnTo>
                    <a:lnTo>
                      <a:pt x="399" y="853"/>
                    </a:lnTo>
                    <a:lnTo>
                      <a:pt x="493" y="834"/>
                    </a:lnTo>
                    <a:lnTo>
                      <a:pt x="588" y="815"/>
                    </a:lnTo>
                    <a:lnTo>
                      <a:pt x="645" y="758"/>
                    </a:lnTo>
                    <a:lnTo>
                      <a:pt x="702" y="721"/>
                    </a:lnTo>
                    <a:lnTo>
                      <a:pt x="759" y="645"/>
                    </a:lnTo>
                    <a:lnTo>
                      <a:pt x="778" y="569"/>
                    </a:lnTo>
                    <a:lnTo>
                      <a:pt x="797" y="493"/>
                    </a:lnTo>
                    <a:lnTo>
                      <a:pt x="815" y="417"/>
                    </a:lnTo>
                    <a:lnTo>
                      <a:pt x="797" y="341"/>
                    </a:lnTo>
                    <a:lnTo>
                      <a:pt x="778" y="266"/>
                    </a:lnTo>
                    <a:lnTo>
                      <a:pt x="759" y="190"/>
                    </a:lnTo>
                    <a:lnTo>
                      <a:pt x="702" y="133"/>
                    </a:lnTo>
                    <a:lnTo>
                      <a:pt x="645" y="76"/>
                    </a:lnTo>
                    <a:lnTo>
                      <a:pt x="588" y="38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135;p60">
                <a:extLst>
                  <a:ext uri="{FF2B5EF4-FFF2-40B4-BE49-F238E27FC236}">
                    <a16:creationId xmlns:a16="http://schemas.microsoft.com/office/drawing/2014/main" id="{7E6EBEE2-F3E5-D349-AF00-10A3A3BD08D9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extrusionOk="0">
                    <a:moveTo>
                      <a:pt x="285" y="1"/>
                    </a:move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136;p60">
                <a:extLst>
                  <a:ext uri="{FF2B5EF4-FFF2-40B4-BE49-F238E27FC236}">
                    <a16:creationId xmlns:a16="http://schemas.microsoft.com/office/drawing/2014/main" id="{A5B2850F-D7A5-634C-A974-EAB94F2B1DF7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fill="none" extrusionOk="0">
                    <a:moveTo>
                      <a:pt x="285" y="1"/>
                    </a:moveTo>
                    <a:lnTo>
                      <a:pt x="285" y="1"/>
                    </a:ln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28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137;p60">
                <a:extLst>
                  <a:ext uri="{FF2B5EF4-FFF2-40B4-BE49-F238E27FC236}">
                    <a16:creationId xmlns:a16="http://schemas.microsoft.com/office/drawing/2014/main" id="{2A0A2644-9C80-3649-BCDB-F7922656C136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extrusionOk="0">
                    <a:moveTo>
                      <a:pt x="304" y="1"/>
                    </a:move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138;p60">
                <a:extLst>
                  <a:ext uri="{FF2B5EF4-FFF2-40B4-BE49-F238E27FC236}">
                    <a16:creationId xmlns:a16="http://schemas.microsoft.com/office/drawing/2014/main" id="{3CA9AD39-FA43-C149-B163-56FA16A6A662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139;p60">
                <a:extLst>
                  <a:ext uri="{FF2B5EF4-FFF2-40B4-BE49-F238E27FC236}">
                    <a16:creationId xmlns:a16="http://schemas.microsoft.com/office/drawing/2014/main" id="{56508A0D-E2F8-AA44-81AA-759094546A46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extrusionOk="0">
                    <a:moveTo>
                      <a:pt x="209" y="1"/>
                    </a:move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140;p60">
                <a:extLst>
                  <a:ext uri="{FF2B5EF4-FFF2-40B4-BE49-F238E27FC236}">
                    <a16:creationId xmlns:a16="http://schemas.microsoft.com/office/drawing/2014/main" id="{2A096B3B-1D93-424E-A86F-8273D6F3F03E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fill="none" extrusionOk="0">
                    <a:moveTo>
                      <a:pt x="284" y="1"/>
                    </a:moveTo>
                    <a:lnTo>
                      <a:pt x="284" y="1"/>
                    </a:lnTo>
                    <a:lnTo>
                      <a:pt x="209" y="1"/>
                    </a:ln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532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51"/>
          <p:cNvSpPr/>
          <p:nvPr/>
        </p:nvSpPr>
        <p:spPr>
          <a:xfrm>
            <a:off x="1334588" y="17488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0" name="Google Shape;3210;p51"/>
          <p:cNvSpPr/>
          <p:nvPr/>
        </p:nvSpPr>
        <p:spPr>
          <a:xfrm>
            <a:off x="3122644" y="2927925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51"/>
          <p:cNvSpPr txBox="1">
            <a:spLocks noGrp="1"/>
          </p:cNvSpPr>
          <p:nvPr>
            <p:ph type="title"/>
          </p:nvPr>
        </p:nvSpPr>
        <p:spPr>
          <a:xfrm>
            <a:off x="2641294" y="1866675"/>
            <a:ext cx="516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Woordweb</a:t>
            </a:r>
          </a:p>
        </p:txBody>
      </p:sp>
      <p:sp>
        <p:nvSpPr>
          <p:cNvPr id="3212" name="Google Shape;3212;p51"/>
          <p:cNvSpPr txBox="1">
            <a:spLocks noGrp="1"/>
          </p:cNvSpPr>
          <p:nvPr>
            <p:ph type="title" idx="2"/>
          </p:nvPr>
        </p:nvSpPr>
        <p:spPr>
          <a:xfrm>
            <a:off x="1471706" y="18859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3213" name="Google Shape;3213;p51"/>
          <p:cNvSpPr txBox="1">
            <a:spLocks noGrp="1"/>
          </p:cNvSpPr>
          <p:nvPr>
            <p:ph type="subTitle" idx="1"/>
          </p:nvPr>
        </p:nvSpPr>
        <p:spPr>
          <a:xfrm>
            <a:off x="3327662" y="2995720"/>
            <a:ext cx="371917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Welke woorden kunnen we gebruiken in een gedicht voor Moederdag?</a:t>
            </a:r>
          </a:p>
        </p:txBody>
      </p:sp>
      <p:grpSp>
        <p:nvGrpSpPr>
          <p:cNvPr id="3214" name="Google Shape;3214;p51"/>
          <p:cNvGrpSpPr/>
          <p:nvPr/>
        </p:nvGrpSpPr>
        <p:grpSpPr>
          <a:xfrm rot="10800000">
            <a:off x="7910684" y="3522476"/>
            <a:ext cx="1233306" cy="1638608"/>
            <a:chOff x="5619200" y="238125"/>
            <a:chExt cx="800900" cy="1064100"/>
          </a:xfrm>
        </p:grpSpPr>
        <p:sp>
          <p:nvSpPr>
            <p:cNvPr id="3215" name="Google Shape;3215;p51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1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1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1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1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1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1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1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1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1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1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1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1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1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1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1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1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1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1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4" name="Google Shape;3234;p51"/>
          <p:cNvGrpSpPr/>
          <p:nvPr/>
        </p:nvGrpSpPr>
        <p:grpSpPr>
          <a:xfrm>
            <a:off x="10742444" y="3168548"/>
            <a:ext cx="1705504" cy="2100794"/>
            <a:chOff x="3736075" y="238125"/>
            <a:chExt cx="1245075" cy="1533650"/>
          </a:xfrm>
        </p:grpSpPr>
        <p:sp>
          <p:nvSpPr>
            <p:cNvPr id="3235" name="Google Shape;3235;p51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1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1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1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1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1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1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1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1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1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1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1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1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1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1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1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1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1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1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1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1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1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1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1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1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1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1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2" name="Google Shape;3262;p51"/>
          <p:cNvGrpSpPr/>
          <p:nvPr/>
        </p:nvGrpSpPr>
        <p:grpSpPr>
          <a:xfrm>
            <a:off x="1392913" y="379738"/>
            <a:ext cx="1071950" cy="471275"/>
            <a:chOff x="7335138" y="-1306412"/>
            <a:chExt cx="1071950" cy="471275"/>
          </a:xfrm>
        </p:grpSpPr>
        <p:sp>
          <p:nvSpPr>
            <p:cNvPr id="3263" name="Google Shape;3263;p51"/>
            <p:cNvSpPr/>
            <p:nvPr/>
          </p:nvSpPr>
          <p:spPr>
            <a:xfrm>
              <a:off x="7335138" y="-1306412"/>
              <a:ext cx="1071950" cy="471275"/>
            </a:xfrm>
            <a:custGeom>
              <a:avLst/>
              <a:gdLst/>
              <a:ahLst/>
              <a:cxnLst/>
              <a:rect l="l" t="t" r="r" b="b"/>
              <a:pathLst>
                <a:path w="42878" h="18851" extrusionOk="0">
                  <a:moveTo>
                    <a:pt x="23778" y="0"/>
                  </a:moveTo>
                  <a:lnTo>
                    <a:pt x="23506" y="23"/>
                  </a:lnTo>
                  <a:lnTo>
                    <a:pt x="23256" y="69"/>
                  </a:lnTo>
                  <a:lnTo>
                    <a:pt x="22984" y="137"/>
                  </a:lnTo>
                  <a:lnTo>
                    <a:pt x="22734" y="228"/>
                  </a:lnTo>
                  <a:lnTo>
                    <a:pt x="22484" y="341"/>
                  </a:lnTo>
                  <a:lnTo>
                    <a:pt x="22234" y="477"/>
                  </a:lnTo>
                  <a:lnTo>
                    <a:pt x="22211" y="500"/>
                  </a:lnTo>
                  <a:lnTo>
                    <a:pt x="19645" y="500"/>
                  </a:lnTo>
                  <a:lnTo>
                    <a:pt x="18759" y="477"/>
                  </a:lnTo>
                  <a:lnTo>
                    <a:pt x="16715" y="409"/>
                  </a:lnTo>
                  <a:lnTo>
                    <a:pt x="14422" y="341"/>
                  </a:lnTo>
                  <a:lnTo>
                    <a:pt x="13241" y="318"/>
                  </a:lnTo>
                  <a:lnTo>
                    <a:pt x="12037" y="296"/>
                  </a:lnTo>
                  <a:lnTo>
                    <a:pt x="10833" y="318"/>
                  </a:lnTo>
                  <a:lnTo>
                    <a:pt x="9652" y="364"/>
                  </a:lnTo>
                  <a:lnTo>
                    <a:pt x="8517" y="432"/>
                  </a:lnTo>
                  <a:lnTo>
                    <a:pt x="7427" y="545"/>
                  </a:lnTo>
                  <a:lnTo>
                    <a:pt x="6905" y="591"/>
                  </a:lnTo>
                  <a:lnTo>
                    <a:pt x="6428" y="659"/>
                  </a:lnTo>
                  <a:lnTo>
                    <a:pt x="5951" y="773"/>
                  </a:lnTo>
                  <a:lnTo>
                    <a:pt x="5474" y="863"/>
                  </a:lnTo>
                  <a:lnTo>
                    <a:pt x="5065" y="954"/>
                  </a:lnTo>
                  <a:lnTo>
                    <a:pt x="4656" y="1091"/>
                  </a:lnTo>
                  <a:lnTo>
                    <a:pt x="4293" y="1227"/>
                  </a:lnTo>
                  <a:lnTo>
                    <a:pt x="3975" y="1386"/>
                  </a:lnTo>
                  <a:lnTo>
                    <a:pt x="3702" y="1499"/>
                  </a:lnTo>
                  <a:lnTo>
                    <a:pt x="3453" y="1658"/>
                  </a:lnTo>
                  <a:lnTo>
                    <a:pt x="3203" y="1840"/>
                  </a:lnTo>
                  <a:lnTo>
                    <a:pt x="2976" y="1999"/>
                  </a:lnTo>
                  <a:lnTo>
                    <a:pt x="2748" y="2203"/>
                  </a:lnTo>
                  <a:lnTo>
                    <a:pt x="2544" y="2408"/>
                  </a:lnTo>
                  <a:lnTo>
                    <a:pt x="2340" y="2635"/>
                  </a:lnTo>
                  <a:lnTo>
                    <a:pt x="2135" y="2862"/>
                  </a:lnTo>
                  <a:lnTo>
                    <a:pt x="1954" y="3089"/>
                  </a:lnTo>
                  <a:lnTo>
                    <a:pt x="1772" y="3339"/>
                  </a:lnTo>
                  <a:lnTo>
                    <a:pt x="1613" y="3611"/>
                  </a:lnTo>
                  <a:lnTo>
                    <a:pt x="1454" y="3884"/>
                  </a:lnTo>
                  <a:lnTo>
                    <a:pt x="1159" y="4429"/>
                  </a:lnTo>
                  <a:lnTo>
                    <a:pt x="886" y="4997"/>
                  </a:lnTo>
                  <a:lnTo>
                    <a:pt x="682" y="5610"/>
                  </a:lnTo>
                  <a:lnTo>
                    <a:pt x="500" y="6223"/>
                  </a:lnTo>
                  <a:lnTo>
                    <a:pt x="341" y="6836"/>
                  </a:lnTo>
                  <a:lnTo>
                    <a:pt x="205" y="7472"/>
                  </a:lnTo>
                  <a:lnTo>
                    <a:pt x="114" y="8108"/>
                  </a:lnTo>
                  <a:lnTo>
                    <a:pt x="46" y="8721"/>
                  </a:lnTo>
                  <a:lnTo>
                    <a:pt x="1" y="9334"/>
                  </a:lnTo>
                  <a:lnTo>
                    <a:pt x="1" y="9925"/>
                  </a:lnTo>
                  <a:lnTo>
                    <a:pt x="23" y="10674"/>
                  </a:lnTo>
                  <a:lnTo>
                    <a:pt x="46" y="11378"/>
                  </a:lnTo>
                  <a:lnTo>
                    <a:pt x="137" y="11992"/>
                  </a:lnTo>
                  <a:lnTo>
                    <a:pt x="228" y="12605"/>
                  </a:lnTo>
                  <a:lnTo>
                    <a:pt x="341" y="13173"/>
                  </a:lnTo>
                  <a:lnTo>
                    <a:pt x="500" y="13695"/>
                  </a:lnTo>
                  <a:lnTo>
                    <a:pt x="659" y="14172"/>
                  </a:lnTo>
                  <a:lnTo>
                    <a:pt x="841" y="14626"/>
                  </a:lnTo>
                  <a:lnTo>
                    <a:pt x="1023" y="15035"/>
                  </a:lnTo>
                  <a:lnTo>
                    <a:pt x="1250" y="15421"/>
                  </a:lnTo>
                  <a:lnTo>
                    <a:pt x="1477" y="15784"/>
                  </a:lnTo>
                  <a:lnTo>
                    <a:pt x="1704" y="16079"/>
                  </a:lnTo>
                  <a:lnTo>
                    <a:pt x="1954" y="16397"/>
                  </a:lnTo>
                  <a:lnTo>
                    <a:pt x="2203" y="16647"/>
                  </a:lnTo>
                  <a:lnTo>
                    <a:pt x="2453" y="16897"/>
                  </a:lnTo>
                  <a:lnTo>
                    <a:pt x="2703" y="17101"/>
                  </a:lnTo>
                  <a:lnTo>
                    <a:pt x="2953" y="17283"/>
                  </a:lnTo>
                  <a:lnTo>
                    <a:pt x="3203" y="17442"/>
                  </a:lnTo>
                  <a:lnTo>
                    <a:pt x="3453" y="17601"/>
                  </a:lnTo>
                  <a:lnTo>
                    <a:pt x="3702" y="17715"/>
                  </a:lnTo>
                  <a:lnTo>
                    <a:pt x="3929" y="17828"/>
                  </a:lnTo>
                  <a:lnTo>
                    <a:pt x="4157" y="17919"/>
                  </a:lnTo>
                  <a:lnTo>
                    <a:pt x="4565" y="18055"/>
                  </a:lnTo>
                  <a:lnTo>
                    <a:pt x="4906" y="18123"/>
                  </a:lnTo>
                  <a:lnTo>
                    <a:pt x="5179" y="18192"/>
                  </a:lnTo>
                  <a:lnTo>
                    <a:pt x="5406" y="18214"/>
                  </a:lnTo>
                  <a:lnTo>
                    <a:pt x="34725" y="18464"/>
                  </a:lnTo>
                  <a:lnTo>
                    <a:pt x="35065" y="18510"/>
                  </a:lnTo>
                  <a:lnTo>
                    <a:pt x="35769" y="18510"/>
                  </a:lnTo>
                  <a:lnTo>
                    <a:pt x="35860" y="18555"/>
                  </a:lnTo>
                  <a:lnTo>
                    <a:pt x="36110" y="18668"/>
                  </a:lnTo>
                  <a:lnTo>
                    <a:pt x="36383" y="18737"/>
                  </a:lnTo>
                  <a:lnTo>
                    <a:pt x="36655" y="18827"/>
                  </a:lnTo>
                  <a:lnTo>
                    <a:pt x="36950" y="18827"/>
                  </a:lnTo>
                  <a:lnTo>
                    <a:pt x="37223" y="18850"/>
                  </a:lnTo>
                  <a:lnTo>
                    <a:pt x="37495" y="18827"/>
                  </a:lnTo>
                  <a:lnTo>
                    <a:pt x="37768" y="18782"/>
                  </a:lnTo>
                  <a:lnTo>
                    <a:pt x="38041" y="18714"/>
                  </a:lnTo>
                  <a:lnTo>
                    <a:pt x="38313" y="18623"/>
                  </a:lnTo>
                  <a:lnTo>
                    <a:pt x="38563" y="18510"/>
                  </a:lnTo>
                  <a:lnTo>
                    <a:pt x="38790" y="18373"/>
                  </a:lnTo>
                  <a:lnTo>
                    <a:pt x="39017" y="18214"/>
                  </a:lnTo>
                  <a:lnTo>
                    <a:pt x="39221" y="18010"/>
                  </a:lnTo>
                  <a:lnTo>
                    <a:pt x="39403" y="17828"/>
                  </a:lnTo>
                  <a:lnTo>
                    <a:pt x="39562" y="17601"/>
                  </a:lnTo>
                  <a:lnTo>
                    <a:pt x="39721" y="17351"/>
                  </a:lnTo>
                  <a:lnTo>
                    <a:pt x="39767" y="17215"/>
                  </a:lnTo>
                  <a:lnTo>
                    <a:pt x="39926" y="17101"/>
                  </a:lnTo>
                  <a:lnTo>
                    <a:pt x="40289" y="16806"/>
                  </a:lnTo>
                  <a:lnTo>
                    <a:pt x="40652" y="16466"/>
                  </a:lnTo>
                  <a:lnTo>
                    <a:pt x="40970" y="16102"/>
                  </a:lnTo>
                  <a:lnTo>
                    <a:pt x="41311" y="15693"/>
                  </a:lnTo>
                  <a:lnTo>
                    <a:pt x="41606" y="15216"/>
                  </a:lnTo>
                  <a:lnTo>
                    <a:pt x="41879" y="14717"/>
                  </a:lnTo>
                  <a:lnTo>
                    <a:pt x="42015" y="14444"/>
                  </a:lnTo>
                  <a:lnTo>
                    <a:pt x="42128" y="14149"/>
                  </a:lnTo>
                  <a:lnTo>
                    <a:pt x="42242" y="13877"/>
                  </a:lnTo>
                  <a:lnTo>
                    <a:pt x="42333" y="13559"/>
                  </a:lnTo>
                  <a:lnTo>
                    <a:pt x="42424" y="13241"/>
                  </a:lnTo>
                  <a:lnTo>
                    <a:pt x="42537" y="12900"/>
                  </a:lnTo>
                  <a:lnTo>
                    <a:pt x="42605" y="12559"/>
                  </a:lnTo>
                  <a:lnTo>
                    <a:pt x="42673" y="12196"/>
                  </a:lnTo>
                  <a:lnTo>
                    <a:pt x="42742" y="11810"/>
                  </a:lnTo>
                  <a:lnTo>
                    <a:pt x="42764" y="11401"/>
                  </a:lnTo>
                  <a:lnTo>
                    <a:pt x="42832" y="11015"/>
                  </a:lnTo>
                  <a:lnTo>
                    <a:pt x="42855" y="10584"/>
                  </a:lnTo>
                  <a:lnTo>
                    <a:pt x="42878" y="10152"/>
                  </a:lnTo>
                  <a:lnTo>
                    <a:pt x="42878" y="9698"/>
                  </a:lnTo>
                  <a:lnTo>
                    <a:pt x="42878" y="8721"/>
                  </a:lnTo>
                  <a:lnTo>
                    <a:pt x="42810" y="7858"/>
                  </a:lnTo>
                  <a:lnTo>
                    <a:pt x="42742" y="7041"/>
                  </a:lnTo>
                  <a:lnTo>
                    <a:pt x="42628" y="6291"/>
                  </a:lnTo>
                  <a:lnTo>
                    <a:pt x="42560" y="5928"/>
                  </a:lnTo>
                  <a:lnTo>
                    <a:pt x="42492" y="5587"/>
                  </a:lnTo>
                  <a:lnTo>
                    <a:pt x="42401" y="5247"/>
                  </a:lnTo>
                  <a:lnTo>
                    <a:pt x="42310" y="4951"/>
                  </a:lnTo>
                  <a:lnTo>
                    <a:pt x="42197" y="4633"/>
                  </a:lnTo>
                  <a:lnTo>
                    <a:pt x="42083" y="4361"/>
                  </a:lnTo>
                  <a:lnTo>
                    <a:pt x="41969" y="4088"/>
                  </a:lnTo>
                  <a:lnTo>
                    <a:pt x="41833" y="3816"/>
                  </a:lnTo>
                  <a:lnTo>
                    <a:pt x="41697" y="3566"/>
                  </a:lnTo>
                  <a:lnTo>
                    <a:pt x="41538" y="3339"/>
                  </a:lnTo>
                  <a:lnTo>
                    <a:pt x="41379" y="3112"/>
                  </a:lnTo>
                  <a:lnTo>
                    <a:pt x="41197" y="2907"/>
                  </a:lnTo>
                  <a:lnTo>
                    <a:pt x="41016" y="2703"/>
                  </a:lnTo>
                  <a:lnTo>
                    <a:pt x="40834" y="2521"/>
                  </a:lnTo>
                  <a:lnTo>
                    <a:pt x="40607" y="2340"/>
                  </a:lnTo>
                  <a:lnTo>
                    <a:pt x="40402" y="2181"/>
                  </a:lnTo>
                  <a:lnTo>
                    <a:pt x="40175" y="1999"/>
                  </a:lnTo>
                  <a:lnTo>
                    <a:pt x="39926" y="1863"/>
                  </a:lnTo>
                  <a:lnTo>
                    <a:pt x="39676" y="1726"/>
                  </a:lnTo>
                  <a:lnTo>
                    <a:pt x="39403" y="1613"/>
                  </a:lnTo>
                  <a:lnTo>
                    <a:pt x="39153" y="1477"/>
                  </a:lnTo>
                  <a:lnTo>
                    <a:pt x="38835" y="1363"/>
                  </a:lnTo>
                  <a:lnTo>
                    <a:pt x="38563" y="1272"/>
                  </a:lnTo>
                  <a:lnTo>
                    <a:pt x="38222" y="1159"/>
                  </a:lnTo>
                  <a:lnTo>
                    <a:pt x="37564" y="1000"/>
                  </a:lnTo>
                  <a:lnTo>
                    <a:pt x="36860" y="863"/>
                  </a:lnTo>
                  <a:lnTo>
                    <a:pt x="36065" y="750"/>
                  </a:lnTo>
                  <a:lnTo>
                    <a:pt x="35247" y="659"/>
                  </a:lnTo>
                  <a:lnTo>
                    <a:pt x="34339" y="568"/>
                  </a:lnTo>
                  <a:lnTo>
                    <a:pt x="33408" y="523"/>
                  </a:lnTo>
                  <a:lnTo>
                    <a:pt x="32408" y="477"/>
                  </a:lnTo>
                  <a:lnTo>
                    <a:pt x="31341" y="455"/>
                  </a:lnTo>
                  <a:lnTo>
                    <a:pt x="29024" y="455"/>
                  </a:lnTo>
                  <a:lnTo>
                    <a:pt x="26413" y="477"/>
                  </a:lnTo>
                  <a:lnTo>
                    <a:pt x="25300" y="477"/>
                  </a:lnTo>
                  <a:lnTo>
                    <a:pt x="25073" y="341"/>
                  </a:lnTo>
                  <a:lnTo>
                    <a:pt x="24846" y="205"/>
                  </a:lnTo>
                  <a:lnTo>
                    <a:pt x="24573" y="114"/>
                  </a:lnTo>
                  <a:lnTo>
                    <a:pt x="24301" y="69"/>
                  </a:lnTo>
                  <a:lnTo>
                    <a:pt x="24051" y="23"/>
                  </a:lnTo>
                  <a:lnTo>
                    <a:pt x="23778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1"/>
            <p:cNvSpPr/>
            <p:nvPr/>
          </p:nvSpPr>
          <p:spPr>
            <a:xfrm>
              <a:off x="7350288" y="-1296300"/>
              <a:ext cx="1046100" cy="444275"/>
            </a:xfrm>
            <a:custGeom>
              <a:avLst/>
              <a:gdLst/>
              <a:ahLst/>
              <a:cxnLst/>
              <a:rect l="l" t="t" r="r" b="b"/>
              <a:pathLst>
                <a:path w="41844" h="17771" extrusionOk="0">
                  <a:moveTo>
                    <a:pt x="11748" y="0"/>
                  </a:moveTo>
                  <a:lnTo>
                    <a:pt x="10573" y="19"/>
                  </a:lnTo>
                  <a:lnTo>
                    <a:pt x="9417" y="56"/>
                  </a:lnTo>
                  <a:lnTo>
                    <a:pt x="8317" y="131"/>
                  </a:lnTo>
                  <a:lnTo>
                    <a:pt x="7254" y="224"/>
                  </a:lnTo>
                  <a:lnTo>
                    <a:pt x="6751" y="280"/>
                  </a:lnTo>
                  <a:lnTo>
                    <a:pt x="6266" y="355"/>
                  </a:lnTo>
                  <a:lnTo>
                    <a:pt x="5800" y="448"/>
                  </a:lnTo>
                  <a:lnTo>
                    <a:pt x="5352" y="541"/>
                  </a:lnTo>
                  <a:lnTo>
                    <a:pt x="4942" y="634"/>
                  </a:lnTo>
                  <a:lnTo>
                    <a:pt x="4550" y="765"/>
                  </a:lnTo>
                  <a:lnTo>
                    <a:pt x="4196" y="895"/>
                  </a:lnTo>
                  <a:lnTo>
                    <a:pt x="3879" y="1045"/>
                  </a:lnTo>
                  <a:lnTo>
                    <a:pt x="3618" y="1175"/>
                  </a:lnTo>
                  <a:lnTo>
                    <a:pt x="3376" y="1324"/>
                  </a:lnTo>
                  <a:lnTo>
                    <a:pt x="3133" y="1492"/>
                  </a:lnTo>
                  <a:lnTo>
                    <a:pt x="2910" y="1660"/>
                  </a:lnTo>
                  <a:lnTo>
                    <a:pt x="2686" y="1846"/>
                  </a:lnTo>
                  <a:lnTo>
                    <a:pt x="2481" y="2051"/>
                  </a:lnTo>
                  <a:lnTo>
                    <a:pt x="2276" y="2275"/>
                  </a:lnTo>
                  <a:lnTo>
                    <a:pt x="2089" y="2499"/>
                  </a:lnTo>
                  <a:lnTo>
                    <a:pt x="1903" y="2723"/>
                  </a:lnTo>
                  <a:lnTo>
                    <a:pt x="1735" y="2965"/>
                  </a:lnTo>
                  <a:lnTo>
                    <a:pt x="1567" y="3226"/>
                  </a:lnTo>
                  <a:lnTo>
                    <a:pt x="1418" y="3487"/>
                  </a:lnTo>
                  <a:lnTo>
                    <a:pt x="1138" y="4028"/>
                  </a:lnTo>
                  <a:lnTo>
                    <a:pt x="877" y="4587"/>
                  </a:lnTo>
                  <a:lnTo>
                    <a:pt x="672" y="5184"/>
                  </a:lnTo>
                  <a:lnTo>
                    <a:pt x="486" y="5781"/>
                  </a:lnTo>
                  <a:lnTo>
                    <a:pt x="336" y="6377"/>
                  </a:lnTo>
                  <a:lnTo>
                    <a:pt x="206" y="6993"/>
                  </a:lnTo>
                  <a:lnTo>
                    <a:pt x="113" y="7608"/>
                  </a:lnTo>
                  <a:lnTo>
                    <a:pt x="57" y="8223"/>
                  </a:lnTo>
                  <a:lnTo>
                    <a:pt x="1" y="8820"/>
                  </a:lnTo>
                  <a:lnTo>
                    <a:pt x="1" y="9398"/>
                  </a:lnTo>
                  <a:lnTo>
                    <a:pt x="19" y="10125"/>
                  </a:lnTo>
                  <a:lnTo>
                    <a:pt x="57" y="10797"/>
                  </a:lnTo>
                  <a:lnTo>
                    <a:pt x="131" y="11412"/>
                  </a:lnTo>
                  <a:lnTo>
                    <a:pt x="224" y="12009"/>
                  </a:lnTo>
                  <a:lnTo>
                    <a:pt x="336" y="12549"/>
                  </a:lnTo>
                  <a:lnTo>
                    <a:pt x="486" y="13072"/>
                  </a:lnTo>
                  <a:lnTo>
                    <a:pt x="653" y="13538"/>
                  </a:lnTo>
                  <a:lnTo>
                    <a:pt x="821" y="13985"/>
                  </a:lnTo>
                  <a:lnTo>
                    <a:pt x="1008" y="14377"/>
                  </a:lnTo>
                  <a:lnTo>
                    <a:pt x="1231" y="14750"/>
                  </a:lnTo>
                  <a:lnTo>
                    <a:pt x="1437" y="15104"/>
                  </a:lnTo>
                  <a:lnTo>
                    <a:pt x="1660" y="15402"/>
                  </a:lnTo>
                  <a:lnTo>
                    <a:pt x="1903" y="15701"/>
                  </a:lnTo>
                  <a:lnTo>
                    <a:pt x="2145" y="15943"/>
                  </a:lnTo>
                  <a:lnTo>
                    <a:pt x="2387" y="16186"/>
                  </a:lnTo>
                  <a:lnTo>
                    <a:pt x="2649" y="16391"/>
                  </a:lnTo>
                  <a:lnTo>
                    <a:pt x="2891" y="16577"/>
                  </a:lnTo>
                  <a:lnTo>
                    <a:pt x="3133" y="16726"/>
                  </a:lnTo>
                  <a:lnTo>
                    <a:pt x="3376" y="16875"/>
                  </a:lnTo>
                  <a:lnTo>
                    <a:pt x="3618" y="16987"/>
                  </a:lnTo>
                  <a:lnTo>
                    <a:pt x="3842" y="17099"/>
                  </a:lnTo>
                  <a:lnTo>
                    <a:pt x="4066" y="17192"/>
                  </a:lnTo>
                  <a:lnTo>
                    <a:pt x="4457" y="17323"/>
                  </a:lnTo>
                  <a:lnTo>
                    <a:pt x="4793" y="17398"/>
                  </a:lnTo>
                  <a:lnTo>
                    <a:pt x="5054" y="17454"/>
                  </a:lnTo>
                  <a:lnTo>
                    <a:pt x="5278" y="17472"/>
                  </a:lnTo>
                  <a:lnTo>
                    <a:pt x="33900" y="17733"/>
                  </a:lnTo>
                  <a:lnTo>
                    <a:pt x="34236" y="17771"/>
                  </a:lnTo>
                  <a:lnTo>
                    <a:pt x="34627" y="17771"/>
                  </a:lnTo>
                  <a:lnTo>
                    <a:pt x="35131" y="17752"/>
                  </a:lnTo>
                  <a:lnTo>
                    <a:pt x="35429" y="17733"/>
                  </a:lnTo>
                  <a:lnTo>
                    <a:pt x="35746" y="17696"/>
                  </a:lnTo>
                  <a:lnTo>
                    <a:pt x="36063" y="17640"/>
                  </a:lnTo>
                  <a:lnTo>
                    <a:pt x="36417" y="17565"/>
                  </a:lnTo>
                  <a:lnTo>
                    <a:pt x="36772" y="17472"/>
                  </a:lnTo>
                  <a:lnTo>
                    <a:pt x="37126" y="17360"/>
                  </a:lnTo>
                  <a:lnTo>
                    <a:pt x="37499" y="17230"/>
                  </a:lnTo>
                  <a:lnTo>
                    <a:pt x="37872" y="17062"/>
                  </a:lnTo>
                  <a:lnTo>
                    <a:pt x="38245" y="16875"/>
                  </a:lnTo>
                  <a:lnTo>
                    <a:pt x="38618" y="16652"/>
                  </a:lnTo>
                  <a:lnTo>
                    <a:pt x="38972" y="16391"/>
                  </a:lnTo>
                  <a:lnTo>
                    <a:pt x="39326" y="16111"/>
                  </a:lnTo>
                  <a:lnTo>
                    <a:pt x="39681" y="15775"/>
                  </a:lnTo>
                  <a:lnTo>
                    <a:pt x="39998" y="15421"/>
                  </a:lnTo>
                  <a:lnTo>
                    <a:pt x="40315" y="15011"/>
                  </a:lnTo>
                  <a:lnTo>
                    <a:pt x="40613" y="14563"/>
                  </a:lnTo>
                  <a:lnTo>
                    <a:pt x="40874" y="14060"/>
                  </a:lnTo>
                  <a:lnTo>
                    <a:pt x="41004" y="13799"/>
                  </a:lnTo>
                  <a:lnTo>
                    <a:pt x="41116" y="13519"/>
                  </a:lnTo>
                  <a:lnTo>
                    <a:pt x="41228" y="13239"/>
                  </a:lnTo>
                  <a:lnTo>
                    <a:pt x="41321" y="12941"/>
                  </a:lnTo>
                  <a:lnTo>
                    <a:pt x="41415" y="12624"/>
                  </a:lnTo>
                  <a:lnTo>
                    <a:pt x="41508" y="12288"/>
                  </a:lnTo>
                  <a:lnTo>
                    <a:pt x="41582" y="11953"/>
                  </a:lnTo>
                  <a:lnTo>
                    <a:pt x="41657" y="11599"/>
                  </a:lnTo>
                  <a:lnTo>
                    <a:pt x="41713" y="11226"/>
                  </a:lnTo>
                  <a:lnTo>
                    <a:pt x="41750" y="10834"/>
                  </a:lnTo>
                  <a:lnTo>
                    <a:pt x="41806" y="10442"/>
                  </a:lnTo>
                  <a:lnTo>
                    <a:pt x="41825" y="10032"/>
                  </a:lnTo>
                  <a:lnTo>
                    <a:pt x="41844" y="9603"/>
                  </a:lnTo>
                  <a:lnTo>
                    <a:pt x="41844" y="9156"/>
                  </a:lnTo>
                  <a:lnTo>
                    <a:pt x="41844" y="8223"/>
                  </a:lnTo>
                  <a:lnTo>
                    <a:pt x="41788" y="7366"/>
                  </a:lnTo>
                  <a:lnTo>
                    <a:pt x="41713" y="6564"/>
                  </a:lnTo>
                  <a:lnTo>
                    <a:pt x="41601" y="5837"/>
                  </a:lnTo>
                  <a:lnTo>
                    <a:pt x="41545" y="5482"/>
                  </a:lnTo>
                  <a:lnTo>
                    <a:pt x="41471" y="5147"/>
                  </a:lnTo>
                  <a:lnTo>
                    <a:pt x="41377" y="4830"/>
                  </a:lnTo>
                  <a:lnTo>
                    <a:pt x="41303" y="4531"/>
                  </a:lnTo>
                  <a:lnTo>
                    <a:pt x="41191" y="4233"/>
                  </a:lnTo>
                  <a:lnTo>
                    <a:pt x="41079" y="3953"/>
                  </a:lnTo>
                  <a:lnTo>
                    <a:pt x="40967" y="3692"/>
                  </a:lnTo>
                  <a:lnTo>
                    <a:pt x="40837" y="3431"/>
                  </a:lnTo>
                  <a:lnTo>
                    <a:pt x="40687" y="3189"/>
                  </a:lnTo>
                  <a:lnTo>
                    <a:pt x="40538" y="2965"/>
                  </a:lnTo>
                  <a:lnTo>
                    <a:pt x="40389" y="2741"/>
                  </a:lnTo>
                  <a:lnTo>
                    <a:pt x="40221" y="2536"/>
                  </a:lnTo>
                  <a:lnTo>
                    <a:pt x="40035" y="2350"/>
                  </a:lnTo>
                  <a:lnTo>
                    <a:pt x="39848" y="2163"/>
                  </a:lnTo>
                  <a:lnTo>
                    <a:pt x="39643" y="1977"/>
                  </a:lnTo>
                  <a:lnTo>
                    <a:pt x="39438" y="1828"/>
                  </a:lnTo>
                  <a:lnTo>
                    <a:pt x="39214" y="1660"/>
                  </a:lnTo>
                  <a:lnTo>
                    <a:pt x="38972" y="1529"/>
                  </a:lnTo>
                  <a:lnTo>
                    <a:pt x="38730" y="1380"/>
                  </a:lnTo>
                  <a:lnTo>
                    <a:pt x="38469" y="1268"/>
                  </a:lnTo>
                  <a:lnTo>
                    <a:pt x="38207" y="1138"/>
                  </a:lnTo>
                  <a:lnTo>
                    <a:pt x="37909" y="1026"/>
                  </a:lnTo>
                  <a:lnTo>
                    <a:pt x="37629" y="933"/>
                  </a:lnTo>
                  <a:lnTo>
                    <a:pt x="37312" y="839"/>
                  </a:lnTo>
                  <a:lnTo>
                    <a:pt x="36660" y="672"/>
                  </a:lnTo>
                  <a:lnTo>
                    <a:pt x="35970" y="541"/>
                  </a:lnTo>
                  <a:lnTo>
                    <a:pt x="35205" y="429"/>
                  </a:lnTo>
                  <a:lnTo>
                    <a:pt x="34404" y="336"/>
                  </a:lnTo>
                  <a:lnTo>
                    <a:pt x="33527" y="261"/>
                  </a:lnTo>
                  <a:lnTo>
                    <a:pt x="32614" y="205"/>
                  </a:lnTo>
                  <a:lnTo>
                    <a:pt x="31625" y="168"/>
                  </a:lnTo>
                  <a:lnTo>
                    <a:pt x="30581" y="150"/>
                  </a:lnTo>
                  <a:lnTo>
                    <a:pt x="28325" y="150"/>
                  </a:lnTo>
                  <a:lnTo>
                    <a:pt x="25789" y="168"/>
                  </a:lnTo>
                  <a:lnTo>
                    <a:pt x="23011" y="187"/>
                  </a:lnTo>
                  <a:lnTo>
                    <a:pt x="19169" y="187"/>
                  </a:lnTo>
                  <a:lnTo>
                    <a:pt x="18312" y="168"/>
                  </a:lnTo>
                  <a:lnTo>
                    <a:pt x="16316" y="94"/>
                  </a:lnTo>
                  <a:lnTo>
                    <a:pt x="14079" y="38"/>
                  </a:lnTo>
                  <a:lnTo>
                    <a:pt x="12923" y="19"/>
                  </a:lnTo>
                  <a:lnTo>
                    <a:pt x="11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1"/>
            <p:cNvSpPr/>
            <p:nvPr/>
          </p:nvSpPr>
          <p:spPr>
            <a:xfrm>
              <a:off x="7858888" y="-1303750"/>
              <a:ext cx="136125" cy="138475"/>
            </a:xfrm>
            <a:custGeom>
              <a:avLst/>
              <a:gdLst/>
              <a:ahLst/>
              <a:cxnLst/>
              <a:rect l="l" t="t" r="r" b="b"/>
              <a:pathLst>
                <a:path w="5445" h="5539" extrusionOk="0">
                  <a:moveTo>
                    <a:pt x="2872" y="0"/>
                  </a:moveTo>
                  <a:lnTo>
                    <a:pt x="2611" y="19"/>
                  </a:lnTo>
                  <a:lnTo>
                    <a:pt x="2350" y="56"/>
                  </a:lnTo>
                  <a:lnTo>
                    <a:pt x="2089" y="131"/>
                  </a:lnTo>
                  <a:lnTo>
                    <a:pt x="1846" y="224"/>
                  </a:lnTo>
                  <a:lnTo>
                    <a:pt x="1604" y="336"/>
                  </a:lnTo>
                  <a:lnTo>
                    <a:pt x="1361" y="466"/>
                  </a:lnTo>
                  <a:lnTo>
                    <a:pt x="1138" y="615"/>
                  </a:lnTo>
                  <a:lnTo>
                    <a:pt x="932" y="802"/>
                  </a:lnTo>
                  <a:lnTo>
                    <a:pt x="746" y="1007"/>
                  </a:lnTo>
                  <a:lnTo>
                    <a:pt x="559" y="1212"/>
                  </a:lnTo>
                  <a:lnTo>
                    <a:pt x="410" y="1454"/>
                  </a:lnTo>
                  <a:lnTo>
                    <a:pt x="280" y="1697"/>
                  </a:lnTo>
                  <a:lnTo>
                    <a:pt x="168" y="1939"/>
                  </a:lnTo>
                  <a:lnTo>
                    <a:pt x="93" y="2200"/>
                  </a:lnTo>
                  <a:lnTo>
                    <a:pt x="37" y="2461"/>
                  </a:lnTo>
                  <a:lnTo>
                    <a:pt x="0" y="2722"/>
                  </a:lnTo>
                  <a:lnTo>
                    <a:pt x="0" y="2983"/>
                  </a:lnTo>
                  <a:lnTo>
                    <a:pt x="19" y="3245"/>
                  </a:lnTo>
                  <a:lnTo>
                    <a:pt x="56" y="3506"/>
                  </a:lnTo>
                  <a:lnTo>
                    <a:pt x="131" y="3767"/>
                  </a:lnTo>
                  <a:lnTo>
                    <a:pt x="205" y="4009"/>
                  </a:lnTo>
                  <a:lnTo>
                    <a:pt x="336" y="4233"/>
                  </a:lnTo>
                  <a:lnTo>
                    <a:pt x="466" y="4457"/>
                  </a:lnTo>
                  <a:lnTo>
                    <a:pt x="634" y="4662"/>
                  </a:lnTo>
                  <a:lnTo>
                    <a:pt x="821" y="4867"/>
                  </a:lnTo>
                  <a:lnTo>
                    <a:pt x="1044" y="5035"/>
                  </a:lnTo>
                  <a:lnTo>
                    <a:pt x="1268" y="5184"/>
                  </a:lnTo>
                  <a:lnTo>
                    <a:pt x="1529" y="5314"/>
                  </a:lnTo>
                  <a:lnTo>
                    <a:pt x="1772" y="5408"/>
                  </a:lnTo>
                  <a:lnTo>
                    <a:pt x="2033" y="5482"/>
                  </a:lnTo>
                  <a:lnTo>
                    <a:pt x="2294" y="5519"/>
                  </a:lnTo>
                  <a:lnTo>
                    <a:pt x="2573" y="5538"/>
                  </a:lnTo>
                  <a:lnTo>
                    <a:pt x="2834" y="5538"/>
                  </a:lnTo>
                  <a:lnTo>
                    <a:pt x="3095" y="5501"/>
                  </a:lnTo>
                  <a:lnTo>
                    <a:pt x="3356" y="5445"/>
                  </a:lnTo>
                  <a:lnTo>
                    <a:pt x="3618" y="5352"/>
                  </a:lnTo>
                  <a:lnTo>
                    <a:pt x="3860" y="5258"/>
                  </a:lnTo>
                  <a:lnTo>
                    <a:pt x="4102" y="5128"/>
                  </a:lnTo>
                  <a:lnTo>
                    <a:pt x="4326" y="4979"/>
                  </a:lnTo>
                  <a:lnTo>
                    <a:pt x="4531" y="4792"/>
                  </a:lnTo>
                  <a:lnTo>
                    <a:pt x="4736" y="4606"/>
                  </a:lnTo>
                  <a:lnTo>
                    <a:pt x="4904" y="4382"/>
                  </a:lnTo>
                  <a:lnTo>
                    <a:pt x="5072" y="4158"/>
                  </a:lnTo>
                  <a:lnTo>
                    <a:pt x="5184" y="3897"/>
                  </a:lnTo>
                  <a:lnTo>
                    <a:pt x="5296" y="3655"/>
                  </a:lnTo>
                  <a:lnTo>
                    <a:pt x="5370" y="3394"/>
                  </a:lnTo>
                  <a:lnTo>
                    <a:pt x="5426" y="3114"/>
                  </a:lnTo>
                  <a:lnTo>
                    <a:pt x="5445" y="2853"/>
                  </a:lnTo>
                  <a:lnTo>
                    <a:pt x="5445" y="2573"/>
                  </a:lnTo>
                  <a:lnTo>
                    <a:pt x="5426" y="2312"/>
                  </a:lnTo>
                  <a:lnTo>
                    <a:pt x="5370" y="2051"/>
                  </a:lnTo>
                  <a:lnTo>
                    <a:pt x="5314" y="1790"/>
                  </a:lnTo>
                  <a:lnTo>
                    <a:pt x="5202" y="1529"/>
                  </a:lnTo>
                  <a:lnTo>
                    <a:pt x="5091" y="1287"/>
                  </a:lnTo>
                  <a:lnTo>
                    <a:pt x="4941" y="1063"/>
                  </a:lnTo>
                  <a:lnTo>
                    <a:pt x="4774" y="858"/>
                  </a:lnTo>
                  <a:lnTo>
                    <a:pt x="4587" y="653"/>
                  </a:lnTo>
                  <a:lnTo>
                    <a:pt x="4363" y="485"/>
                  </a:lnTo>
                  <a:lnTo>
                    <a:pt x="4140" y="336"/>
                  </a:lnTo>
                  <a:lnTo>
                    <a:pt x="3897" y="205"/>
                  </a:lnTo>
                  <a:lnTo>
                    <a:pt x="3636" y="112"/>
                  </a:lnTo>
                  <a:lnTo>
                    <a:pt x="3375" y="56"/>
                  </a:lnTo>
                  <a:lnTo>
                    <a:pt x="3133" y="19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1"/>
            <p:cNvSpPr/>
            <p:nvPr/>
          </p:nvSpPr>
          <p:spPr>
            <a:xfrm>
              <a:off x="8186588" y="-979300"/>
              <a:ext cx="139400" cy="135675"/>
            </a:xfrm>
            <a:custGeom>
              <a:avLst/>
              <a:gdLst/>
              <a:ahLst/>
              <a:cxnLst/>
              <a:rect l="l" t="t" r="r" b="b"/>
              <a:pathLst>
                <a:path w="5576" h="5427" extrusionOk="0">
                  <a:moveTo>
                    <a:pt x="2648" y="0"/>
                  </a:moveTo>
                  <a:lnTo>
                    <a:pt x="2387" y="19"/>
                  </a:lnTo>
                  <a:lnTo>
                    <a:pt x="2126" y="56"/>
                  </a:lnTo>
                  <a:lnTo>
                    <a:pt x="1865" y="112"/>
                  </a:lnTo>
                  <a:lnTo>
                    <a:pt x="1623" y="186"/>
                  </a:lnTo>
                  <a:lnTo>
                    <a:pt x="1380" y="298"/>
                  </a:lnTo>
                  <a:lnTo>
                    <a:pt x="1157" y="429"/>
                  </a:lnTo>
                  <a:lnTo>
                    <a:pt x="933" y="578"/>
                  </a:lnTo>
                  <a:lnTo>
                    <a:pt x="746" y="746"/>
                  </a:lnTo>
                  <a:lnTo>
                    <a:pt x="560" y="951"/>
                  </a:lnTo>
                  <a:lnTo>
                    <a:pt x="411" y="1175"/>
                  </a:lnTo>
                  <a:lnTo>
                    <a:pt x="262" y="1417"/>
                  </a:lnTo>
                  <a:lnTo>
                    <a:pt x="150" y="1678"/>
                  </a:lnTo>
                  <a:lnTo>
                    <a:pt x="75" y="1939"/>
                  </a:lnTo>
                  <a:lnTo>
                    <a:pt x="19" y="2200"/>
                  </a:lnTo>
                  <a:lnTo>
                    <a:pt x="1" y="2461"/>
                  </a:lnTo>
                  <a:lnTo>
                    <a:pt x="1" y="2741"/>
                  </a:lnTo>
                  <a:lnTo>
                    <a:pt x="19" y="3002"/>
                  </a:lnTo>
                  <a:lnTo>
                    <a:pt x="75" y="3263"/>
                  </a:lnTo>
                  <a:lnTo>
                    <a:pt x="150" y="3524"/>
                  </a:lnTo>
                  <a:lnTo>
                    <a:pt x="243" y="3767"/>
                  </a:lnTo>
                  <a:lnTo>
                    <a:pt x="374" y="4009"/>
                  </a:lnTo>
                  <a:lnTo>
                    <a:pt x="523" y="4233"/>
                  </a:lnTo>
                  <a:lnTo>
                    <a:pt x="672" y="4438"/>
                  </a:lnTo>
                  <a:lnTo>
                    <a:pt x="858" y="4643"/>
                  </a:lnTo>
                  <a:lnTo>
                    <a:pt x="1082" y="4829"/>
                  </a:lnTo>
                  <a:lnTo>
                    <a:pt x="1306" y="4979"/>
                  </a:lnTo>
                  <a:lnTo>
                    <a:pt x="1548" y="5128"/>
                  </a:lnTo>
                  <a:lnTo>
                    <a:pt x="1791" y="5240"/>
                  </a:lnTo>
                  <a:lnTo>
                    <a:pt x="2070" y="5314"/>
                  </a:lnTo>
                  <a:lnTo>
                    <a:pt x="2331" y="5389"/>
                  </a:lnTo>
                  <a:lnTo>
                    <a:pt x="2611" y="5408"/>
                  </a:lnTo>
                  <a:lnTo>
                    <a:pt x="2872" y="5426"/>
                  </a:lnTo>
                  <a:lnTo>
                    <a:pt x="3152" y="5408"/>
                  </a:lnTo>
                  <a:lnTo>
                    <a:pt x="3413" y="5352"/>
                  </a:lnTo>
                  <a:lnTo>
                    <a:pt x="3674" y="5296"/>
                  </a:lnTo>
                  <a:lnTo>
                    <a:pt x="3935" y="5202"/>
                  </a:lnTo>
                  <a:lnTo>
                    <a:pt x="4177" y="5091"/>
                  </a:lnTo>
                  <a:lnTo>
                    <a:pt x="4401" y="4960"/>
                  </a:lnTo>
                  <a:lnTo>
                    <a:pt x="4625" y="4792"/>
                  </a:lnTo>
                  <a:lnTo>
                    <a:pt x="4830" y="4606"/>
                  </a:lnTo>
                  <a:lnTo>
                    <a:pt x="4998" y="4419"/>
                  </a:lnTo>
                  <a:lnTo>
                    <a:pt x="5166" y="4195"/>
                  </a:lnTo>
                  <a:lnTo>
                    <a:pt x="5315" y="3953"/>
                  </a:lnTo>
                  <a:lnTo>
                    <a:pt x="5427" y="3692"/>
                  </a:lnTo>
                  <a:lnTo>
                    <a:pt x="5501" y="3431"/>
                  </a:lnTo>
                  <a:lnTo>
                    <a:pt x="5557" y="3170"/>
                  </a:lnTo>
                  <a:lnTo>
                    <a:pt x="5576" y="2909"/>
                  </a:lnTo>
                  <a:lnTo>
                    <a:pt x="5557" y="2648"/>
                  </a:lnTo>
                  <a:lnTo>
                    <a:pt x="5539" y="2387"/>
                  </a:lnTo>
                  <a:lnTo>
                    <a:pt x="5483" y="2126"/>
                  </a:lnTo>
                  <a:lnTo>
                    <a:pt x="5389" y="1883"/>
                  </a:lnTo>
                  <a:lnTo>
                    <a:pt x="5278" y="1641"/>
                  </a:lnTo>
                  <a:lnTo>
                    <a:pt x="5147" y="1417"/>
                  </a:lnTo>
                  <a:lnTo>
                    <a:pt x="4998" y="1193"/>
                  </a:lnTo>
                  <a:lnTo>
                    <a:pt x="4830" y="988"/>
                  </a:lnTo>
                  <a:lnTo>
                    <a:pt x="4644" y="783"/>
                  </a:lnTo>
                  <a:lnTo>
                    <a:pt x="4438" y="615"/>
                  </a:lnTo>
                  <a:lnTo>
                    <a:pt x="4196" y="466"/>
                  </a:lnTo>
                  <a:lnTo>
                    <a:pt x="3954" y="317"/>
                  </a:lnTo>
                  <a:lnTo>
                    <a:pt x="3711" y="205"/>
                  </a:lnTo>
                  <a:lnTo>
                    <a:pt x="3450" y="112"/>
                  </a:lnTo>
                  <a:lnTo>
                    <a:pt x="3171" y="56"/>
                  </a:lnTo>
                  <a:lnTo>
                    <a:pt x="2909" y="19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1"/>
            <p:cNvSpPr/>
            <p:nvPr/>
          </p:nvSpPr>
          <p:spPr>
            <a:xfrm>
              <a:off x="7483138" y="-1171375"/>
              <a:ext cx="235450" cy="210725"/>
            </a:xfrm>
            <a:custGeom>
              <a:avLst/>
              <a:gdLst/>
              <a:ahLst/>
              <a:cxnLst/>
              <a:rect l="l" t="t" r="r" b="b"/>
              <a:pathLst>
                <a:path w="9418" h="8429" extrusionOk="0">
                  <a:moveTo>
                    <a:pt x="2425" y="1"/>
                  </a:moveTo>
                  <a:lnTo>
                    <a:pt x="2183" y="19"/>
                  </a:lnTo>
                  <a:lnTo>
                    <a:pt x="1959" y="75"/>
                  </a:lnTo>
                  <a:lnTo>
                    <a:pt x="1735" y="150"/>
                  </a:lnTo>
                  <a:lnTo>
                    <a:pt x="1511" y="243"/>
                  </a:lnTo>
                  <a:lnTo>
                    <a:pt x="1306" y="374"/>
                  </a:lnTo>
                  <a:lnTo>
                    <a:pt x="1101" y="504"/>
                  </a:lnTo>
                  <a:lnTo>
                    <a:pt x="915" y="672"/>
                  </a:lnTo>
                  <a:lnTo>
                    <a:pt x="747" y="840"/>
                  </a:lnTo>
                  <a:lnTo>
                    <a:pt x="598" y="1026"/>
                  </a:lnTo>
                  <a:lnTo>
                    <a:pt x="449" y="1231"/>
                  </a:lnTo>
                  <a:lnTo>
                    <a:pt x="318" y="1436"/>
                  </a:lnTo>
                  <a:lnTo>
                    <a:pt x="225" y="1660"/>
                  </a:lnTo>
                  <a:lnTo>
                    <a:pt x="132" y="1884"/>
                  </a:lnTo>
                  <a:lnTo>
                    <a:pt x="76" y="2126"/>
                  </a:lnTo>
                  <a:lnTo>
                    <a:pt x="20" y="2369"/>
                  </a:lnTo>
                  <a:lnTo>
                    <a:pt x="1" y="2592"/>
                  </a:lnTo>
                  <a:lnTo>
                    <a:pt x="1" y="2835"/>
                  </a:lnTo>
                  <a:lnTo>
                    <a:pt x="1" y="3077"/>
                  </a:lnTo>
                  <a:lnTo>
                    <a:pt x="38" y="3301"/>
                  </a:lnTo>
                  <a:lnTo>
                    <a:pt x="76" y="3543"/>
                  </a:lnTo>
                  <a:lnTo>
                    <a:pt x="132" y="3767"/>
                  </a:lnTo>
                  <a:lnTo>
                    <a:pt x="206" y="4010"/>
                  </a:lnTo>
                  <a:lnTo>
                    <a:pt x="281" y="4233"/>
                  </a:lnTo>
                  <a:lnTo>
                    <a:pt x="374" y="4457"/>
                  </a:lnTo>
                  <a:lnTo>
                    <a:pt x="486" y="4681"/>
                  </a:lnTo>
                  <a:lnTo>
                    <a:pt x="710" y="5110"/>
                  </a:lnTo>
                  <a:lnTo>
                    <a:pt x="989" y="5520"/>
                  </a:lnTo>
                  <a:lnTo>
                    <a:pt x="1288" y="5912"/>
                  </a:lnTo>
                  <a:lnTo>
                    <a:pt x="1623" y="6303"/>
                  </a:lnTo>
                  <a:lnTo>
                    <a:pt x="1978" y="6657"/>
                  </a:lnTo>
                  <a:lnTo>
                    <a:pt x="2369" y="7012"/>
                  </a:lnTo>
                  <a:lnTo>
                    <a:pt x="2761" y="7347"/>
                  </a:lnTo>
                  <a:lnTo>
                    <a:pt x="3190" y="7646"/>
                  </a:lnTo>
                  <a:lnTo>
                    <a:pt x="3618" y="7925"/>
                  </a:lnTo>
                  <a:lnTo>
                    <a:pt x="4085" y="8186"/>
                  </a:lnTo>
                  <a:lnTo>
                    <a:pt x="4551" y="8429"/>
                  </a:lnTo>
                  <a:lnTo>
                    <a:pt x="4924" y="8205"/>
                  </a:lnTo>
                  <a:lnTo>
                    <a:pt x="5297" y="7981"/>
                  </a:lnTo>
                  <a:lnTo>
                    <a:pt x="5651" y="7758"/>
                  </a:lnTo>
                  <a:lnTo>
                    <a:pt x="6005" y="7515"/>
                  </a:lnTo>
                  <a:lnTo>
                    <a:pt x="6341" y="7254"/>
                  </a:lnTo>
                  <a:lnTo>
                    <a:pt x="6658" y="6974"/>
                  </a:lnTo>
                  <a:lnTo>
                    <a:pt x="6975" y="6695"/>
                  </a:lnTo>
                  <a:lnTo>
                    <a:pt x="7273" y="6378"/>
                  </a:lnTo>
                  <a:lnTo>
                    <a:pt x="7627" y="5968"/>
                  </a:lnTo>
                  <a:lnTo>
                    <a:pt x="7944" y="5539"/>
                  </a:lnTo>
                  <a:lnTo>
                    <a:pt x="8243" y="5091"/>
                  </a:lnTo>
                  <a:lnTo>
                    <a:pt x="8541" y="4644"/>
                  </a:lnTo>
                  <a:lnTo>
                    <a:pt x="8877" y="4066"/>
                  </a:lnTo>
                  <a:lnTo>
                    <a:pt x="9026" y="3767"/>
                  </a:lnTo>
                  <a:lnTo>
                    <a:pt x="9156" y="3469"/>
                  </a:lnTo>
                  <a:lnTo>
                    <a:pt x="9268" y="3152"/>
                  </a:lnTo>
                  <a:lnTo>
                    <a:pt x="9343" y="2835"/>
                  </a:lnTo>
                  <a:lnTo>
                    <a:pt x="9399" y="2518"/>
                  </a:lnTo>
                  <a:lnTo>
                    <a:pt x="9417" y="2201"/>
                  </a:lnTo>
                  <a:lnTo>
                    <a:pt x="9417" y="2033"/>
                  </a:lnTo>
                  <a:lnTo>
                    <a:pt x="9380" y="1865"/>
                  </a:lnTo>
                  <a:lnTo>
                    <a:pt x="9362" y="1697"/>
                  </a:lnTo>
                  <a:lnTo>
                    <a:pt x="9306" y="1530"/>
                  </a:lnTo>
                  <a:lnTo>
                    <a:pt x="9250" y="1380"/>
                  </a:lnTo>
                  <a:lnTo>
                    <a:pt x="9175" y="1231"/>
                  </a:lnTo>
                  <a:lnTo>
                    <a:pt x="9101" y="1082"/>
                  </a:lnTo>
                  <a:lnTo>
                    <a:pt x="9007" y="933"/>
                  </a:lnTo>
                  <a:lnTo>
                    <a:pt x="8914" y="802"/>
                  </a:lnTo>
                  <a:lnTo>
                    <a:pt x="8802" y="691"/>
                  </a:lnTo>
                  <a:lnTo>
                    <a:pt x="8672" y="579"/>
                  </a:lnTo>
                  <a:lnTo>
                    <a:pt x="8541" y="485"/>
                  </a:lnTo>
                  <a:lnTo>
                    <a:pt x="8411" y="392"/>
                  </a:lnTo>
                  <a:lnTo>
                    <a:pt x="8261" y="318"/>
                  </a:lnTo>
                  <a:lnTo>
                    <a:pt x="8094" y="262"/>
                  </a:lnTo>
                  <a:lnTo>
                    <a:pt x="7926" y="224"/>
                  </a:lnTo>
                  <a:lnTo>
                    <a:pt x="7702" y="206"/>
                  </a:lnTo>
                  <a:lnTo>
                    <a:pt x="7460" y="224"/>
                  </a:lnTo>
                  <a:lnTo>
                    <a:pt x="7217" y="262"/>
                  </a:lnTo>
                  <a:lnTo>
                    <a:pt x="6975" y="299"/>
                  </a:lnTo>
                  <a:lnTo>
                    <a:pt x="6602" y="411"/>
                  </a:lnTo>
                  <a:lnTo>
                    <a:pt x="6229" y="560"/>
                  </a:lnTo>
                  <a:lnTo>
                    <a:pt x="5893" y="746"/>
                  </a:lnTo>
                  <a:lnTo>
                    <a:pt x="5558" y="952"/>
                  </a:lnTo>
                  <a:lnTo>
                    <a:pt x="5241" y="1175"/>
                  </a:lnTo>
                  <a:lnTo>
                    <a:pt x="4942" y="1436"/>
                  </a:lnTo>
                  <a:lnTo>
                    <a:pt x="4681" y="1716"/>
                  </a:lnTo>
                  <a:lnTo>
                    <a:pt x="4439" y="2014"/>
                  </a:lnTo>
                  <a:lnTo>
                    <a:pt x="4383" y="1809"/>
                  </a:lnTo>
                  <a:lnTo>
                    <a:pt x="4308" y="1604"/>
                  </a:lnTo>
                  <a:lnTo>
                    <a:pt x="4141" y="1213"/>
                  </a:lnTo>
                  <a:lnTo>
                    <a:pt x="4047" y="970"/>
                  </a:lnTo>
                  <a:lnTo>
                    <a:pt x="3935" y="746"/>
                  </a:lnTo>
                  <a:lnTo>
                    <a:pt x="3786" y="541"/>
                  </a:lnTo>
                  <a:lnTo>
                    <a:pt x="3712" y="448"/>
                  </a:lnTo>
                  <a:lnTo>
                    <a:pt x="3618" y="355"/>
                  </a:lnTo>
                  <a:lnTo>
                    <a:pt x="3525" y="280"/>
                  </a:lnTo>
                  <a:lnTo>
                    <a:pt x="3413" y="206"/>
                  </a:lnTo>
                  <a:lnTo>
                    <a:pt x="3301" y="150"/>
                  </a:lnTo>
                  <a:lnTo>
                    <a:pt x="3190" y="113"/>
                  </a:lnTo>
                  <a:lnTo>
                    <a:pt x="2929" y="38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1"/>
            <p:cNvSpPr/>
            <p:nvPr/>
          </p:nvSpPr>
          <p:spPr>
            <a:xfrm>
              <a:off x="7945113" y="-963925"/>
              <a:ext cx="47100" cy="44775"/>
            </a:xfrm>
            <a:custGeom>
              <a:avLst/>
              <a:gdLst/>
              <a:ahLst/>
              <a:cxnLst/>
              <a:rect l="l" t="t" r="r" b="b"/>
              <a:pathLst>
                <a:path w="1884" h="1791" extrusionOk="0">
                  <a:moveTo>
                    <a:pt x="896" y="0"/>
                  </a:moveTo>
                  <a:lnTo>
                    <a:pt x="728" y="19"/>
                  </a:lnTo>
                  <a:lnTo>
                    <a:pt x="541" y="94"/>
                  </a:lnTo>
                  <a:lnTo>
                    <a:pt x="392" y="187"/>
                  </a:lnTo>
                  <a:lnTo>
                    <a:pt x="262" y="299"/>
                  </a:lnTo>
                  <a:lnTo>
                    <a:pt x="150" y="429"/>
                  </a:lnTo>
                  <a:lnTo>
                    <a:pt x="57" y="578"/>
                  </a:lnTo>
                  <a:lnTo>
                    <a:pt x="19" y="746"/>
                  </a:lnTo>
                  <a:lnTo>
                    <a:pt x="1" y="933"/>
                  </a:lnTo>
                  <a:lnTo>
                    <a:pt x="38" y="1100"/>
                  </a:lnTo>
                  <a:lnTo>
                    <a:pt x="94" y="1287"/>
                  </a:lnTo>
                  <a:lnTo>
                    <a:pt x="187" y="1436"/>
                  </a:lnTo>
                  <a:lnTo>
                    <a:pt x="318" y="1567"/>
                  </a:lnTo>
                  <a:lnTo>
                    <a:pt x="467" y="1660"/>
                  </a:lnTo>
                  <a:lnTo>
                    <a:pt x="616" y="1734"/>
                  </a:lnTo>
                  <a:lnTo>
                    <a:pt x="803" y="1772"/>
                  </a:lnTo>
                  <a:lnTo>
                    <a:pt x="989" y="1790"/>
                  </a:lnTo>
                  <a:lnTo>
                    <a:pt x="1157" y="1753"/>
                  </a:lnTo>
                  <a:lnTo>
                    <a:pt x="1343" y="1697"/>
                  </a:lnTo>
                  <a:lnTo>
                    <a:pt x="1492" y="1604"/>
                  </a:lnTo>
                  <a:lnTo>
                    <a:pt x="1623" y="1473"/>
                  </a:lnTo>
                  <a:lnTo>
                    <a:pt x="1735" y="1343"/>
                  </a:lnTo>
                  <a:lnTo>
                    <a:pt x="1809" y="1175"/>
                  </a:lnTo>
                  <a:lnTo>
                    <a:pt x="1865" y="1007"/>
                  </a:lnTo>
                  <a:lnTo>
                    <a:pt x="1884" y="821"/>
                  </a:lnTo>
                  <a:lnTo>
                    <a:pt x="1847" y="634"/>
                  </a:lnTo>
                  <a:lnTo>
                    <a:pt x="1791" y="467"/>
                  </a:lnTo>
                  <a:lnTo>
                    <a:pt x="1698" y="317"/>
                  </a:lnTo>
                  <a:lnTo>
                    <a:pt x="1567" y="205"/>
                  </a:lnTo>
                  <a:lnTo>
                    <a:pt x="1418" y="112"/>
                  </a:lnTo>
                  <a:lnTo>
                    <a:pt x="1250" y="3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1"/>
            <p:cNvSpPr/>
            <p:nvPr/>
          </p:nvSpPr>
          <p:spPr>
            <a:xfrm>
              <a:off x="8138588" y="-1183500"/>
              <a:ext cx="46625" cy="44775"/>
            </a:xfrm>
            <a:custGeom>
              <a:avLst/>
              <a:gdLst/>
              <a:ahLst/>
              <a:cxnLst/>
              <a:rect l="l" t="t" r="r" b="b"/>
              <a:pathLst>
                <a:path w="1865" h="1791" extrusionOk="0">
                  <a:moveTo>
                    <a:pt x="876" y="1"/>
                  </a:moveTo>
                  <a:lnTo>
                    <a:pt x="709" y="19"/>
                  </a:lnTo>
                  <a:lnTo>
                    <a:pt x="522" y="94"/>
                  </a:lnTo>
                  <a:lnTo>
                    <a:pt x="373" y="187"/>
                  </a:lnTo>
                  <a:lnTo>
                    <a:pt x="242" y="318"/>
                  </a:lnTo>
                  <a:lnTo>
                    <a:pt x="131" y="448"/>
                  </a:lnTo>
                  <a:lnTo>
                    <a:pt x="56" y="616"/>
                  </a:lnTo>
                  <a:lnTo>
                    <a:pt x="0" y="784"/>
                  </a:lnTo>
                  <a:lnTo>
                    <a:pt x="0" y="952"/>
                  </a:lnTo>
                  <a:lnTo>
                    <a:pt x="19" y="1120"/>
                  </a:lnTo>
                  <a:lnTo>
                    <a:pt x="93" y="1306"/>
                  </a:lnTo>
                  <a:lnTo>
                    <a:pt x="186" y="1455"/>
                  </a:lnTo>
                  <a:lnTo>
                    <a:pt x="317" y="1586"/>
                  </a:lnTo>
                  <a:lnTo>
                    <a:pt x="466" y="1679"/>
                  </a:lnTo>
                  <a:lnTo>
                    <a:pt x="615" y="1754"/>
                  </a:lnTo>
                  <a:lnTo>
                    <a:pt x="802" y="1791"/>
                  </a:lnTo>
                  <a:lnTo>
                    <a:pt x="970" y="1791"/>
                  </a:lnTo>
                  <a:lnTo>
                    <a:pt x="1156" y="1772"/>
                  </a:lnTo>
                  <a:lnTo>
                    <a:pt x="1324" y="1698"/>
                  </a:lnTo>
                  <a:lnTo>
                    <a:pt x="1492" y="1604"/>
                  </a:lnTo>
                  <a:lnTo>
                    <a:pt x="1622" y="1474"/>
                  </a:lnTo>
                  <a:lnTo>
                    <a:pt x="1715" y="1325"/>
                  </a:lnTo>
                  <a:lnTo>
                    <a:pt x="1809" y="1157"/>
                  </a:lnTo>
                  <a:lnTo>
                    <a:pt x="1846" y="989"/>
                  </a:lnTo>
                  <a:lnTo>
                    <a:pt x="1865" y="821"/>
                  </a:lnTo>
                  <a:lnTo>
                    <a:pt x="1827" y="635"/>
                  </a:lnTo>
                  <a:lnTo>
                    <a:pt x="1771" y="467"/>
                  </a:lnTo>
                  <a:lnTo>
                    <a:pt x="1678" y="299"/>
                  </a:lnTo>
                  <a:lnTo>
                    <a:pt x="1548" y="187"/>
                  </a:lnTo>
                  <a:lnTo>
                    <a:pt x="1399" y="94"/>
                  </a:lnTo>
                  <a:lnTo>
                    <a:pt x="1231" y="19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1"/>
            <p:cNvSpPr/>
            <p:nvPr/>
          </p:nvSpPr>
          <p:spPr>
            <a:xfrm>
              <a:off x="7492463" y="-1193750"/>
              <a:ext cx="47125" cy="44775"/>
            </a:xfrm>
            <a:custGeom>
              <a:avLst/>
              <a:gdLst/>
              <a:ahLst/>
              <a:cxnLst/>
              <a:rect l="l" t="t" r="r" b="b"/>
              <a:pathLst>
                <a:path w="1885" h="1791" extrusionOk="0">
                  <a:moveTo>
                    <a:pt x="877" y="1"/>
                  </a:moveTo>
                  <a:lnTo>
                    <a:pt x="691" y="19"/>
                  </a:lnTo>
                  <a:lnTo>
                    <a:pt x="523" y="94"/>
                  </a:lnTo>
                  <a:lnTo>
                    <a:pt x="374" y="187"/>
                  </a:lnTo>
                  <a:lnTo>
                    <a:pt x="243" y="299"/>
                  </a:lnTo>
                  <a:lnTo>
                    <a:pt x="131" y="429"/>
                  </a:lnTo>
                  <a:lnTo>
                    <a:pt x="57" y="597"/>
                  </a:lnTo>
                  <a:lnTo>
                    <a:pt x="1" y="765"/>
                  </a:lnTo>
                  <a:lnTo>
                    <a:pt x="1" y="933"/>
                  </a:lnTo>
                  <a:lnTo>
                    <a:pt x="38" y="1119"/>
                  </a:lnTo>
                  <a:lnTo>
                    <a:pt x="113" y="1287"/>
                  </a:lnTo>
                  <a:lnTo>
                    <a:pt x="206" y="1436"/>
                  </a:lnTo>
                  <a:lnTo>
                    <a:pt x="337" y="1567"/>
                  </a:lnTo>
                  <a:lnTo>
                    <a:pt x="486" y="1660"/>
                  </a:lnTo>
                  <a:lnTo>
                    <a:pt x="635" y="1735"/>
                  </a:lnTo>
                  <a:lnTo>
                    <a:pt x="821" y="1772"/>
                  </a:lnTo>
                  <a:lnTo>
                    <a:pt x="1008" y="1791"/>
                  </a:lnTo>
                  <a:lnTo>
                    <a:pt x="1194" y="1753"/>
                  </a:lnTo>
                  <a:lnTo>
                    <a:pt x="1362" y="1679"/>
                  </a:lnTo>
                  <a:lnTo>
                    <a:pt x="1511" y="1586"/>
                  </a:lnTo>
                  <a:lnTo>
                    <a:pt x="1642" y="1455"/>
                  </a:lnTo>
                  <a:lnTo>
                    <a:pt x="1754" y="1324"/>
                  </a:lnTo>
                  <a:lnTo>
                    <a:pt x="1828" y="1157"/>
                  </a:lnTo>
                  <a:lnTo>
                    <a:pt x="1866" y="989"/>
                  </a:lnTo>
                  <a:lnTo>
                    <a:pt x="1884" y="802"/>
                  </a:lnTo>
                  <a:lnTo>
                    <a:pt x="1847" y="616"/>
                  </a:lnTo>
                  <a:lnTo>
                    <a:pt x="1772" y="467"/>
                  </a:lnTo>
                  <a:lnTo>
                    <a:pt x="1679" y="318"/>
                  </a:lnTo>
                  <a:lnTo>
                    <a:pt x="1549" y="187"/>
                  </a:lnTo>
                  <a:lnTo>
                    <a:pt x="1399" y="94"/>
                  </a:lnTo>
                  <a:lnTo>
                    <a:pt x="1232" y="38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1"/>
            <p:cNvSpPr/>
            <p:nvPr/>
          </p:nvSpPr>
          <p:spPr>
            <a:xfrm>
              <a:off x="7484538" y="-1236175"/>
              <a:ext cx="358050" cy="17750"/>
            </a:xfrm>
            <a:custGeom>
              <a:avLst/>
              <a:gdLst/>
              <a:ahLst/>
              <a:cxnLst/>
              <a:rect l="l" t="t" r="r" b="b"/>
              <a:pathLst>
                <a:path w="14322" h="710" extrusionOk="0">
                  <a:moveTo>
                    <a:pt x="1288" y="1"/>
                  </a:moveTo>
                  <a:lnTo>
                    <a:pt x="877" y="19"/>
                  </a:lnTo>
                  <a:lnTo>
                    <a:pt x="467" y="57"/>
                  </a:lnTo>
                  <a:lnTo>
                    <a:pt x="57" y="131"/>
                  </a:lnTo>
                  <a:lnTo>
                    <a:pt x="20" y="169"/>
                  </a:lnTo>
                  <a:lnTo>
                    <a:pt x="1" y="206"/>
                  </a:lnTo>
                  <a:lnTo>
                    <a:pt x="20" y="262"/>
                  </a:lnTo>
                  <a:lnTo>
                    <a:pt x="57" y="280"/>
                  </a:lnTo>
                  <a:lnTo>
                    <a:pt x="430" y="374"/>
                  </a:lnTo>
                  <a:lnTo>
                    <a:pt x="821" y="430"/>
                  </a:lnTo>
                  <a:lnTo>
                    <a:pt x="1213" y="467"/>
                  </a:lnTo>
                  <a:lnTo>
                    <a:pt x="1605" y="486"/>
                  </a:lnTo>
                  <a:lnTo>
                    <a:pt x="3171" y="486"/>
                  </a:lnTo>
                  <a:lnTo>
                    <a:pt x="6882" y="560"/>
                  </a:lnTo>
                  <a:lnTo>
                    <a:pt x="14116" y="709"/>
                  </a:lnTo>
                  <a:lnTo>
                    <a:pt x="14191" y="691"/>
                  </a:lnTo>
                  <a:lnTo>
                    <a:pt x="14266" y="635"/>
                  </a:lnTo>
                  <a:lnTo>
                    <a:pt x="14303" y="579"/>
                  </a:lnTo>
                  <a:lnTo>
                    <a:pt x="14321" y="486"/>
                  </a:lnTo>
                  <a:lnTo>
                    <a:pt x="14303" y="411"/>
                  </a:lnTo>
                  <a:lnTo>
                    <a:pt x="14266" y="336"/>
                  </a:lnTo>
                  <a:lnTo>
                    <a:pt x="14191" y="299"/>
                  </a:lnTo>
                  <a:lnTo>
                    <a:pt x="14116" y="280"/>
                  </a:lnTo>
                  <a:lnTo>
                    <a:pt x="6882" y="131"/>
                  </a:lnTo>
                  <a:lnTo>
                    <a:pt x="3376" y="57"/>
                  </a:lnTo>
                  <a:lnTo>
                    <a:pt x="2556" y="38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1"/>
            <p:cNvSpPr/>
            <p:nvPr/>
          </p:nvSpPr>
          <p:spPr>
            <a:xfrm>
              <a:off x="8012238" y="-1238975"/>
              <a:ext cx="274600" cy="27075"/>
            </a:xfrm>
            <a:custGeom>
              <a:avLst/>
              <a:gdLst/>
              <a:ahLst/>
              <a:cxnLst/>
              <a:rect l="l" t="t" r="r" b="b"/>
              <a:pathLst>
                <a:path w="10984" h="1083" extrusionOk="0">
                  <a:moveTo>
                    <a:pt x="2742" y="1"/>
                  </a:moveTo>
                  <a:lnTo>
                    <a:pt x="2033" y="20"/>
                  </a:lnTo>
                  <a:lnTo>
                    <a:pt x="1362" y="75"/>
                  </a:lnTo>
                  <a:lnTo>
                    <a:pt x="1026" y="131"/>
                  </a:lnTo>
                  <a:lnTo>
                    <a:pt x="709" y="187"/>
                  </a:lnTo>
                  <a:lnTo>
                    <a:pt x="374" y="262"/>
                  </a:lnTo>
                  <a:lnTo>
                    <a:pt x="75" y="337"/>
                  </a:lnTo>
                  <a:lnTo>
                    <a:pt x="19" y="374"/>
                  </a:lnTo>
                  <a:lnTo>
                    <a:pt x="1" y="430"/>
                  </a:lnTo>
                  <a:lnTo>
                    <a:pt x="19" y="467"/>
                  </a:lnTo>
                  <a:lnTo>
                    <a:pt x="38" y="486"/>
                  </a:lnTo>
                  <a:lnTo>
                    <a:pt x="75" y="504"/>
                  </a:lnTo>
                  <a:lnTo>
                    <a:pt x="392" y="542"/>
                  </a:lnTo>
                  <a:lnTo>
                    <a:pt x="709" y="579"/>
                  </a:lnTo>
                  <a:lnTo>
                    <a:pt x="1343" y="616"/>
                  </a:lnTo>
                  <a:lnTo>
                    <a:pt x="1996" y="616"/>
                  </a:lnTo>
                  <a:lnTo>
                    <a:pt x="2649" y="598"/>
                  </a:lnTo>
                  <a:lnTo>
                    <a:pt x="3954" y="560"/>
                  </a:lnTo>
                  <a:lnTo>
                    <a:pt x="4606" y="542"/>
                  </a:lnTo>
                  <a:lnTo>
                    <a:pt x="5240" y="560"/>
                  </a:lnTo>
                  <a:lnTo>
                    <a:pt x="5930" y="579"/>
                  </a:lnTo>
                  <a:lnTo>
                    <a:pt x="6639" y="635"/>
                  </a:lnTo>
                  <a:lnTo>
                    <a:pt x="8019" y="747"/>
                  </a:lnTo>
                  <a:lnTo>
                    <a:pt x="9380" y="896"/>
                  </a:lnTo>
                  <a:lnTo>
                    <a:pt x="10760" y="1082"/>
                  </a:lnTo>
                  <a:lnTo>
                    <a:pt x="10853" y="1064"/>
                  </a:lnTo>
                  <a:lnTo>
                    <a:pt x="10928" y="1026"/>
                  </a:lnTo>
                  <a:lnTo>
                    <a:pt x="10965" y="952"/>
                  </a:lnTo>
                  <a:lnTo>
                    <a:pt x="10984" y="877"/>
                  </a:lnTo>
                  <a:lnTo>
                    <a:pt x="10984" y="784"/>
                  </a:lnTo>
                  <a:lnTo>
                    <a:pt x="10965" y="709"/>
                  </a:lnTo>
                  <a:lnTo>
                    <a:pt x="10909" y="654"/>
                  </a:lnTo>
                  <a:lnTo>
                    <a:pt x="10834" y="616"/>
                  </a:lnTo>
                  <a:lnTo>
                    <a:pt x="10163" y="523"/>
                  </a:lnTo>
                  <a:lnTo>
                    <a:pt x="9492" y="411"/>
                  </a:lnTo>
                  <a:lnTo>
                    <a:pt x="8821" y="337"/>
                  </a:lnTo>
                  <a:lnTo>
                    <a:pt x="8149" y="262"/>
                  </a:lnTo>
                  <a:lnTo>
                    <a:pt x="6788" y="150"/>
                  </a:lnTo>
                  <a:lnTo>
                    <a:pt x="5446" y="94"/>
                  </a:lnTo>
                  <a:lnTo>
                    <a:pt x="4122" y="38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1"/>
            <p:cNvSpPr/>
            <p:nvPr/>
          </p:nvSpPr>
          <p:spPr>
            <a:xfrm>
              <a:off x="7479888" y="-956000"/>
              <a:ext cx="400925" cy="14950"/>
            </a:xfrm>
            <a:custGeom>
              <a:avLst/>
              <a:gdLst/>
              <a:ahLst/>
              <a:cxnLst/>
              <a:rect l="l" t="t" r="r" b="b"/>
              <a:pathLst>
                <a:path w="16037" h="598" extrusionOk="0">
                  <a:moveTo>
                    <a:pt x="2070" y="0"/>
                  </a:moveTo>
                  <a:lnTo>
                    <a:pt x="1101" y="19"/>
                  </a:lnTo>
                  <a:lnTo>
                    <a:pt x="131" y="56"/>
                  </a:lnTo>
                  <a:lnTo>
                    <a:pt x="75" y="75"/>
                  </a:lnTo>
                  <a:lnTo>
                    <a:pt x="56" y="94"/>
                  </a:lnTo>
                  <a:lnTo>
                    <a:pt x="19" y="131"/>
                  </a:lnTo>
                  <a:lnTo>
                    <a:pt x="0" y="168"/>
                  </a:lnTo>
                  <a:lnTo>
                    <a:pt x="0" y="224"/>
                  </a:lnTo>
                  <a:lnTo>
                    <a:pt x="19" y="261"/>
                  </a:lnTo>
                  <a:lnTo>
                    <a:pt x="56" y="280"/>
                  </a:lnTo>
                  <a:lnTo>
                    <a:pt x="94" y="299"/>
                  </a:lnTo>
                  <a:lnTo>
                    <a:pt x="1045" y="411"/>
                  </a:lnTo>
                  <a:lnTo>
                    <a:pt x="1996" y="485"/>
                  </a:lnTo>
                  <a:lnTo>
                    <a:pt x="2947" y="541"/>
                  </a:lnTo>
                  <a:lnTo>
                    <a:pt x="3916" y="560"/>
                  </a:lnTo>
                  <a:lnTo>
                    <a:pt x="5855" y="578"/>
                  </a:lnTo>
                  <a:lnTo>
                    <a:pt x="7757" y="578"/>
                  </a:lnTo>
                  <a:lnTo>
                    <a:pt x="9771" y="597"/>
                  </a:lnTo>
                  <a:lnTo>
                    <a:pt x="11785" y="597"/>
                  </a:lnTo>
                  <a:lnTo>
                    <a:pt x="13799" y="578"/>
                  </a:lnTo>
                  <a:lnTo>
                    <a:pt x="15813" y="541"/>
                  </a:lnTo>
                  <a:lnTo>
                    <a:pt x="15906" y="522"/>
                  </a:lnTo>
                  <a:lnTo>
                    <a:pt x="15981" y="466"/>
                  </a:lnTo>
                  <a:lnTo>
                    <a:pt x="16018" y="392"/>
                  </a:lnTo>
                  <a:lnTo>
                    <a:pt x="16036" y="317"/>
                  </a:lnTo>
                  <a:lnTo>
                    <a:pt x="16018" y="224"/>
                  </a:lnTo>
                  <a:lnTo>
                    <a:pt x="15981" y="168"/>
                  </a:lnTo>
                  <a:lnTo>
                    <a:pt x="15906" y="112"/>
                  </a:lnTo>
                  <a:lnTo>
                    <a:pt x="15813" y="94"/>
                  </a:lnTo>
                  <a:lnTo>
                    <a:pt x="13855" y="131"/>
                  </a:lnTo>
                  <a:lnTo>
                    <a:pt x="11897" y="150"/>
                  </a:lnTo>
                  <a:lnTo>
                    <a:pt x="7981" y="150"/>
                  </a:lnTo>
                  <a:lnTo>
                    <a:pt x="6993" y="131"/>
                  </a:lnTo>
                  <a:lnTo>
                    <a:pt x="6023" y="94"/>
                  </a:lnTo>
                  <a:lnTo>
                    <a:pt x="4047" y="3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1"/>
            <p:cNvSpPr/>
            <p:nvPr/>
          </p:nvSpPr>
          <p:spPr>
            <a:xfrm>
              <a:off x="8052338" y="-958325"/>
              <a:ext cx="175775" cy="15400"/>
            </a:xfrm>
            <a:custGeom>
              <a:avLst/>
              <a:gdLst/>
              <a:ahLst/>
              <a:cxnLst/>
              <a:rect l="l" t="t" r="r" b="b"/>
              <a:pathLst>
                <a:path w="7031" h="616" extrusionOk="0">
                  <a:moveTo>
                    <a:pt x="5501" y="0"/>
                  </a:moveTo>
                  <a:lnTo>
                    <a:pt x="5110" y="19"/>
                  </a:lnTo>
                  <a:lnTo>
                    <a:pt x="4718" y="37"/>
                  </a:lnTo>
                  <a:lnTo>
                    <a:pt x="4326" y="56"/>
                  </a:lnTo>
                  <a:lnTo>
                    <a:pt x="3953" y="56"/>
                  </a:lnTo>
                  <a:lnTo>
                    <a:pt x="2052" y="37"/>
                  </a:lnTo>
                  <a:lnTo>
                    <a:pt x="1101" y="56"/>
                  </a:lnTo>
                  <a:lnTo>
                    <a:pt x="616" y="93"/>
                  </a:lnTo>
                  <a:lnTo>
                    <a:pt x="150" y="131"/>
                  </a:lnTo>
                  <a:lnTo>
                    <a:pt x="75" y="149"/>
                  </a:lnTo>
                  <a:lnTo>
                    <a:pt x="38" y="187"/>
                  </a:lnTo>
                  <a:lnTo>
                    <a:pt x="0" y="243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38" y="392"/>
                  </a:lnTo>
                  <a:lnTo>
                    <a:pt x="75" y="429"/>
                  </a:lnTo>
                  <a:lnTo>
                    <a:pt x="150" y="448"/>
                  </a:lnTo>
                  <a:lnTo>
                    <a:pt x="597" y="485"/>
                  </a:lnTo>
                  <a:lnTo>
                    <a:pt x="1045" y="522"/>
                  </a:lnTo>
                  <a:lnTo>
                    <a:pt x="1940" y="541"/>
                  </a:lnTo>
                  <a:lnTo>
                    <a:pt x="4140" y="541"/>
                  </a:lnTo>
                  <a:lnTo>
                    <a:pt x="4550" y="578"/>
                  </a:lnTo>
                  <a:lnTo>
                    <a:pt x="4960" y="597"/>
                  </a:lnTo>
                  <a:lnTo>
                    <a:pt x="5389" y="615"/>
                  </a:lnTo>
                  <a:lnTo>
                    <a:pt x="5818" y="615"/>
                  </a:lnTo>
                  <a:lnTo>
                    <a:pt x="6228" y="578"/>
                  </a:lnTo>
                  <a:lnTo>
                    <a:pt x="6415" y="541"/>
                  </a:lnTo>
                  <a:lnTo>
                    <a:pt x="6620" y="504"/>
                  </a:lnTo>
                  <a:lnTo>
                    <a:pt x="6806" y="448"/>
                  </a:lnTo>
                  <a:lnTo>
                    <a:pt x="6974" y="392"/>
                  </a:lnTo>
                  <a:lnTo>
                    <a:pt x="7012" y="354"/>
                  </a:lnTo>
                  <a:lnTo>
                    <a:pt x="7030" y="317"/>
                  </a:lnTo>
                  <a:lnTo>
                    <a:pt x="7030" y="261"/>
                  </a:lnTo>
                  <a:lnTo>
                    <a:pt x="6993" y="243"/>
                  </a:lnTo>
                  <a:lnTo>
                    <a:pt x="6825" y="168"/>
                  </a:lnTo>
                  <a:lnTo>
                    <a:pt x="6639" y="112"/>
                  </a:lnTo>
                  <a:lnTo>
                    <a:pt x="6471" y="75"/>
                  </a:lnTo>
                  <a:lnTo>
                    <a:pt x="6284" y="37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5" name="Google Shape;3275;p51"/>
          <p:cNvGrpSpPr/>
          <p:nvPr/>
        </p:nvGrpSpPr>
        <p:grpSpPr>
          <a:xfrm>
            <a:off x="6909938" y="4025694"/>
            <a:ext cx="899462" cy="1026525"/>
            <a:chOff x="10121113" y="2561289"/>
            <a:chExt cx="899462" cy="1026525"/>
          </a:xfrm>
        </p:grpSpPr>
        <p:sp>
          <p:nvSpPr>
            <p:cNvPr id="3276" name="Google Shape;3276;p51"/>
            <p:cNvSpPr/>
            <p:nvPr/>
          </p:nvSpPr>
          <p:spPr>
            <a:xfrm>
              <a:off x="10121113" y="2562513"/>
              <a:ext cx="899462" cy="1024080"/>
            </a:xfrm>
            <a:custGeom>
              <a:avLst/>
              <a:gdLst/>
              <a:ahLst/>
              <a:cxnLst/>
              <a:rect l="l" t="t" r="r" b="b"/>
              <a:pathLst>
                <a:path w="36769" h="42061" extrusionOk="0">
                  <a:moveTo>
                    <a:pt x="19827" y="1"/>
                  </a:moveTo>
                  <a:lnTo>
                    <a:pt x="13241" y="6246"/>
                  </a:lnTo>
                  <a:lnTo>
                    <a:pt x="12378" y="6246"/>
                  </a:lnTo>
                  <a:lnTo>
                    <a:pt x="10788" y="6269"/>
                  </a:lnTo>
                  <a:lnTo>
                    <a:pt x="9221" y="6292"/>
                  </a:lnTo>
                  <a:lnTo>
                    <a:pt x="7654" y="6314"/>
                  </a:lnTo>
                  <a:lnTo>
                    <a:pt x="6155" y="6405"/>
                  </a:lnTo>
                  <a:lnTo>
                    <a:pt x="5905" y="10039"/>
                  </a:lnTo>
                  <a:lnTo>
                    <a:pt x="5792" y="11969"/>
                  </a:lnTo>
                  <a:lnTo>
                    <a:pt x="5723" y="13400"/>
                  </a:lnTo>
                  <a:lnTo>
                    <a:pt x="3498" y="15512"/>
                  </a:lnTo>
                  <a:lnTo>
                    <a:pt x="2839" y="16148"/>
                  </a:lnTo>
                  <a:lnTo>
                    <a:pt x="2203" y="16784"/>
                  </a:lnTo>
                  <a:lnTo>
                    <a:pt x="1885" y="17125"/>
                  </a:lnTo>
                  <a:lnTo>
                    <a:pt x="1613" y="17443"/>
                  </a:lnTo>
                  <a:lnTo>
                    <a:pt x="1318" y="17806"/>
                  </a:lnTo>
                  <a:lnTo>
                    <a:pt x="1113" y="18078"/>
                  </a:lnTo>
                  <a:lnTo>
                    <a:pt x="1000" y="17988"/>
                  </a:lnTo>
                  <a:lnTo>
                    <a:pt x="773" y="19464"/>
                  </a:lnTo>
                  <a:lnTo>
                    <a:pt x="568" y="20985"/>
                  </a:lnTo>
                  <a:lnTo>
                    <a:pt x="409" y="22530"/>
                  </a:lnTo>
                  <a:lnTo>
                    <a:pt x="273" y="24119"/>
                  </a:lnTo>
                  <a:lnTo>
                    <a:pt x="159" y="25686"/>
                  </a:lnTo>
                  <a:lnTo>
                    <a:pt x="69" y="27276"/>
                  </a:lnTo>
                  <a:lnTo>
                    <a:pt x="23" y="28866"/>
                  </a:lnTo>
                  <a:lnTo>
                    <a:pt x="0" y="30456"/>
                  </a:lnTo>
                  <a:lnTo>
                    <a:pt x="0" y="32023"/>
                  </a:lnTo>
                  <a:lnTo>
                    <a:pt x="46" y="33544"/>
                  </a:lnTo>
                  <a:lnTo>
                    <a:pt x="114" y="35043"/>
                  </a:lnTo>
                  <a:lnTo>
                    <a:pt x="205" y="36474"/>
                  </a:lnTo>
                  <a:lnTo>
                    <a:pt x="318" y="37859"/>
                  </a:lnTo>
                  <a:lnTo>
                    <a:pt x="455" y="39199"/>
                  </a:lnTo>
                  <a:lnTo>
                    <a:pt x="636" y="40448"/>
                  </a:lnTo>
                  <a:lnTo>
                    <a:pt x="818" y="41584"/>
                  </a:lnTo>
                  <a:lnTo>
                    <a:pt x="773" y="41607"/>
                  </a:lnTo>
                  <a:lnTo>
                    <a:pt x="682" y="41675"/>
                  </a:lnTo>
                  <a:lnTo>
                    <a:pt x="659" y="41743"/>
                  </a:lnTo>
                  <a:lnTo>
                    <a:pt x="659" y="41834"/>
                  </a:lnTo>
                  <a:lnTo>
                    <a:pt x="682" y="41924"/>
                  </a:lnTo>
                  <a:lnTo>
                    <a:pt x="704" y="41993"/>
                  </a:lnTo>
                  <a:lnTo>
                    <a:pt x="773" y="42038"/>
                  </a:lnTo>
                  <a:lnTo>
                    <a:pt x="818" y="42061"/>
                  </a:lnTo>
                  <a:lnTo>
                    <a:pt x="954" y="42061"/>
                  </a:lnTo>
                  <a:lnTo>
                    <a:pt x="1022" y="42038"/>
                  </a:lnTo>
                  <a:lnTo>
                    <a:pt x="1681" y="41652"/>
                  </a:lnTo>
                  <a:lnTo>
                    <a:pt x="2976" y="41697"/>
                  </a:lnTo>
                  <a:lnTo>
                    <a:pt x="5178" y="41811"/>
                  </a:lnTo>
                  <a:lnTo>
                    <a:pt x="7404" y="41856"/>
                  </a:lnTo>
                  <a:lnTo>
                    <a:pt x="9630" y="41924"/>
                  </a:lnTo>
                  <a:lnTo>
                    <a:pt x="11878" y="41947"/>
                  </a:lnTo>
                  <a:lnTo>
                    <a:pt x="14149" y="41993"/>
                  </a:lnTo>
                  <a:lnTo>
                    <a:pt x="16443" y="42015"/>
                  </a:lnTo>
                  <a:lnTo>
                    <a:pt x="21008" y="42015"/>
                  </a:lnTo>
                  <a:lnTo>
                    <a:pt x="23301" y="41993"/>
                  </a:lnTo>
                  <a:lnTo>
                    <a:pt x="25595" y="41970"/>
                  </a:lnTo>
                  <a:lnTo>
                    <a:pt x="27843" y="41924"/>
                  </a:lnTo>
                  <a:lnTo>
                    <a:pt x="30092" y="41856"/>
                  </a:lnTo>
                  <a:lnTo>
                    <a:pt x="32317" y="41811"/>
                  </a:lnTo>
                  <a:lnTo>
                    <a:pt x="34498" y="41720"/>
                  </a:lnTo>
                  <a:lnTo>
                    <a:pt x="36405" y="41629"/>
                  </a:lnTo>
                  <a:lnTo>
                    <a:pt x="36428" y="41652"/>
                  </a:lnTo>
                  <a:lnTo>
                    <a:pt x="36473" y="41675"/>
                  </a:lnTo>
                  <a:lnTo>
                    <a:pt x="36542" y="41652"/>
                  </a:lnTo>
                  <a:lnTo>
                    <a:pt x="36610" y="41629"/>
                  </a:lnTo>
                  <a:lnTo>
                    <a:pt x="36655" y="41629"/>
                  </a:lnTo>
                  <a:lnTo>
                    <a:pt x="36655" y="41561"/>
                  </a:lnTo>
                  <a:lnTo>
                    <a:pt x="36678" y="41516"/>
                  </a:lnTo>
                  <a:lnTo>
                    <a:pt x="36723" y="41425"/>
                  </a:lnTo>
                  <a:lnTo>
                    <a:pt x="36701" y="41334"/>
                  </a:lnTo>
                  <a:lnTo>
                    <a:pt x="36655" y="41266"/>
                  </a:lnTo>
                  <a:lnTo>
                    <a:pt x="36723" y="39245"/>
                  </a:lnTo>
                  <a:lnTo>
                    <a:pt x="36769" y="36951"/>
                  </a:lnTo>
                  <a:lnTo>
                    <a:pt x="36769" y="34725"/>
                  </a:lnTo>
                  <a:lnTo>
                    <a:pt x="36769" y="32636"/>
                  </a:lnTo>
                  <a:lnTo>
                    <a:pt x="36746" y="30615"/>
                  </a:lnTo>
                  <a:lnTo>
                    <a:pt x="36701" y="28752"/>
                  </a:lnTo>
                  <a:lnTo>
                    <a:pt x="36655" y="27004"/>
                  </a:lnTo>
                  <a:lnTo>
                    <a:pt x="36587" y="25414"/>
                  </a:lnTo>
                  <a:lnTo>
                    <a:pt x="36473" y="22666"/>
                  </a:lnTo>
                  <a:lnTo>
                    <a:pt x="36337" y="20599"/>
                  </a:lnTo>
                  <a:lnTo>
                    <a:pt x="36246" y="19305"/>
                  </a:lnTo>
                  <a:lnTo>
                    <a:pt x="36224" y="18851"/>
                  </a:lnTo>
                  <a:lnTo>
                    <a:pt x="36133" y="18919"/>
                  </a:lnTo>
                  <a:lnTo>
                    <a:pt x="36065" y="18646"/>
                  </a:lnTo>
                  <a:lnTo>
                    <a:pt x="35951" y="18283"/>
                  </a:lnTo>
                  <a:lnTo>
                    <a:pt x="35815" y="17988"/>
                  </a:lnTo>
                  <a:lnTo>
                    <a:pt x="35679" y="17692"/>
                  </a:lnTo>
                  <a:lnTo>
                    <a:pt x="35497" y="17397"/>
                  </a:lnTo>
                  <a:lnTo>
                    <a:pt x="35315" y="17147"/>
                  </a:lnTo>
                  <a:lnTo>
                    <a:pt x="35111" y="16875"/>
                  </a:lnTo>
                  <a:lnTo>
                    <a:pt x="34884" y="16625"/>
                  </a:lnTo>
                  <a:lnTo>
                    <a:pt x="34475" y="16125"/>
                  </a:lnTo>
                  <a:lnTo>
                    <a:pt x="31795" y="13105"/>
                  </a:lnTo>
                  <a:lnTo>
                    <a:pt x="31818" y="12560"/>
                  </a:lnTo>
                  <a:lnTo>
                    <a:pt x="31818" y="11560"/>
                  </a:lnTo>
                  <a:lnTo>
                    <a:pt x="31795" y="10584"/>
                  </a:lnTo>
                  <a:lnTo>
                    <a:pt x="31750" y="9607"/>
                  </a:lnTo>
                  <a:lnTo>
                    <a:pt x="31704" y="8654"/>
                  </a:lnTo>
                  <a:lnTo>
                    <a:pt x="31613" y="7745"/>
                  </a:lnTo>
                  <a:lnTo>
                    <a:pt x="31500" y="6814"/>
                  </a:lnTo>
                  <a:lnTo>
                    <a:pt x="28411" y="6655"/>
                  </a:lnTo>
                  <a:lnTo>
                    <a:pt x="25936" y="6564"/>
                  </a:lnTo>
                  <a:lnTo>
                    <a:pt x="25368" y="5951"/>
                  </a:lnTo>
                  <a:lnTo>
                    <a:pt x="23528" y="3907"/>
                  </a:lnTo>
                  <a:lnTo>
                    <a:pt x="21666" y="1931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7" name="Google Shape;3277;p51"/>
            <p:cNvGrpSpPr/>
            <p:nvPr/>
          </p:nvGrpSpPr>
          <p:grpSpPr>
            <a:xfrm>
              <a:off x="10122363" y="2561289"/>
              <a:ext cx="896925" cy="1026525"/>
              <a:chOff x="2977875" y="2686875"/>
              <a:chExt cx="896925" cy="1026525"/>
            </a:xfrm>
          </p:grpSpPr>
          <p:sp>
            <p:nvSpPr>
              <p:cNvPr id="3278" name="Google Shape;3278;p51"/>
              <p:cNvSpPr/>
              <p:nvPr/>
            </p:nvSpPr>
            <p:spPr>
              <a:xfrm>
                <a:off x="3003525" y="2686875"/>
                <a:ext cx="858675" cy="828850"/>
              </a:xfrm>
              <a:custGeom>
                <a:avLst/>
                <a:gdLst/>
                <a:ahLst/>
                <a:cxnLst/>
                <a:rect l="l" t="t" r="r" b="b"/>
                <a:pathLst>
                  <a:path w="34347" h="33154" extrusionOk="0">
                    <a:moveTo>
                      <a:pt x="18311" y="0"/>
                    </a:moveTo>
                    <a:lnTo>
                      <a:pt x="2387" y="15141"/>
                    </a:lnTo>
                    <a:lnTo>
                      <a:pt x="1753" y="15757"/>
                    </a:lnTo>
                    <a:lnTo>
                      <a:pt x="1119" y="16372"/>
                    </a:lnTo>
                    <a:lnTo>
                      <a:pt x="820" y="16708"/>
                    </a:lnTo>
                    <a:lnTo>
                      <a:pt x="541" y="17025"/>
                    </a:lnTo>
                    <a:lnTo>
                      <a:pt x="261" y="17379"/>
                    </a:lnTo>
                    <a:lnTo>
                      <a:pt x="0" y="17715"/>
                    </a:lnTo>
                    <a:lnTo>
                      <a:pt x="466" y="19672"/>
                    </a:lnTo>
                    <a:lnTo>
                      <a:pt x="895" y="21593"/>
                    </a:lnTo>
                    <a:lnTo>
                      <a:pt x="1287" y="23458"/>
                    </a:lnTo>
                    <a:lnTo>
                      <a:pt x="1622" y="25322"/>
                    </a:lnTo>
                    <a:lnTo>
                      <a:pt x="1939" y="27187"/>
                    </a:lnTo>
                    <a:lnTo>
                      <a:pt x="2219" y="29070"/>
                    </a:lnTo>
                    <a:lnTo>
                      <a:pt x="2461" y="31010"/>
                    </a:lnTo>
                    <a:lnTo>
                      <a:pt x="2685" y="33005"/>
                    </a:lnTo>
                    <a:lnTo>
                      <a:pt x="4457" y="33098"/>
                    </a:lnTo>
                    <a:lnTo>
                      <a:pt x="6247" y="33135"/>
                    </a:lnTo>
                    <a:lnTo>
                      <a:pt x="8074" y="33154"/>
                    </a:lnTo>
                    <a:lnTo>
                      <a:pt x="9939" y="33154"/>
                    </a:lnTo>
                    <a:lnTo>
                      <a:pt x="11803" y="33135"/>
                    </a:lnTo>
                    <a:lnTo>
                      <a:pt x="13687" y="33098"/>
                    </a:lnTo>
                    <a:lnTo>
                      <a:pt x="17490" y="33023"/>
                    </a:lnTo>
                    <a:lnTo>
                      <a:pt x="21276" y="32930"/>
                    </a:lnTo>
                    <a:lnTo>
                      <a:pt x="23159" y="32893"/>
                    </a:lnTo>
                    <a:lnTo>
                      <a:pt x="25042" y="32874"/>
                    </a:lnTo>
                    <a:lnTo>
                      <a:pt x="26888" y="32874"/>
                    </a:lnTo>
                    <a:lnTo>
                      <a:pt x="28716" y="32893"/>
                    </a:lnTo>
                    <a:lnTo>
                      <a:pt x="30524" y="32949"/>
                    </a:lnTo>
                    <a:lnTo>
                      <a:pt x="32296" y="33023"/>
                    </a:lnTo>
                    <a:lnTo>
                      <a:pt x="32669" y="31513"/>
                    </a:lnTo>
                    <a:lnTo>
                      <a:pt x="33004" y="30003"/>
                    </a:lnTo>
                    <a:lnTo>
                      <a:pt x="33321" y="28492"/>
                    </a:lnTo>
                    <a:lnTo>
                      <a:pt x="33582" y="26963"/>
                    </a:lnTo>
                    <a:lnTo>
                      <a:pt x="33825" y="25434"/>
                    </a:lnTo>
                    <a:lnTo>
                      <a:pt x="34030" y="23887"/>
                    </a:lnTo>
                    <a:lnTo>
                      <a:pt x="34179" y="22339"/>
                    </a:lnTo>
                    <a:lnTo>
                      <a:pt x="34310" y="20791"/>
                    </a:lnTo>
                    <a:lnTo>
                      <a:pt x="34347" y="20045"/>
                    </a:lnTo>
                    <a:lnTo>
                      <a:pt x="34347" y="19672"/>
                    </a:lnTo>
                    <a:lnTo>
                      <a:pt x="34347" y="19300"/>
                    </a:lnTo>
                    <a:lnTo>
                      <a:pt x="34310" y="18927"/>
                    </a:lnTo>
                    <a:lnTo>
                      <a:pt x="34254" y="18554"/>
                    </a:lnTo>
                    <a:lnTo>
                      <a:pt x="34179" y="18199"/>
                    </a:lnTo>
                    <a:lnTo>
                      <a:pt x="34067" y="17845"/>
                    </a:lnTo>
                    <a:lnTo>
                      <a:pt x="33937" y="17547"/>
                    </a:lnTo>
                    <a:lnTo>
                      <a:pt x="33788" y="17267"/>
                    </a:lnTo>
                    <a:lnTo>
                      <a:pt x="33620" y="16987"/>
                    </a:lnTo>
                    <a:lnTo>
                      <a:pt x="33433" y="16726"/>
                    </a:lnTo>
                    <a:lnTo>
                      <a:pt x="33228" y="16465"/>
                    </a:lnTo>
                    <a:lnTo>
                      <a:pt x="33023" y="16223"/>
                    </a:lnTo>
                    <a:lnTo>
                      <a:pt x="32613" y="15738"/>
                    </a:lnTo>
                    <a:lnTo>
                      <a:pt x="29107" y="11766"/>
                    </a:lnTo>
                    <a:lnTo>
                      <a:pt x="27336" y="9771"/>
                    </a:lnTo>
                    <a:lnTo>
                      <a:pt x="25546" y="7776"/>
                    </a:lnTo>
                    <a:lnTo>
                      <a:pt x="23737" y="5799"/>
                    </a:lnTo>
                    <a:lnTo>
                      <a:pt x="21928" y="3823"/>
                    </a:lnTo>
                    <a:lnTo>
                      <a:pt x="20120" y="1884"/>
                    </a:lnTo>
                    <a:lnTo>
                      <a:pt x="18311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51"/>
              <p:cNvSpPr/>
              <p:nvPr/>
            </p:nvSpPr>
            <p:spPr>
              <a:xfrm>
                <a:off x="2977875" y="3126000"/>
                <a:ext cx="896925" cy="586000"/>
              </a:xfrm>
              <a:custGeom>
                <a:avLst/>
                <a:gdLst/>
                <a:ahLst/>
                <a:cxnLst/>
                <a:rect l="l" t="t" r="r" b="b"/>
                <a:pathLst>
                  <a:path w="35877" h="23440" extrusionOk="0">
                    <a:moveTo>
                      <a:pt x="970" y="0"/>
                    </a:moveTo>
                    <a:lnTo>
                      <a:pt x="746" y="1436"/>
                    </a:lnTo>
                    <a:lnTo>
                      <a:pt x="560" y="2909"/>
                    </a:lnTo>
                    <a:lnTo>
                      <a:pt x="392" y="4420"/>
                    </a:lnTo>
                    <a:lnTo>
                      <a:pt x="262" y="5967"/>
                    </a:lnTo>
                    <a:lnTo>
                      <a:pt x="150" y="7515"/>
                    </a:lnTo>
                    <a:lnTo>
                      <a:pt x="75" y="9063"/>
                    </a:lnTo>
                    <a:lnTo>
                      <a:pt x="19" y="10610"/>
                    </a:lnTo>
                    <a:lnTo>
                      <a:pt x="0" y="12158"/>
                    </a:lnTo>
                    <a:lnTo>
                      <a:pt x="0" y="13687"/>
                    </a:lnTo>
                    <a:lnTo>
                      <a:pt x="38" y="15179"/>
                    </a:lnTo>
                    <a:lnTo>
                      <a:pt x="112" y="16633"/>
                    </a:lnTo>
                    <a:lnTo>
                      <a:pt x="187" y="18032"/>
                    </a:lnTo>
                    <a:lnTo>
                      <a:pt x="299" y="19393"/>
                    </a:lnTo>
                    <a:lnTo>
                      <a:pt x="448" y="20698"/>
                    </a:lnTo>
                    <a:lnTo>
                      <a:pt x="616" y="21910"/>
                    </a:lnTo>
                    <a:lnTo>
                      <a:pt x="802" y="23066"/>
                    </a:lnTo>
                    <a:lnTo>
                      <a:pt x="2909" y="23141"/>
                    </a:lnTo>
                    <a:lnTo>
                      <a:pt x="5054" y="23234"/>
                    </a:lnTo>
                    <a:lnTo>
                      <a:pt x="7217" y="23290"/>
                    </a:lnTo>
                    <a:lnTo>
                      <a:pt x="9398" y="23346"/>
                    </a:lnTo>
                    <a:lnTo>
                      <a:pt x="11599" y="23383"/>
                    </a:lnTo>
                    <a:lnTo>
                      <a:pt x="13818" y="23420"/>
                    </a:lnTo>
                    <a:lnTo>
                      <a:pt x="16055" y="23439"/>
                    </a:lnTo>
                    <a:lnTo>
                      <a:pt x="20512" y="23439"/>
                    </a:lnTo>
                    <a:lnTo>
                      <a:pt x="22749" y="23420"/>
                    </a:lnTo>
                    <a:lnTo>
                      <a:pt x="24968" y="23402"/>
                    </a:lnTo>
                    <a:lnTo>
                      <a:pt x="27168" y="23346"/>
                    </a:lnTo>
                    <a:lnTo>
                      <a:pt x="29369" y="23290"/>
                    </a:lnTo>
                    <a:lnTo>
                      <a:pt x="31532" y="23234"/>
                    </a:lnTo>
                    <a:lnTo>
                      <a:pt x="33657" y="23159"/>
                    </a:lnTo>
                    <a:lnTo>
                      <a:pt x="35764" y="23066"/>
                    </a:lnTo>
                    <a:lnTo>
                      <a:pt x="35839" y="20735"/>
                    </a:lnTo>
                    <a:lnTo>
                      <a:pt x="35876" y="18498"/>
                    </a:lnTo>
                    <a:lnTo>
                      <a:pt x="35876" y="16335"/>
                    </a:lnTo>
                    <a:lnTo>
                      <a:pt x="35876" y="14284"/>
                    </a:lnTo>
                    <a:lnTo>
                      <a:pt x="35858" y="12326"/>
                    </a:lnTo>
                    <a:lnTo>
                      <a:pt x="35820" y="10498"/>
                    </a:lnTo>
                    <a:lnTo>
                      <a:pt x="35764" y="8802"/>
                    </a:lnTo>
                    <a:lnTo>
                      <a:pt x="35709" y="7235"/>
                    </a:lnTo>
                    <a:lnTo>
                      <a:pt x="35597" y="4550"/>
                    </a:lnTo>
                    <a:lnTo>
                      <a:pt x="35466" y="2536"/>
                    </a:lnTo>
                    <a:lnTo>
                      <a:pt x="35373" y="1268"/>
                    </a:lnTo>
                    <a:lnTo>
                      <a:pt x="35354" y="840"/>
                    </a:lnTo>
                    <a:lnTo>
                      <a:pt x="19001" y="1340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51"/>
              <p:cNvSpPr/>
              <p:nvPr/>
            </p:nvSpPr>
            <p:spPr>
              <a:xfrm>
                <a:off x="3113525" y="2839300"/>
                <a:ext cx="643325" cy="625150"/>
              </a:xfrm>
              <a:custGeom>
                <a:avLst/>
                <a:gdLst/>
                <a:ahLst/>
                <a:cxnLst/>
                <a:rect l="l" t="t" r="r" b="b"/>
                <a:pathLst>
                  <a:path w="25733" h="25006" extrusionOk="0">
                    <a:moveTo>
                      <a:pt x="6657" y="1"/>
                    </a:moveTo>
                    <a:lnTo>
                      <a:pt x="5110" y="19"/>
                    </a:lnTo>
                    <a:lnTo>
                      <a:pt x="3562" y="38"/>
                    </a:lnTo>
                    <a:lnTo>
                      <a:pt x="2052" y="75"/>
                    </a:lnTo>
                    <a:lnTo>
                      <a:pt x="579" y="150"/>
                    </a:lnTo>
                    <a:lnTo>
                      <a:pt x="336" y="3693"/>
                    </a:lnTo>
                    <a:lnTo>
                      <a:pt x="224" y="5576"/>
                    </a:lnTo>
                    <a:lnTo>
                      <a:pt x="131" y="7478"/>
                    </a:lnTo>
                    <a:lnTo>
                      <a:pt x="57" y="9380"/>
                    </a:lnTo>
                    <a:lnTo>
                      <a:pt x="19" y="11263"/>
                    </a:lnTo>
                    <a:lnTo>
                      <a:pt x="1" y="12177"/>
                    </a:lnTo>
                    <a:lnTo>
                      <a:pt x="19" y="13091"/>
                    </a:lnTo>
                    <a:lnTo>
                      <a:pt x="38" y="13967"/>
                    </a:lnTo>
                    <a:lnTo>
                      <a:pt x="57" y="14825"/>
                    </a:lnTo>
                    <a:lnTo>
                      <a:pt x="13762" y="25006"/>
                    </a:lnTo>
                    <a:lnTo>
                      <a:pt x="25733" y="15664"/>
                    </a:lnTo>
                    <a:lnTo>
                      <a:pt x="25640" y="14769"/>
                    </a:lnTo>
                    <a:lnTo>
                      <a:pt x="25584" y="13855"/>
                    </a:lnTo>
                    <a:lnTo>
                      <a:pt x="25565" y="12923"/>
                    </a:lnTo>
                    <a:lnTo>
                      <a:pt x="25546" y="11991"/>
                    </a:lnTo>
                    <a:lnTo>
                      <a:pt x="25546" y="11021"/>
                    </a:lnTo>
                    <a:lnTo>
                      <a:pt x="25546" y="10051"/>
                    </a:lnTo>
                    <a:lnTo>
                      <a:pt x="25584" y="8093"/>
                    </a:lnTo>
                    <a:lnTo>
                      <a:pt x="25621" y="6154"/>
                    </a:lnTo>
                    <a:lnTo>
                      <a:pt x="25621" y="5185"/>
                    </a:lnTo>
                    <a:lnTo>
                      <a:pt x="25602" y="4234"/>
                    </a:lnTo>
                    <a:lnTo>
                      <a:pt x="25565" y="3283"/>
                    </a:lnTo>
                    <a:lnTo>
                      <a:pt x="25509" y="2350"/>
                    </a:lnTo>
                    <a:lnTo>
                      <a:pt x="25416" y="1455"/>
                    </a:lnTo>
                    <a:lnTo>
                      <a:pt x="25304" y="560"/>
                    </a:lnTo>
                    <a:lnTo>
                      <a:pt x="22302" y="411"/>
                    </a:lnTo>
                    <a:lnTo>
                      <a:pt x="19225" y="280"/>
                    </a:lnTo>
                    <a:lnTo>
                      <a:pt x="16093" y="169"/>
                    </a:lnTo>
                    <a:lnTo>
                      <a:pt x="12941" y="75"/>
                    </a:lnTo>
                    <a:lnTo>
                      <a:pt x="9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51"/>
              <p:cNvSpPr/>
              <p:nvPr/>
            </p:nvSpPr>
            <p:spPr>
              <a:xfrm>
                <a:off x="3451950" y="3460700"/>
                <a:ext cx="42192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9716" extrusionOk="0">
                    <a:moveTo>
                      <a:pt x="187" y="1"/>
                    </a:moveTo>
                    <a:lnTo>
                      <a:pt x="94" y="38"/>
                    </a:lnTo>
                    <a:lnTo>
                      <a:pt x="38" y="113"/>
                    </a:lnTo>
                    <a:lnTo>
                      <a:pt x="1" y="206"/>
                    </a:lnTo>
                    <a:lnTo>
                      <a:pt x="1" y="299"/>
                    </a:lnTo>
                    <a:lnTo>
                      <a:pt x="38" y="374"/>
                    </a:lnTo>
                    <a:lnTo>
                      <a:pt x="113" y="448"/>
                    </a:lnTo>
                    <a:lnTo>
                      <a:pt x="2052" y="1642"/>
                    </a:lnTo>
                    <a:lnTo>
                      <a:pt x="3991" y="2835"/>
                    </a:lnTo>
                    <a:lnTo>
                      <a:pt x="5949" y="4010"/>
                    </a:lnTo>
                    <a:lnTo>
                      <a:pt x="7944" y="5166"/>
                    </a:lnTo>
                    <a:lnTo>
                      <a:pt x="9996" y="6322"/>
                    </a:lnTo>
                    <a:lnTo>
                      <a:pt x="11040" y="6900"/>
                    </a:lnTo>
                    <a:lnTo>
                      <a:pt x="12103" y="7459"/>
                    </a:lnTo>
                    <a:lnTo>
                      <a:pt x="13184" y="8019"/>
                    </a:lnTo>
                    <a:lnTo>
                      <a:pt x="14266" y="8578"/>
                    </a:lnTo>
                    <a:lnTo>
                      <a:pt x="15384" y="9137"/>
                    </a:lnTo>
                    <a:lnTo>
                      <a:pt x="16522" y="9678"/>
                    </a:lnTo>
                    <a:lnTo>
                      <a:pt x="16578" y="9697"/>
                    </a:lnTo>
                    <a:lnTo>
                      <a:pt x="16634" y="9716"/>
                    </a:lnTo>
                    <a:lnTo>
                      <a:pt x="16690" y="9697"/>
                    </a:lnTo>
                    <a:lnTo>
                      <a:pt x="16764" y="9678"/>
                    </a:lnTo>
                    <a:lnTo>
                      <a:pt x="16801" y="9622"/>
                    </a:lnTo>
                    <a:lnTo>
                      <a:pt x="16839" y="9566"/>
                    </a:lnTo>
                    <a:lnTo>
                      <a:pt x="16876" y="9473"/>
                    </a:lnTo>
                    <a:lnTo>
                      <a:pt x="16857" y="9399"/>
                    </a:lnTo>
                    <a:lnTo>
                      <a:pt x="16801" y="9305"/>
                    </a:lnTo>
                    <a:lnTo>
                      <a:pt x="16727" y="9249"/>
                    </a:lnTo>
                    <a:lnTo>
                      <a:pt x="15608" y="8709"/>
                    </a:lnTo>
                    <a:lnTo>
                      <a:pt x="14489" y="8149"/>
                    </a:lnTo>
                    <a:lnTo>
                      <a:pt x="13389" y="7590"/>
                    </a:lnTo>
                    <a:lnTo>
                      <a:pt x="12326" y="7030"/>
                    </a:lnTo>
                    <a:lnTo>
                      <a:pt x="10219" y="5893"/>
                    </a:lnTo>
                    <a:lnTo>
                      <a:pt x="8187" y="4756"/>
                    </a:lnTo>
                    <a:lnTo>
                      <a:pt x="6192" y="3581"/>
                    </a:lnTo>
                    <a:lnTo>
                      <a:pt x="4234" y="2406"/>
                    </a:lnTo>
                    <a:lnTo>
                      <a:pt x="2294" y="1231"/>
                    </a:lnTo>
                    <a:lnTo>
                      <a:pt x="374" y="38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51"/>
              <p:cNvSpPr/>
              <p:nvPr/>
            </p:nvSpPr>
            <p:spPr>
              <a:xfrm>
                <a:off x="2993725" y="3460700"/>
                <a:ext cx="47037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8815" h="10108" extrusionOk="0">
                    <a:moveTo>
                      <a:pt x="18535" y="1"/>
                    </a:moveTo>
                    <a:lnTo>
                      <a:pt x="18461" y="19"/>
                    </a:lnTo>
                    <a:lnTo>
                      <a:pt x="17304" y="653"/>
                    </a:lnTo>
                    <a:lnTo>
                      <a:pt x="16148" y="1287"/>
                    </a:lnTo>
                    <a:lnTo>
                      <a:pt x="13855" y="2499"/>
                    </a:lnTo>
                    <a:lnTo>
                      <a:pt x="11561" y="3674"/>
                    </a:lnTo>
                    <a:lnTo>
                      <a:pt x="9286" y="4830"/>
                    </a:lnTo>
                    <a:lnTo>
                      <a:pt x="7030" y="5986"/>
                    </a:lnTo>
                    <a:lnTo>
                      <a:pt x="4718" y="7180"/>
                    </a:lnTo>
                    <a:lnTo>
                      <a:pt x="2424" y="8392"/>
                    </a:lnTo>
                    <a:lnTo>
                      <a:pt x="1268" y="9026"/>
                    </a:lnTo>
                    <a:lnTo>
                      <a:pt x="112" y="9660"/>
                    </a:lnTo>
                    <a:lnTo>
                      <a:pt x="38" y="9716"/>
                    </a:lnTo>
                    <a:lnTo>
                      <a:pt x="0" y="9790"/>
                    </a:lnTo>
                    <a:lnTo>
                      <a:pt x="0" y="9883"/>
                    </a:lnTo>
                    <a:lnTo>
                      <a:pt x="19" y="9977"/>
                    </a:lnTo>
                    <a:lnTo>
                      <a:pt x="56" y="10032"/>
                    </a:lnTo>
                    <a:lnTo>
                      <a:pt x="112" y="10070"/>
                    </a:lnTo>
                    <a:lnTo>
                      <a:pt x="168" y="10088"/>
                    </a:lnTo>
                    <a:lnTo>
                      <a:pt x="224" y="10107"/>
                    </a:lnTo>
                    <a:lnTo>
                      <a:pt x="299" y="10088"/>
                    </a:lnTo>
                    <a:lnTo>
                      <a:pt x="355" y="10070"/>
                    </a:lnTo>
                    <a:lnTo>
                      <a:pt x="1492" y="9436"/>
                    </a:lnTo>
                    <a:lnTo>
                      <a:pt x="2648" y="8820"/>
                    </a:lnTo>
                    <a:lnTo>
                      <a:pt x="4942" y="7590"/>
                    </a:lnTo>
                    <a:lnTo>
                      <a:pt x="7235" y="6415"/>
                    </a:lnTo>
                    <a:lnTo>
                      <a:pt x="9510" y="5259"/>
                    </a:lnTo>
                    <a:lnTo>
                      <a:pt x="11785" y="4103"/>
                    </a:lnTo>
                    <a:lnTo>
                      <a:pt x="14079" y="2928"/>
                    </a:lnTo>
                    <a:lnTo>
                      <a:pt x="16391" y="1716"/>
                    </a:lnTo>
                    <a:lnTo>
                      <a:pt x="17528" y="1082"/>
                    </a:lnTo>
                    <a:lnTo>
                      <a:pt x="18684" y="448"/>
                    </a:lnTo>
                    <a:lnTo>
                      <a:pt x="18759" y="392"/>
                    </a:lnTo>
                    <a:lnTo>
                      <a:pt x="18796" y="299"/>
                    </a:lnTo>
                    <a:lnTo>
                      <a:pt x="18815" y="206"/>
                    </a:lnTo>
                    <a:lnTo>
                      <a:pt x="18777" y="113"/>
                    </a:lnTo>
                    <a:lnTo>
                      <a:pt x="18722" y="57"/>
                    </a:lnTo>
                    <a:lnTo>
                      <a:pt x="186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51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extrusionOk="0">
                    <a:moveTo>
                      <a:pt x="1716" y="0"/>
                    </a:moveTo>
                    <a:lnTo>
                      <a:pt x="1511" y="19"/>
                    </a:lnTo>
                    <a:lnTo>
                      <a:pt x="1287" y="56"/>
                    </a:lnTo>
                    <a:lnTo>
                      <a:pt x="1156" y="112"/>
                    </a:lnTo>
                    <a:lnTo>
                      <a:pt x="1007" y="168"/>
                    </a:lnTo>
                    <a:lnTo>
                      <a:pt x="877" y="243"/>
                    </a:lnTo>
                    <a:lnTo>
                      <a:pt x="765" y="336"/>
                    </a:lnTo>
                    <a:lnTo>
                      <a:pt x="653" y="429"/>
                    </a:lnTo>
                    <a:lnTo>
                      <a:pt x="541" y="541"/>
                    </a:lnTo>
                    <a:lnTo>
                      <a:pt x="448" y="653"/>
                    </a:lnTo>
                    <a:lnTo>
                      <a:pt x="355" y="783"/>
                    </a:lnTo>
                    <a:lnTo>
                      <a:pt x="280" y="914"/>
                    </a:lnTo>
                    <a:lnTo>
                      <a:pt x="205" y="1063"/>
                    </a:lnTo>
                    <a:lnTo>
                      <a:pt x="94" y="1343"/>
                    </a:lnTo>
                    <a:lnTo>
                      <a:pt x="19" y="1660"/>
                    </a:lnTo>
                    <a:lnTo>
                      <a:pt x="0" y="1958"/>
                    </a:lnTo>
                    <a:lnTo>
                      <a:pt x="0" y="2275"/>
                    </a:lnTo>
                    <a:lnTo>
                      <a:pt x="38" y="2573"/>
                    </a:lnTo>
                    <a:lnTo>
                      <a:pt x="112" y="2872"/>
                    </a:lnTo>
                    <a:lnTo>
                      <a:pt x="205" y="3170"/>
                    </a:lnTo>
                    <a:lnTo>
                      <a:pt x="299" y="3468"/>
                    </a:lnTo>
                    <a:lnTo>
                      <a:pt x="429" y="3748"/>
                    </a:lnTo>
                    <a:lnTo>
                      <a:pt x="709" y="4308"/>
                    </a:lnTo>
                    <a:lnTo>
                      <a:pt x="1045" y="4886"/>
                    </a:lnTo>
                    <a:lnTo>
                      <a:pt x="1417" y="5464"/>
                    </a:lnTo>
                    <a:lnTo>
                      <a:pt x="1790" y="6042"/>
                    </a:lnTo>
                    <a:lnTo>
                      <a:pt x="2201" y="6582"/>
                    </a:lnTo>
                    <a:lnTo>
                      <a:pt x="2629" y="7105"/>
                    </a:lnTo>
                    <a:lnTo>
                      <a:pt x="3077" y="7627"/>
                    </a:lnTo>
                    <a:lnTo>
                      <a:pt x="3543" y="8130"/>
                    </a:lnTo>
                    <a:lnTo>
                      <a:pt x="4009" y="8596"/>
                    </a:lnTo>
                    <a:lnTo>
                      <a:pt x="4438" y="8410"/>
                    </a:lnTo>
                    <a:lnTo>
                      <a:pt x="4811" y="8167"/>
                    </a:lnTo>
                    <a:lnTo>
                      <a:pt x="5165" y="7906"/>
                    </a:lnTo>
                    <a:lnTo>
                      <a:pt x="5520" y="7627"/>
                    </a:lnTo>
                    <a:lnTo>
                      <a:pt x="5855" y="7328"/>
                    </a:lnTo>
                    <a:lnTo>
                      <a:pt x="6154" y="7011"/>
                    </a:lnTo>
                    <a:lnTo>
                      <a:pt x="6471" y="6694"/>
                    </a:lnTo>
                    <a:lnTo>
                      <a:pt x="6750" y="6359"/>
                    </a:lnTo>
                    <a:lnTo>
                      <a:pt x="7011" y="6004"/>
                    </a:lnTo>
                    <a:lnTo>
                      <a:pt x="7272" y="5631"/>
                    </a:lnTo>
                    <a:lnTo>
                      <a:pt x="7515" y="5259"/>
                    </a:lnTo>
                    <a:lnTo>
                      <a:pt x="7720" y="4886"/>
                    </a:lnTo>
                    <a:lnTo>
                      <a:pt x="7925" y="4475"/>
                    </a:lnTo>
                    <a:lnTo>
                      <a:pt x="8093" y="4084"/>
                    </a:lnTo>
                    <a:lnTo>
                      <a:pt x="8261" y="3655"/>
                    </a:lnTo>
                    <a:lnTo>
                      <a:pt x="8391" y="3245"/>
                    </a:lnTo>
                    <a:lnTo>
                      <a:pt x="8522" y="2816"/>
                    </a:lnTo>
                    <a:lnTo>
                      <a:pt x="8578" y="2555"/>
                    </a:lnTo>
                    <a:lnTo>
                      <a:pt x="8634" y="2275"/>
                    </a:lnTo>
                    <a:lnTo>
                      <a:pt x="8652" y="1995"/>
                    </a:lnTo>
                    <a:lnTo>
                      <a:pt x="8652" y="1716"/>
                    </a:lnTo>
                    <a:lnTo>
                      <a:pt x="8634" y="1455"/>
                    </a:lnTo>
                    <a:lnTo>
                      <a:pt x="8578" y="1194"/>
                    </a:lnTo>
                    <a:lnTo>
                      <a:pt x="8484" y="951"/>
                    </a:lnTo>
                    <a:lnTo>
                      <a:pt x="8429" y="821"/>
                    </a:lnTo>
                    <a:lnTo>
                      <a:pt x="8354" y="709"/>
                    </a:lnTo>
                    <a:lnTo>
                      <a:pt x="8242" y="578"/>
                    </a:lnTo>
                    <a:lnTo>
                      <a:pt x="8130" y="466"/>
                    </a:lnTo>
                    <a:lnTo>
                      <a:pt x="8018" y="373"/>
                    </a:lnTo>
                    <a:lnTo>
                      <a:pt x="7869" y="280"/>
                    </a:lnTo>
                    <a:lnTo>
                      <a:pt x="7739" y="205"/>
                    </a:lnTo>
                    <a:lnTo>
                      <a:pt x="7571" y="149"/>
                    </a:lnTo>
                    <a:lnTo>
                      <a:pt x="7422" y="93"/>
                    </a:lnTo>
                    <a:lnTo>
                      <a:pt x="7254" y="56"/>
                    </a:lnTo>
                    <a:lnTo>
                      <a:pt x="7086" y="37"/>
                    </a:lnTo>
                    <a:lnTo>
                      <a:pt x="6750" y="37"/>
                    </a:lnTo>
                    <a:lnTo>
                      <a:pt x="6583" y="56"/>
                    </a:lnTo>
                    <a:lnTo>
                      <a:pt x="6415" y="75"/>
                    </a:lnTo>
                    <a:lnTo>
                      <a:pt x="6247" y="112"/>
                    </a:lnTo>
                    <a:lnTo>
                      <a:pt x="6098" y="168"/>
                    </a:lnTo>
                    <a:lnTo>
                      <a:pt x="5930" y="224"/>
                    </a:lnTo>
                    <a:lnTo>
                      <a:pt x="5632" y="373"/>
                    </a:lnTo>
                    <a:lnTo>
                      <a:pt x="5352" y="541"/>
                    </a:lnTo>
                    <a:lnTo>
                      <a:pt x="5091" y="746"/>
                    </a:lnTo>
                    <a:lnTo>
                      <a:pt x="4830" y="970"/>
                    </a:lnTo>
                    <a:lnTo>
                      <a:pt x="4587" y="1194"/>
                    </a:lnTo>
                    <a:lnTo>
                      <a:pt x="4364" y="1436"/>
                    </a:lnTo>
                    <a:lnTo>
                      <a:pt x="3916" y="1958"/>
                    </a:lnTo>
                    <a:lnTo>
                      <a:pt x="3823" y="1753"/>
                    </a:lnTo>
                    <a:lnTo>
                      <a:pt x="3730" y="1548"/>
                    </a:lnTo>
                    <a:lnTo>
                      <a:pt x="3618" y="1343"/>
                    </a:lnTo>
                    <a:lnTo>
                      <a:pt x="3487" y="1156"/>
                    </a:lnTo>
                    <a:lnTo>
                      <a:pt x="3338" y="970"/>
                    </a:lnTo>
                    <a:lnTo>
                      <a:pt x="3189" y="783"/>
                    </a:lnTo>
                    <a:lnTo>
                      <a:pt x="3040" y="634"/>
                    </a:lnTo>
                    <a:lnTo>
                      <a:pt x="2872" y="485"/>
                    </a:lnTo>
                    <a:lnTo>
                      <a:pt x="2704" y="354"/>
                    </a:lnTo>
                    <a:lnTo>
                      <a:pt x="2518" y="243"/>
                    </a:lnTo>
                    <a:lnTo>
                      <a:pt x="2312" y="149"/>
                    </a:lnTo>
                    <a:lnTo>
                      <a:pt x="2126" y="75"/>
                    </a:lnTo>
                    <a:lnTo>
                      <a:pt x="1921" y="19"/>
                    </a:lnTo>
                    <a:lnTo>
                      <a:pt x="1716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51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fill="none" extrusionOk="0">
                    <a:moveTo>
                      <a:pt x="4009" y="8596"/>
                    </a:moveTo>
                    <a:lnTo>
                      <a:pt x="4009" y="8596"/>
                    </a:lnTo>
                    <a:lnTo>
                      <a:pt x="3543" y="8130"/>
                    </a:lnTo>
                    <a:lnTo>
                      <a:pt x="3077" y="7627"/>
                    </a:lnTo>
                    <a:lnTo>
                      <a:pt x="2629" y="7105"/>
                    </a:lnTo>
                    <a:lnTo>
                      <a:pt x="2201" y="6582"/>
                    </a:lnTo>
                    <a:lnTo>
                      <a:pt x="1790" y="6042"/>
                    </a:lnTo>
                    <a:lnTo>
                      <a:pt x="1417" y="5464"/>
                    </a:lnTo>
                    <a:lnTo>
                      <a:pt x="1045" y="4886"/>
                    </a:lnTo>
                    <a:lnTo>
                      <a:pt x="709" y="4308"/>
                    </a:lnTo>
                    <a:lnTo>
                      <a:pt x="709" y="4308"/>
                    </a:lnTo>
                    <a:lnTo>
                      <a:pt x="429" y="3748"/>
                    </a:lnTo>
                    <a:lnTo>
                      <a:pt x="299" y="3468"/>
                    </a:lnTo>
                    <a:lnTo>
                      <a:pt x="205" y="3170"/>
                    </a:lnTo>
                    <a:lnTo>
                      <a:pt x="112" y="2872"/>
                    </a:lnTo>
                    <a:lnTo>
                      <a:pt x="38" y="2573"/>
                    </a:lnTo>
                    <a:lnTo>
                      <a:pt x="0" y="2275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19" y="1660"/>
                    </a:lnTo>
                    <a:lnTo>
                      <a:pt x="94" y="1343"/>
                    </a:lnTo>
                    <a:lnTo>
                      <a:pt x="205" y="1063"/>
                    </a:lnTo>
                    <a:lnTo>
                      <a:pt x="280" y="914"/>
                    </a:lnTo>
                    <a:lnTo>
                      <a:pt x="355" y="783"/>
                    </a:lnTo>
                    <a:lnTo>
                      <a:pt x="448" y="653"/>
                    </a:lnTo>
                    <a:lnTo>
                      <a:pt x="541" y="541"/>
                    </a:lnTo>
                    <a:lnTo>
                      <a:pt x="653" y="429"/>
                    </a:lnTo>
                    <a:lnTo>
                      <a:pt x="765" y="336"/>
                    </a:lnTo>
                    <a:lnTo>
                      <a:pt x="877" y="243"/>
                    </a:lnTo>
                    <a:lnTo>
                      <a:pt x="1007" y="168"/>
                    </a:lnTo>
                    <a:lnTo>
                      <a:pt x="1156" y="112"/>
                    </a:lnTo>
                    <a:lnTo>
                      <a:pt x="1287" y="56"/>
                    </a:lnTo>
                    <a:lnTo>
                      <a:pt x="1287" y="56"/>
                    </a:lnTo>
                    <a:lnTo>
                      <a:pt x="1511" y="19"/>
                    </a:lnTo>
                    <a:lnTo>
                      <a:pt x="1716" y="0"/>
                    </a:lnTo>
                    <a:lnTo>
                      <a:pt x="1921" y="19"/>
                    </a:lnTo>
                    <a:lnTo>
                      <a:pt x="2126" y="75"/>
                    </a:lnTo>
                    <a:lnTo>
                      <a:pt x="2312" y="149"/>
                    </a:lnTo>
                    <a:lnTo>
                      <a:pt x="2518" y="243"/>
                    </a:lnTo>
                    <a:lnTo>
                      <a:pt x="2704" y="354"/>
                    </a:lnTo>
                    <a:lnTo>
                      <a:pt x="2872" y="485"/>
                    </a:lnTo>
                    <a:lnTo>
                      <a:pt x="3040" y="634"/>
                    </a:lnTo>
                    <a:lnTo>
                      <a:pt x="3189" y="783"/>
                    </a:lnTo>
                    <a:lnTo>
                      <a:pt x="3338" y="970"/>
                    </a:lnTo>
                    <a:lnTo>
                      <a:pt x="3487" y="1156"/>
                    </a:lnTo>
                    <a:lnTo>
                      <a:pt x="3618" y="1343"/>
                    </a:lnTo>
                    <a:lnTo>
                      <a:pt x="3730" y="1548"/>
                    </a:lnTo>
                    <a:lnTo>
                      <a:pt x="3823" y="1753"/>
                    </a:lnTo>
                    <a:lnTo>
                      <a:pt x="3916" y="1958"/>
                    </a:lnTo>
                    <a:lnTo>
                      <a:pt x="3916" y="1958"/>
                    </a:lnTo>
                    <a:lnTo>
                      <a:pt x="4364" y="1436"/>
                    </a:lnTo>
                    <a:lnTo>
                      <a:pt x="4587" y="1194"/>
                    </a:lnTo>
                    <a:lnTo>
                      <a:pt x="4830" y="970"/>
                    </a:lnTo>
                    <a:lnTo>
                      <a:pt x="5091" y="746"/>
                    </a:lnTo>
                    <a:lnTo>
                      <a:pt x="5352" y="541"/>
                    </a:lnTo>
                    <a:lnTo>
                      <a:pt x="5632" y="373"/>
                    </a:lnTo>
                    <a:lnTo>
                      <a:pt x="5930" y="224"/>
                    </a:lnTo>
                    <a:lnTo>
                      <a:pt x="5930" y="224"/>
                    </a:lnTo>
                    <a:lnTo>
                      <a:pt x="6098" y="168"/>
                    </a:lnTo>
                    <a:lnTo>
                      <a:pt x="6247" y="112"/>
                    </a:lnTo>
                    <a:lnTo>
                      <a:pt x="6415" y="75"/>
                    </a:lnTo>
                    <a:lnTo>
                      <a:pt x="6583" y="56"/>
                    </a:lnTo>
                    <a:lnTo>
                      <a:pt x="6750" y="37"/>
                    </a:lnTo>
                    <a:lnTo>
                      <a:pt x="6918" y="37"/>
                    </a:lnTo>
                    <a:lnTo>
                      <a:pt x="7086" y="37"/>
                    </a:lnTo>
                    <a:lnTo>
                      <a:pt x="7254" y="56"/>
                    </a:lnTo>
                    <a:lnTo>
                      <a:pt x="7422" y="93"/>
                    </a:lnTo>
                    <a:lnTo>
                      <a:pt x="7571" y="149"/>
                    </a:lnTo>
                    <a:lnTo>
                      <a:pt x="7739" y="205"/>
                    </a:lnTo>
                    <a:lnTo>
                      <a:pt x="7869" y="280"/>
                    </a:lnTo>
                    <a:lnTo>
                      <a:pt x="8018" y="373"/>
                    </a:lnTo>
                    <a:lnTo>
                      <a:pt x="8130" y="466"/>
                    </a:lnTo>
                    <a:lnTo>
                      <a:pt x="8242" y="578"/>
                    </a:lnTo>
                    <a:lnTo>
                      <a:pt x="8354" y="709"/>
                    </a:lnTo>
                    <a:lnTo>
                      <a:pt x="8354" y="709"/>
                    </a:lnTo>
                    <a:lnTo>
                      <a:pt x="8429" y="821"/>
                    </a:lnTo>
                    <a:lnTo>
                      <a:pt x="8484" y="951"/>
                    </a:lnTo>
                    <a:lnTo>
                      <a:pt x="8578" y="1194"/>
                    </a:lnTo>
                    <a:lnTo>
                      <a:pt x="8634" y="1455"/>
                    </a:lnTo>
                    <a:lnTo>
                      <a:pt x="8652" y="1716"/>
                    </a:lnTo>
                    <a:lnTo>
                      <a:pt x="8652" y="1995"/>
                    </a:lnTo>
                    <a:lnTo>
                      <a:pt x="8634" y="2275"/>
                    </a:lnTo>
                    <a:lnTo>
                      <a:pt x="8578" y="2555"/>
                    </a:lnTo>
                    <a:lnTo>
                      <a:pt x="8522" y="2816"/>
                    </a:lnTo>
                    <a:lnTo>
                      <a:pt x="8522" y="2816"/>
                    </a:lnTo>
                    <a:lnTo>
                      <a:pt x="8391" y="3245"/>
                    </a:lnTo>
                    <a:lnTo>
                      <a:pt x="8261" y="3655"/>
                    </a:lnTo>
                    <a:lnTo>
                      <a:pt x="8093" y="4084"/>
                    </a:lnTo>
                    <a:lnTo>
                      <a:pt x="7925" y="4475"/>
                    </a:lnTo>
                    <a:lnTo>
                      <a:pt x="7720" y="4886"/>
                    </a:lnTo>
                    <a:lnTo>
                      <a:pt x="7515" y="5259"/>
                    </a:lnTo>
                    <a:lnTo>
                      <a:pt x="7272" y="5631"/>
                    </a:lnTo>
                    <a:lnTo>
                      <a:pt x="7011" y="6004"/>
                    </a:lnTo>
                    <a:lnTo>
                      <a:pt x="6750" y="6359"/>
                    </a:lnTo>
                    <a:lnTo>
                      <a:pt x="6471" y="6694"/>
                    </a:lnTo>
                    <a:lnTo>
                      <a:pt x="6154" y="7011"/>
                    </a:lnTo>
                    <a:lnTo>
                      <a:pt x="5855" y="7328"/>
                    </a:lnTo>
                    <a:lnTo>
                      <a:pt x="5520" y="7627"/>
                    </a:lnTo>
                    <a:lnTo>
                      <a:pt x="5165" y="7906"/>
                    </a:lnTo>
                    <a:lnTo>
                      <a:pt x="4811" y="8167"/>
                    </a:lnTo>
                    <a:lnTo>
                      <a:pt x="4438" y="84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51"/>
              <p:cNvSpPr/>
              <p:nvPr/>
            </p:nvSpPr>
            <p:spPr>
              <a:xfrm>
                <a:off x="3387175" y="3382400"/>
                <a:ext cx="1580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5594" extrusionOk="0">
                    <a:moveTo>
                      <a:pt x="1436" y="671"/>
                    </a:moveTo>
                    <a:lnTo>
                      <a:pt x="1529" y="690"/>
                    </a:lnTo>
                    <a:lnTo>
                      <a:pt x="1622" y="709"/>
                    </a:lnTo>
                    <a:lnTo>
                      <a:pt x="1790" y="765"/>
                    </a:lnTo>
                    <a:lnTo>
                      <a:pt x="1958" y="858"/>
                    </a:lnTo>
                    <a:lnTo>
                      <a:pt x="2107" y="1007"/>
                    </a:lnTo>
                    <a:lnTo>
                      <a:pt x="2256" y="1156"/>
                    </a:lnTo>
                    <a:lnTo>
                      <a:pt x="2387" y="1343"/>
                    </a:lnTo>
                    <a:lnTo>
                      <a:pt x="2499" y="1529"/>
                    </a:lnTo>
                    <a:lnTo>
                      <a:pt x="2573" y="1734"/>
                    </a:lnTo>
                    <a:lnTo>
                      <a:pt x="2629" y="1809"/>
                    </a:lnTo>
                    <a:lnTo>
                      <a:pt x="2685" y="1865"/>
                    </a:lnTo>
                    <a:lnTo>
                      <a:pt x="2760" y="1902"/>
                    </a:lnTo>
                    <a:lnTo>
                      <a:pt x="2834" y="1939"/>
                    </a:lnTo>
                    <a:lnTo>
                      <a:pt x="2928" y="1939"/>
                    </a:lnTo>
                    <a:lnTo>
                      <a:pt x="3002" y="1921"/>
                    </a:lnTo>
                    <a:lnTo>
                      <a:pt x="3077" y="1883"/>
                    </a:lnTo>
                    <a:lnTo>
                      <a:pt x="3151" y="1827"/>
                    </a:lnTo>
                    <a:lnTo>
                      <a:pt x="3412" y="1529"/>
                    </a:lnTo>
                    <a:lnTo>
                      <a:pt x="3692" y="1231"/>
                    </a:lnTo>
                    <a:lnTo>
                      <a:pt x="3841" y="1100"/>
                    </a:lnTo>
                    <a:lnTo>
                      <a:pt x="3990" y="988"/>
                    </a:lnTo>
                    <a:lnTo>
                      <a:pt x="4158" y="876"/>
                    </a:lnTo>
                    <a:lnTo>
                      <a:pt x="4326" y="783"/>
                    </a:lnTo>
                    <a:lnTo>
                      <a:pt x="4494" y="746"/>
                    </a:lnTo>
                    <a:lnTo>
                      <a:pt x="4643" y="709"/>
                    </a:lnTo>
                    <a:lnTo>
                      <a:pt x="4811" y="690"/>
                    </a:lnTo>
                    <a:lnTo>
                      <a:pt x="4979" y="709"/>
                    </a:lnTo>
                    <a:lnTo>
                      <a:pt x="5128" y="746"/>
                    </a:lnTo>
                    <a:lnTo>
                      <a:pt x="5277" y="802"/>
                    </a:lnTo>
                    <a:lnTo>
                      <a:pt x="5408" y="876"/>
                    </a:lnTo>
                    <a:lnTo>
                      <a:pt x="5501" y="988"/>
                    </a:lnTo>
                    <a:lnTo>
                      <a:pt x="5557" y="1100"/>
                    </a:lnTo>
                    <a:lnTo>
                      <a:pt x="5613" y="1212"/>
                    </a:lnTo>
                    <a:lnTo>
                      <a:pt x="5631" y="1324"/>
                    </a:lnTo>
                    <a:lnTo>
                      <a:pt x="5650" y="1473"/>
                    </a:lnTo>
                    <a:lnTo>
                      <a:pt x="5650" y="1604"/>
                    </a:lnTo>
                    <a:lnTo>
                      <a:pt x="5631" y="1753"/>
                    </a:lnTo>
                    <a:lnTo>
                      <a:pt x="5613" y="1902"/>
                    </a:lnTo>
                    <a:lnTo>
                      <a:pt x="5557" y="2070"/>
                    </a:lnTo>
                    <a:lnTo>
                      <a:pt x="5501" y="2219"/>
                    </a:lnTo>
                    <a:lnTo>
                      <a:pt x="5426" y="2387"/>
                    </a:lnTo>
                    <a:lnTo>
                      <a:pt x="5221" y="2741"/>
                    </a:lnTo>
                    <a:lnTo>
                      <a:pt x="4960" y="3095"/>
                    </a:lnTo>
                    <a:lnTo>
                      <a:pt x="4662" y="3468"/>
                    </a:lnTo>
                    <a:lnTo>
                      <a:pt x="4307" y="3841"/>
                    </a:lnTo>
                    <a:lnTo>
                      <a:pt x="3916" y="4196"/>
                    </a:lnTo>
                    <a:lnTo>
                      <a:pt x="3506" y="4531"/>
                    </a:lnTo>
                    <a:lnTo>
                      <a:pt x="3077" y="4829"/>
                    </a:lnTo>
                    <a:lnTo>
                      <a:pt x="2723" y="4531"/>
                    </a:lnTo>
                    <a:lnTo>
                      <a:pt x="2368" y="4270"/>
                    </a:lnTo>
                    <a:lnTo>
                      <a:pt x="2014" y="4009"/>
                    </a:lnTo>
                    <a:lnTo>
                      <a:pt x="1846" y="3860"/>
                    </a:lnTo>
                    <a:lnTo>
                      <a:pt x="1678" y="3711"/>
                    </a:lnTo>
                    <a:lnTo>
                      <a:pt x="1510" y="3562"/>
                    </a:lnTo>
                    <a:lnTo>
                      <a:pt x="1380" y="3375"/>
                    </a:lnTo>
                    <a:lnTo>
                      <a:pt x="1231" y="3189"/>
                    </a:lnTo>
                    <a:lnTo>
                      <a:pt x="1100" y="2965"/>
                    </a:lnTo>
                    <a:lnTo>
                      <a:pt x="951" y="2666"/>
                    </a:lnTo>
                    <a:lnTo>
                      <a:pt x="802" y="2331"/>
                    </a:lnTo>
                    <a:lnTo>
                      <a:pt x="746" y="2144"/>
                    </a:lnTo>
                    <a:lnTo>
                      <a:pt x="709" y="1977"/>
                    </a:lnTo>
                    <a:lnTo>
                      <a:pt x="690" y="1790"/>
                    </a:lnTo>
                    <a:lnTo>
                      <a:pt x="671" y="1622"/>
                    </a:lnTo>
                    <a:lnTo>
                      <a:pt x="690" y="1473"/>
                    </a:lnTo>
                    <a:lnTo>
                      <a:pt x="727" y="1343"/>
                    </a:lnTo>
                    <a:lnTo>
                      <a:pt x="765" y="1193"/>
                    </a:lnTo>
                    <a:lnTo>
                      <a:pt x="839" y="1063"/>
                    </a:lnTo>
                    <a:lnTo>
                      <a:pt x="914" y="932"/>
                    </a:lnTo>
                    <a:lnTo>
                      <a:pt x="1026" y="839"/>
                    </a:lnTo>
                    <a:lnTo>
                      <a:pt x="1138" y="746"/>
                    </a:lnTo>
                    <a:lnTo>
                      <a:pt x="1268" y="690"/>
                    </a:lnTo>
                    <a:lnTo>
                      <a:pt x="1361" y="690"/>
                    </a:lnTo>
                    <a:lnTo>
                      <a:pt x="1436" y="671"/>
                    </a:lnTo>
                    <a:close/>
                    <a:moveTo>
                      <a:pt x="1380" y="0"/>
                    </a:moveTo>
                    <a:lnTo>
                      <a:pt x="1231" y="19"/>
                    </a:lnTo>
                    <a:lnTo>
                      <a:pt x="1100" y="56"/>
                    </a:lnTo>
                    <a:lnTo>
                      <a:pt x="970" y="93"/>
                    </a:lnTo>
                    <a:lnTo>
                      <a:pt x="858" y="149"/>
                    </a:lnTo>
                    <a:lnTo>
                      <a:pt x="746" y="205"/>
                    </a:lnTo>
                    <a:lnTo>
                      <a:pt x="634" y="280"/>
                    </a:lnTo>
                    <a:lnTo>
                      <a:pt x="541" y="373"/>
                    </a:lnTo>
                    <a:lnTo>
                      <a:pt x="448" y="466"/>
                    </a:lnTo>
                    <a:lnTo>
                      <a:pt x="298" y="671"/>
                    </a:lnTo>
                    <a:lnTo>
                      <a:pt x="168" y="895"/>
                    </a:lnTo>
                    <a:lnTo>
                      <a:pt x="75" y="1119"/>
                    </a:lnTo>
                    <a:lnTo>
                      <a:pt x="19" y="1361"/>
                    </a:lnTo>
                    <a:lnTo>
                      <a:pt x="0" y="1604"/>
                    </a:lnTo>
                    <a:lnTo>
                      <a:pt x="19" y="1846"/>
                    </a:lnTo>
                    <a:lnTo>
                      <a:pt x="37" y="2070"/>
                    </a:lnTo>
                    <a:lnTo>
                      <a:pt x="93" y="2294"/>
                    </a:lnTo>
                    <a:lnTo>
                      <a:pt x="149" y="2499"/>
                    </a:lnTo>
                    <a:lnTo>
                      <a:pt x="243" y="2722"/>
                    </a:lnTo>
                    <a:lnTo>
                      <a:pt x="317" y="2909"/>
                    </a:lnTo>
                    <a:lnTo>
                      <a:pt x="522" y="3300"/>
                    </a:lnTo>
                    <a:lnTo>
                      <a:pt x="671" y="3562"/>
                    </a:lnTo>
                    <a:lnTo>
                      <a:pt x="839" y="3785"/>
                    </a:lnTo>
                    <a:lnTo>
                      <a:pt x="1007" y="3990"/>
                    </a:lnTo>
                    <a:lnTo>
                      <a:pt x="1193" y="4177"/>
                    </a:lnTo>
                    <a:lnTo>
                      <a:pt x="1380" y="4345"/>
                    </a:lnTo>
                    <a:lnTo>
                      <a:pt x="1566" y="4512"/>
                    </a:lnTo>
                    <a:lnTo>
                      <a:pt x="1977" y="4811"/>
                    </a:lnTo>
                    <a:lnTo>
                      <a:pt x="2387" y="5128"/>
                    </a:lnTo>
                    <a:lnTo>
                      <a:pt x="2592" y="5314"/>
                    </a:lnTo>
                    <a:lnTo>
                      <a:pt x="2816" y="5501"/>
                    </a:lnTo>
                    <a:lnTo>
                      <a:pt x="2853" y="5538"/>
                    </a:lnTo>
                    <a:lnTo>
                      <a:pt x="2928" y="5575"/>
                    </a:lnTo>
                    <a:lnTo>
                      <a:pt x="2984" y="5594"/>
                    </a:lnTo>
                    <a:lnTo>
                      <a:pt x="3039" y="5594"/>
                    </a:lnTo>
                    <a:lnTo>
                      <a:pt x="3133" y="5575"/>
                    </a:lnTo>
                    <a:lnTo>
                      <a:pt x="3226" y="5538"/>
                    </a:lnTo>
                    <a:lnTo>
                      <a:pt x="3487" y="5370"/>
                    </a:lnTo>
                    <a:lnTo>
                      <a:pt x="3729" y="5184"/>
                    </a:lnTo>
                    <a:lnTo>
                      <a:pt x="4233" y="4811"/>
                    </a:lnTo>
                    <a:lnTo>
                      <a:pt x="4699" y="4401"/>
                    </a:lnTo>
                    <a:lnTo>
                      <a:pt x="5109" y="3972"/>
                    </a:lnTo>
                    <a:lnTo>
                      <a:pt x="5482" y="3543"/>
                    </a:lnTo>
                    <a:lnTo>
                      <a:pt x="5650" y="3319"/>
                    </a:lnTo>
                    <a:lnTo>
                      <a:pt x="5781" y="3095"/>
                    </a:lnTo>
                    <a:lnTo>
                      <a:pt x="5930" y="2890"/>
                    </a:lnTo>
                    <a:lnTo>
                      <a:pt x="6042" y="2685"/>
                    </a:lnTo>
                    <a:lnTo>
                      <a:pt x="6135" y="2480"/>
                    </a:lnTo>
                    <a:lnTo>
                      <a:pt x="6209" y="2275"/>
                    </a:lnTo>
                    <a:lnTo>
                      <a:pt x="6265" y="2033"/>
                    </a:lnTo>
                    <a:lnTo>
                      <a:pt x="6303" y="1809"/>
                    </a:lnTo>
                    <a:lnTo>
                      <a:pt x="6321" y="1585"/>
                    </a:lnTo>
                    <a:lnTo>
                      <a:pt x="6321" y="1361"/>
                    </a:lnTo>
                    <a:lnTo>
                      <a:pt x="6284" y="1156"/>
                    </a:lnTo>
                    <a:lnTo>
                      <a:pt x="6228" y="970"/>
                    </a:lnTo>
                    <a:lnTo>
                      <a:pt x="6153" y="783"/>
                    </a:lnTo>
                    <a:lnTo>
                      <a:pt x="6060" y="615"/>
                    </a:lnTo>
                    <a:lnTo>
                      <a:pt x="5967" y="485"/>
                    </a:lnTo>
                    <a:lnTo>
                      <a:pt x="5855" y="392"/>
                    </a:lnTo>
                    <a:lnTo>
                      <a:pt x="5762" y="298"/>
                    </a:lnTo>
                    <a:lnTo>
                      <a:pt x="5631" y="224"/>
                    </a:lnTo>
                    <a:lnTo>
                      <a:pt x="5519" y="168"/>
                    </a:lnTo>
                    <a:lnTo>
                      <a:pt x="5389" y="112"/>
                    </a:lnTo>
                    <a:lnTo>
                      <a:pt x="5258" y="75"/>
                    </a:lnTo>
                    <a:lnTo>
                      <a:pt x="5128" y="56"/>
                    </a:lnTo>
                    <a:lnTo>
                      <a:pt x="4848" y="19"/>
                    </a:lnTo>
                    <a:lnTo>
                      <a:pt x="4587" y="37"/>
                    </a:lnTo>
                    <a:lnTo>
                      <a:pt x="4307" y="93"/>
                    </a:lnTo>
                    <a:lnTo>
                      <a:pt x="4065" y="168"/>
                    </a:lnTo>
                    <a:lnTo>
                      <a:pt x="3916" y="261"/>
                    </a:lnTo>
                    <a:lnTo>
                      <a:pt x="3748" y="336"/>
                    </a:lnTo>
                    <a:lnTo>
                      <a:pt x="3468" y="541"/>
                    </a:lnTo>
                    <a:lnTo>
                      <a:pt x="3207" y="765"/>
                    </a:lnTo>
                    <a:lnTo>
                      <a:pt x="2965" y="1007"/>
                    </a:lnTo>
                    <a:lnTo>
                      <a:pt x="2797" y="765"/>
                    </a:lnTo>
                    <a:lnTo>
                      <a:pt x="2611" y="541"/>
                    </a:lnTo>
                    <a:lnTo>
                      <a:pt x="2387" y="354"/>
                    </a:lnTo>
                    <a:lnTo>
                      <a:pt x="2163" y="205"/>
                    </a:lnTo>
                    <a:lnTo>
                      <a:pt x="2033" y="149"/>
                    </a:lnTo>
                    <a:lnTo>
                      <a:pt x="1902" y="93"/>
                    </a:lnTo>
                    <a:lnTo>
                      <a:pt x="1772" y="56"/>
                    </a:lnTo>
                    <a:lnTo>
                      <a:pt x="1641" y="19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03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Wolk silhouet">
            <a:extLst>
              <a:ext uri="{FF2B5EF4-FFF2-40B4-BE49-F238E27FC236}">
                <a16:creationId xmlns:a16="http://schemas.microsoft.com/office/drawing/2014/main" id="{0FC58897-683C-984C-AFF4-A85CD5E53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5008" y="207390"/>
            <a:ext cx="4468306" cy="375393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1F74E14-E6A1-8547-B1A2-098EF009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/>
              <a:t>Moederdag</a:t>
            </a:r>
          </a:p>
        </p:txBody>
      </p:sp>
      <p:sp>
        <p:nvSpPr>
          <p:cNvPr id="7" name="Google Shape;3213;p51">
            <a:extLst>
              <a:ext uri="{FF2B5EF4-FFF2-40B4-BE49-F238E27FC236}">
                <a16:creationId xmlns:a16="http://schemas.microsoft.com/office/drawing/2014/main" id="{3A9C6BFD-A37F-A840-A1BD-6F64FFC029B0}"/>
              </a:ext>
            </a:extLst>
          </p:cNvPr>
          <p:cNvSpPr txBox="1">
            <a:spLocks/>
          </p:cNvSpPr>
          <p:nvPr/>
        </p:nvSpPr>
        <p:spPr>
          <a:xfrm>
            <a:off x="5090475" y="73002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8" name="Google Shape;3213;p51">
            <a:extLst>
              <a:ext uri="{FF2B5EF4-FFF2-40B4-BE49-F238E27FC236}">
                <a16:creationId xmlns:a16="http://schemas.microsoft.com/office/drawing/2014/main" id="{E97032AF-971B-424E-B0BE-D8EDE17FF94F}"/>
              </a:ext>
            </a:extLst>
          </p:cNvPr>
          <p:cNvSpPr txBox="1">
            <a:spLocks/>
          </p:cNvSpPr>
          <p:nvPr/>
        </p:nvSpPr>
        <p:spPr>
          <a:xfrm>
            <a:off x="5695361" y="1259492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9" name="Google Shape;3213;p51">
            <a:extLst>
              <a:ext uri="{FF2B5EF4-FFF2-40B4-BE49-F238E27FC236}">
                <a16:creationId xmlns:a16="http://schemas.microsoft.com/office/drawing/2014/main" id="{26DC19F1-EC07-DD4C-9E28-B622F7970CAF}"/>
              </a:ext>
            </a:extLst>
          </p:cNvPr>
          <p:cNvSpPr txBox="1">
            <a:spLocks/>
          </p:cNvSpPr>
          <p:nvPr/>
        </p:nvSpPr>
        <p:spPr>
          <a:xfrm>
            <a:off x="653593" y="213084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0" name="Google Shape;3213;p51">
            <a:extLst>
              <a:ext uri="{FF2B5EF4-FFF2-40B4-BE49-F238E27FC236}">
                <a16:creationId xmlns:a16="http://schemas.microsoft.com/office/drawing/2014/main" id="{B6031EED-D0D2-EB46-98A7-63BDA63EA74A}"/>
              </a:ext>
            </a:extLst>
          </p:cNvPr>
          <p:cNvSpPr txBox="1">
            <a:spLocks/>
          </p:cNvSpPr>
          <p:nvPr/>
        </p:nvSpPr>
        <p:spPr>
          <a:xfrm>
            <a:off x="175967" y="121206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1" name="Google Shape;3213;p51">
            <a:extLst>
              <a:ext uri="{FF2B5EF4-FFF2-40B4-BE49-F238E27FC236}">
                <a16:creationId xmlns:a16="http://schemas.microsoft.com/office/drawing/2014/main" id="{FE6965AC-0938-C14C-BE97-43FCAE4B9243}"/>
              </a:ext>
            </a:extLst>
          </p:cNvPr>
          <p:cNvSpPr txBox="1">
            <a:spLocks/>
          </p:cNvSpPr>
          <p:nvPr/>
        </p:nvSpPr>
        <p:spPr>
          <a:xfrm>
            <a:off x="281235" y="20739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2" name="Google Shape;3213;p51">
            <a:extLst>
              <a:ext uri="{FF2B5EF4-FFF2-40B4-BE49-F238E27FC236}">
                <a16:creationId xmlns:a16="http://schemas.microsoft.com/office/drawing/2014/main" id="{604654CE-CA81-6A43-A8D5-A9190E76C769}"/>
              </a:ext>
            </a:extLst>
          </p:cNvPr>
          <p:cNvSpPr txBox="1">
            <a:spLocks/>
          </p:cNvSpPr>
          <p:nvPr/>
        </p:nvSpPr>
        <p:spPr>
          <a:xfrm>
            <a:off x="2174370" y="69957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3" name="Google Shape;3213;p51">
            <a:extLst>
              <a:ext uri="{FF2B5EF4-FFF2-40B4-BE49-F238E27FC236}">
                <a16:creationId xmlns:a16="http://schemas.microsoft.com/office/drawing/2014/main" id="{8DE75C80-F615-5F4D-BC52-C71F46F5069D}"/>
              </a:ext>
            </a:extLst>
          </p:cNvPr>
          <p:cNvSpPr txBox="1">
            <a:spLocks/>
          </p:cNvSpPr>
          <p:nvPr/>
        </p:nvSpPr>
        <p:spPr>
          <a:xfrm>
            <a:off x="3766009" y="590655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4" name="Google Shape;3213;p51">
            <a:extLst>
              <a:ext uri="{FF2B5EF4-FFF2-40B4-BE49-F238E27FC236}">
                <a16:creationId xmlns:a16="http://schemas.microsoft.com/office/drawing/2014/main" id="{EEEC29B2-814F-6444-A0AF-F6C0B2892559}"/>
              </a:ext>
            </a:extLst>
          </p:cNvPr>
          <p:cNvSpPr txBox="1">
            <a:spLocks/>
          </p:cNvSpPr>
          <p:nvPr/>
        </p:nvSpPr>
        <p:spPr>
          <a:xfrm>
            <a:off x="5700075" y="3292335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5" name="Google Shape;3213;p51">
            <a:extLst>
              <a:ext uri="{FF2B5EF4-FFF2-40B4-BE49-F238E27FC236}">
                <a16:creationId xmlns:a16="http://schemas.microsoft.com/office/drawing/2014/main" id="{B8D31486-AF5E-3E40-B9B6-55CEEA44FACF}"/>
              </a:ext>
            </a:extLst>
          </p:cNvPr>
          <p:cNvSpPr txBox="1">
            <a:spLocks/>
          </p:cNvSpPr>
          <p:nvPr/>
        </p:nvSpPr>
        <p:spPr>
          <a:xfrm>
            <a:off x="5459528" y="389538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6" name="Google Shape;3213;p51">
            <a:extLst>
              <a:ext uri="{FF2B5EF4-FFF2-40B4-BE49-F238E27FC236}">
                <a16:creationId xmlns:a16="http://schemas.microsoft.com/office/drawing/2014/main" id="{48D8C472-1CE0-504D-B801-524761805A1F}"/>
              </a:ext>
            </a:extLst>
          </p:cNvPr>
          <p:cNvSpPr txBox="1">
            <a:spLocks/>
          </p:cNvSpPr>
          <p:nvPr/>
        </p:nvSpPr>
        <p:spPr>
          <a:xfrm>
            <a:off x="6438508" y="259818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7" name="Google Shape;3213;p51">
            <a:extLst>
              <a:ext uri="{FF2B5EF4-FFF2-40B4-BE49-F238E27FC236}">
                <a16:creationId xmlns:a16="http://schemas.microsoft.com/office/drawing/2014/main" id="{05986391-1AB8-DC4B-A9DA-6CC204C92A44}"/>
              </a:ext>
            </a:extLst>
          </p:cNvPr>
          <p:cNvSpPr txBox="1">
            <a:spLocks/>
          </p:cNvSpPr>
          <p:nvPr/>
        </p:nvSpPr>
        <p:spPr>
          <a:xfrm>
            <a:off x="6818993" y="1679687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8" name="Google Shape;3213;p51">
            <a:extLst>
              <a:ext uri="{FF2B5EF4-FFF2-40B4-BE49-F238E27FC236}">
                <a16:creationId xmlns:a16="http://schemas.microsoft.com/office/drawing/2014/main" id="{7FB72EFA-DED5-234F-8AC0-6255A531A1A9}"/>
              </a:ext>
            </a:extLst>
          </p:cNvPr>
          <p:cNvSpPr txBox="1">
            <a:spLocks/>
          </p:cNvSpPr>
          <p:nvPr/>
        </p:nvSpPr>
        <p:spPr>
          <a:xfrm>
            <a:off x="1226458" y="283632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19" name="Google Shape;3213;p51">
            <a:extLst>
              <a:ext uri="{FF2B5EF4-FFF2-40B4-BE49-F238E27FC236}">
                <a16:creationId xmlns:a16="http://schemas.microsoft.com/office/drawing/2014/main" id="{02EB15B0-964F-A44F-A259-0AB00440AC1F}"/>
              </a:ext>
            </a:extLst>
          </p:cNvPr>
          <p:cNvSpPr txBox="1">
            <a:spLocks/>
          </p:cNvSpPr>
          <p:nvPr/>
        </p:nvSpPr>
        <p:spPr>
          <a:xfrm>
            <a:off x="-138259" y="335895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20" name="Google Shape;3213;p51">
            <a:extLst>
              <a:ext uri="{FF2B5EF4-FFF2-40B4-BE49-F238E27FC236}">
                <a16:creationId xmlns:a16="http://schemas.microsoft.com/office/drawing/2014/main" id="{D3ACBE7D-8C0B-8044-B484-3A0F7FDB44BB}"/>
              </a:ext>
            </a:extLst>
          </p:cNvPr>
          <p:cNvSpPr txBox="1">
            <a:spLocks/>
          </p:cNvSpPr>
          <p:nvPr/>
        </p:nvSpPr>
        <p:spPr>
          <a:xfrm>
            <a:off x="2024193" y="332934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21" name="Google Shape;3213;p51">
            <a:extLst>
              <a:ext uri="{FF2B5EF4-FFF2-40B4-BE49-F238E27FC236}">
                <a16:creationId xmlns:a16="http://schemas.microsoft.com/office/drawing/2014/main" id="{A3F8CA66-1C58-2143-9A4C-A8A3077FA6EB}"/>
              </a:ext>
            </a:extLst>
          </p:cNvPr>
          <p:cNvSpPr txBox="1">
            <a:spLocks/>
          </p:cNvSpPr>
          <p:nvPr/>
        </p:nvSpPr>
        <p:spPr>
          <a:xfrm>
            <a:off x="1011973" y="4222385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22" name="Google Shape;3213;p51">
            <a:extLst>
              <a:ext uri="{FF2B5EF4-FFF2-40B4-BE49-F238E27FC236}">
                <a16:creationId xmlns:a16="http://schemas.microsoft.com/office/drawing/2014/main" id="{B702BFF7-A246-634E-8CDD-E86CEB7B644A}"/>
              </a:ext>
            </a:extLst>
          </p:cNvPr>
          <p:cNvSpPr txBox="1">
            <a:spLocks/>
          </p:cNvSpPr>
          <p:nvPr/>
        </p:nvSpPr>
        <p:spPr>
          <a:xfrm>
            <a:off x="3153266" y="3757383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23" name="Google Shape;3213;p51">
            <a:extLst>
              <a:ext uri="{FF2B5EF4-FFF2-40B4-BE49-F238E27FC236}">
                <a16:creationId xmlns:a16="http://schemas.microsoft.com/office/drawing/2014/main" id="{5927F99B-A8CA-E741-9C25-B07E51FF774E}"/>
              </a:ext>
            </a:extLst>
          </p:cNvPr>
          <p:cNvSpPr txBox="1">
            <a:spLocks/>
          </p:cNvSpPr>
          <p:nvPr/>
        </p:nvSpPr>
        <p:spPr>
          <a:xfrm>
            <a:off x="3784863" y="438756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  <p:sp>
        <p:nvSpPr>
          <p:cNvPr id="24" name="Google Shape;3213;p51">
            <a:extLst>
              <a:ext uri="{FF2B5EF4-FFF2-40B4-BE49-F238E27FC236}">
                <a16:creationId xmlns:a16="http://schemas.microsoft.com/office/drawing/2014/main" id="{D69B3D7B-5B9F-FE46-9D92-96CC2711A86A}"/>
              </a:ext>
            </a:extLst>
          </p:cNvPr>
          <p:cNvSpPr txBox="1">
            <a:spLocks/>
          </p:cNvSpPr>
          <p:nvPr/>
        </p:nvSpPr>
        <p:spPr>
          <a:xfrm>
            <a:off x="6557753" y="444046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9207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p54"/>
          <p:cNvSpPr/>
          <p:nvPr/>
        </p:nvSpPr>
        <p:spPr>
          <a:xfrm>
            <a:off x="6153238" y="19774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54"/>
          <p:cNvSpPr/>
          <p:nvPr/>
        </p:nvSpPr>
        <p:spPr>
          <a:xfrm>
            <a:off x="1802600" y="2757950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54"/>
          <p:cNvSpPr txBox="1">
            <a:spLocks noGrp="1"/>
          </p:cNvSpPr>
          <p:nvPr>
            <p:ph type="title"/>
          </p:nvPr>
        </p:nvSpPr>
        <p:spPr>
          <a:xfrm>
            <a:off x="769731" y="1884242"/>
            <a:ext cx="523826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De volgende les</a:t>
            </a:r>
          </a:p>
        </p:txBody>
      </p:sp>
      <p:sp>
        <p:nvSpPr>
          <p:cNvPr id="3459" name="Google Shape;3459;p54"/>
          <p:cNvSpPr txBox="1">
            <a:spLocks noGrp="1"/>
          </p:cNvSpPr>
          <p:nvPr>
            <p:ph type="title" idx="2"/>
          </p:nvPr>
        </p:nvSpPr>
        <p:spPr>
          <a:xfrm>
            <a:off x="6290354" y="21145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grpSp>
        <p:nvGrpSpPr>
          <p:cNvPr id="3461" name="Google Shape;3461;p54"/>
          <p:cNvGrpSpPr/>
          <p:nvPr/>
        </p:nvGrpSpPr>
        <p:grpSpPr>
          <a:xfrm rot="278707">
            <a:off x="362167" y="597231"/>
            <a:ext cx="928220" cy="842081"/>
            <a:chOff x="5150200" y="3156775"/>
            <a:chExt cx="1018575" cy="923950"/>
          </a:xfrm>
        </p:grpSpPr>
        <p:sp>
          <p:nvSpPr>
            <p:cNvPr id="3462" name="Google Shape;3462;p54"/>
            <p:cNvSpPr/>
            <p:nvPr/>
          </p:nvSpPr>
          <p:spPr>
            <a:xfrm>
              <a:off x="5187025" y="315677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4"/>
            <p:cNvSpPr/>
            <p:nvPr/>
          </p:nvSpPr>
          <p:spPr>
            <a:xfrm>
              <a:off x="5474650" y="368307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4"/>
            <p:cNvSpPr/>
            <p:nvPr/>
          </p:nvSpPr>
          <p:spPr>
            <a:xfrm>
              <a:off x="5344575" y="348587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4"/>
            <p:cNvSpPr/>
            <p:nvPr/>
          </p:nvSpPr>
          <p:spPr>
            <a:xfrm>
              <a:off x="5493750" y="372222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4"/>
            <p:cNvSpPr/>
            <p:nvPr/>
          </p:nvSpPr>
          <p:spPr>
            <a:xfrm>
              <a:off x="5265325" y="354880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4"/>
            <p:cNvSpPr/>
            <p:nvPr/>
          </p:nvSpPr>
          <p:spPr>
            <a:xfrm>
              <a:off x="5150200" y="321877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4"/>
            <p:cNvSpPr/>
            <p:nvPr/>
          </p:nvSpPr>
          <p:spPr>
            <a:xfrm>
              <a:off x="5411700" y="343972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4"/>
            <p:cNvSpPr/>
            <p:nvPr/>
          </p:nvSpPr>
          <p:spPr>
            <a:xfrm>
              <a:off x="5225542" y="3893515"/>
              <a:ext cx="904051" cy="160211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4"/>
            <p:cNvSpPr/>
            <p:nvPr/>
          </p:nvSpPr>
          <p:spPr>
            <a:xfrm>
              <a:off x="6066200" y="385787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4"/>
            <p:cNvSpPr/>
            <p:nvPr/>
          </p:nvSpPr>
          <p:spPr>
            <a:xfrm>
              <a:off x="6059225" y="387325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4"/>
            <p:cNvSpPr/>
            <p:nvPr/>
          </p:nvSpPr>
          <p:spPr>
            <a:xfrm>
              <a:off x="5315675" y="378747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4"/>
            <p:cNvSpPr/>
            <p:nvPr/>
          </p:nvSpPr>
          <p:spPr>
            <a:xfrm>
              <a:off x="5313350" y="386440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4"/>
            <p:cNvSpPr/>
            <p:nvPr/>
          </p:nvSpPr>
          <p:spPr>
            <a:xfrm>
              <a:off x="5458325" y="379075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4"/>
            <p:cNvSpPr/>
            <p:nvPr/>
          </p:nvSpPr>
          <p:spPr>
            <a:xfrm>
              <a:off x="5564625" y="386627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4"/>
            <p:cNvSpPr/>
            <p:nvPr/>
          </p:nvSpPr>
          <p:spPr>
            <a:xfrm>
              <a:off x="5510550" y="362992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4"/>
            <p:cNvSpPr/>
            <p:nvPr/>
          </p:nvSpPr>
          <p:spPr>
            <a:xfrm>
              <a:off x="5519400" y="364205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4"/>
            <p:cNvSpPr/>
            <p:nvPr/>
          </p:nvSpPr>
          <p:spPr>
            <a:xfrm>
              <a:off x="5466250" y="364577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4"/>
            <p:cNvSpPr/>
            <p:nvPr/>
          </p:nvSpPr>
          <p:spPr>
            <a:xfrm>
              <a:off x="5348775" y="343880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4"/>
            <p:cNvSpPr/>
            <p:nvPr/>
          </p:nvSpPr>
          <p:spPr>
            <a:xfrm>
              <a:off x="5302175" y="344532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4"/>
            <p:cNvSpPr/>
            <p:nvPr/>
          </p:nvSpPr>
          <p:spPr>
            <a:xfrm>
              <a:off x="5352500" y="345045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4"/>
            <p:cNvSpPr/>
            <p:nvPr/>
          </p:nvSpPr>
          <p:spPr>
            <a:xfrm>
              <a:off x="5282575" y="350080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4"/>
            <p:cNvSpPr/>
            <p:nvPr/>
          </p:nvSpPr>
          <p:spPr>
            <a:xfrm>
              <a:off x="5170700" y="328870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4"/>
            <p:cNvSpPr/>
            <p:nvPr/>
          </p:nvSpPr>
          <p:spPr>
            <a:xfrm>
              <a:off x="5208000" y="339357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4"/>
            <p:cNvSpPr/>
            <p:nvPr/>
          </p:nvSpPr>
          <p:spPr>
            <a:xfrm>
              <a:off x="5425225" y="346770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4"/>
            <p:cNvSpPr/>
            <p:nvPr/>
          </p:nvSpPr>
          <p:spPr>
            <a:xfrm>
              <a:off x="5483025" y="345417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4"/>
            <p:cNvSpPr/>
            <p:nvPr/>
          </p:nvSpPr>
          <p:spPr>
            <a:xfrm>
              <a:off x="5500750" y="380752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54"/>
            <p:cNvSpPr/>
            <p:nvPr/>
          </p:nvSpPr>
          <p:spPr>
            <a:xfrm>
              <a:off x="5294700" y="359870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9" name="Google Shape;3489;p54"/>
          <p:cNvGrpSpPr/>
          <p:nvPr/>
        </p:nvGrpSpPr>
        <p:grpSpPr>
          <a:xfrm>
            <a:off x="7920912" y="4129987"/>
            <a:ext cx="805770" cy="748725"/>
            <a:chOff x="9668475" y="-1455037"/>
            <a:chExt cx="1003825" cy="932875"/>
          </a:xfrm>
        </p:grpSpPr>
        <p:sp>
          <p:nvSpPr>
            <p:cNvPr id="3490" name="Google Shape;3490;p54"/>
            <p:cNvSpPr/>
            <p:nvPr/>
          </p:nvSpPr>
          <p:spPr>
            <a:xfrm>
              <a:off x="9668475" y="-1455037"/>
              <a:ext cx="1003825" cy="932875"/>
            </a:xfrm>
            <a:custGeom>
              <a:avLst/>
              <a:gdLst/>
              <a:ahLst/>
              <a:cxnLst/>
              <a:rect l="l" t="t" r="r" b="b"/>
              <a:pathLst>
                <a:path w="40153" h="37315" extrusionOk="0">
                  <a:moveTo>
                    <a:pt x="8993" y="1"/>
                  </a:moveTo>
                  <a:lnTo>
                    <a:pt x="8585" y="46"/>
                  </a:lnTo>
                  <a:lnTo>
                    <a:pt x="8199" y="115"/>
                  </a:lnTo>
                  <a:lnTo>
                    <a:pt x="7812" y="160"/>
                  </a:lnTo>
                  <a:lnTo>
                    <a:pt x="7426" y="251"/>
                  </a:lnTo>
                  <a:lnTo>
                    <a:pt x="7040" y="364"/>
                  </a:lnTo>
                  <a:lnTo>
                    <a:pt x="6654" y="478"/>
                  </a:lnTo>
                  <a:lnTo>
                    <a:pt x="6291" y="614"/>
                  </a:lnTo>
                  <a:lnTo>
                    <a:pt x="5905" y="796"/>
                  </a:lnTo>
                  <a:lnTo>
                    <a:pt x="5541" y="955"/>
                  </a:lnTo>
                  <a:lnTo>
                    <a:pt x="5201" y="1159"/>
                  </a:lnTo>
                  <a:lnTo>
                    <a:pt x="4837" y="1341"/>
                  </a:lnTo>
                  <a:lnTo>
                    <a:pt x="4474" y="1568"/>
                  </a:lnTo>
                  <a:lnTo>
                    <a:pt x="4156" y="1818"/>
                  </a:lnTo>
                  <a:lnTo>
                    <a:pt x="3838" y="2068"/>
                  </a:lnTo>
                  <a:lnTo>
                    <a:pt x="3520" y="2363"/>
                  </a:lnTo>
                  <a:lnTo>
                    <a:pt x="3202" y="2658"/>
                  </a:lnTo>
                  <a:lnTo>
                    <a:pt x="2907" y="2953"/>
                  </a:lnTo>
                  <a:lnTo>
                    <a:pt x="2612" y="3271"/>
                  </a:lnTo>
                  <a:lnTo>
                    <a:pt x="2339" y="3612"/>
                  </a:lnTo>
                  <a:lnTo>
                    <a:pt x="2067" y="3975"/>
                  </a:lnTo>
                  <a:lnTo>
                    <a:pt x="1840" y="4339"/>
                  </a:lnTo>
                  <a:lnTo>
                    <a:pt x="1590" y="4747"/>
                  </a:lnTo>
                  <a:lnTo>
                    <a:pt x="1363" y="5156"/>
                  </a:lnTo>
                  <a:lnTo>
                    <a:pt x="1181" y="5565"/>
                  </a:lnTo>
                  <a:lnTo>
                    <a:pt x="977" y="6019"/>
                  </a:lnTo>
                  <a:lnTo>
                    <a:pt x="795" y="6473"/>
                  </a:lnTo>
                  <a:lnTo>
                    <a:pt x="636" y="6950"/>
                  </a:lnTo>
                  <a:lnTo>
                    <a:pt x="500" y="7427"/>
                  </a:lnTo>
                  <a:lnTo>
                    <a:pt x="386" y="7950"/>
                  </a:lnTo>
                  <a:lnTo>
                    <a:pt x="273" y="8449"/>
                  </a:lnTo>
                  <a:lnTo>
                    <a:pt x="159" y="8994"/>
                  </a:lnTo>
                  <a:lnTo>
                    <a:pt x="114" y="9539"/>
                  </a:lnTo>
                  <a:lnTo>
                    <a:pt x="45" y="10130"/>
                  </a:lnTo>
                  <a:lnTo>
                    <a:pt x="23" y="10720"/>
                  </a:lnTo>
                  <a:lnTo>
                    <a:pt x="0" y="11311"/>
                  </a:lnTo>
                  <a:lnTo>
                    <a:pt x="0" y="11901"/>
                  </a:lnTo>
                  <a:lnTo>
                    <a:pt x="23" y="12492"/>
                  </a:lnTo>
                  <a:lnTo>
                    <a:pt x="68" y="13060"/>
                  </a:lnTo>
                  <a:lnTo>
                    <a:pt x="136" y="13650"/>
                  </a:lnTo>
                  <a:lnTo>
                    <a:pt x="204" y="14218"/>
                  </a:lnTo>
                  <a:lnTo>
                    <a:pt x="295" y="14808"/>
                  </a:lnTo>
                  <a:lnTo>
                    <a:pt x="409" y="15376"/>
                  </a:lnTo>
                  <a:lnTo>
                    <a:pt x="522" y="15921"/>
                  </a:lnTo>
                  <a:lnTo>
                    <a:pt x="681" y="16489"/>
                  </a:lnTo>
                  <a:lnTo>
                    <a:pt x="840" y="17057"/>
                  </a:lnTo>
                  <a:lnTo>
                    <a:pt x="999" y="17602"/>
                  </a:lnTo>
                  <a:lnTo>
                    <a:pt x="1204" y="18169"/>
                  </a:lnTo>
                  <a:lnTo>
                    <a:pt x="1408" y="18714"/>
                  </a:lnTo>
                  <a:lnTo>
                    <a:pt x="1612" y="19259"/>
                  </a:lnTo>
                  <a:lnTo>
                    <a:pt x="1840" y="19805"/>
                  </a:lnTo>
                  <a:lnTo>
                    <a:pt x="2089" y="20350"/>
                  </a:lnTo>
                  <a:lnTo>
                    <a:pt x="2339" y="20872"/>
                  </a:lnTo>
                  <a:lnTo>
                    <a:pt x="2612" y="21394"/>
                  </a:lnTo>
                  <a:lnTo>
                    <a:pt x="2884" y="21917"/>
                  </a:lnTo>
                  <a:lnTo>
                    <a:pt x="3179" y="22439"/>
                  </a:lnTo>
                  <a:lnTo>
                    <a:pt x="3475" y="22961"/>
                  </a:lnTo>
                  <a:lnTo>
                    <a:pt x="4111" y="23961"/>
                  </a:lnTo>
                  <a:lnTo>
                    <a:pt x="4769" y="24937"/>
                  </a:lnTo>
                  <a:lnTo>
                    <a:pt x="5473" y="25914"/>
                  </a:lnTo>
                  <a:lnTo>
                    <a:pt x="6200" y="26845"/>
                  </a:lnTo>
                  <a:lnTo>
                    <a:pt x="6972" y="27753"/>
                  </a:lnTo>
                  <a:lnTo>
                    <a:pt x="7744" y="28639"/>
                  </a:lnTo>
                  <a:lnTo>
                    <a:pt x="8562" y="29479"/>
                  </a:lnTo>
                  <a:lnTo>
                    <a:pt x="9402" y="30320"/>
                  </a:lnTo>
                  <a:lnTo>
                    <a:pt x="10220" y="31114"/>
                  </a:lnTo>
                  <a:lnTo>
                    <a:pt x="11083" y="31864"/>
                  </a:lnTo>
                  <a:lnTo>
                    <a:pt x="11923" y="32591"/>
                  </a:lnTo>
                  <a:lnTo>
                    <a:pt x="12786" y="33272"/>
                  </a:lnTo>
                  <a:lnTo>
                    <a:pt x="13626" y="33930"/>
                  </a:lnTo>
                  <a:lnTo>
                    <a:pt x="14489" y="34544"/>
                  </a:lnTo>
                  <a:lnTo>
                    <a:pt x="15352" y="35111"/>
                  </a:lnTo>
                  <a:lnTo>
                    <a:pt x="16193" y="35634"/>
                  </a:lnTo>
                  <a:lnTo>
                    <a:pt x="17010" y="36111"/>
                  </a:lnTo>
                  <a:lnTo>
                    <a:pt x="17828" y="36565"/>
                  </a:lnTo>
                  <a:lnTo>
                    <a:pt x="18623" y="36951"/>
                  </a:lnTo>
                  <a:lnTo>
                    <a:pt x="19395" y="37314"/>
                  </a:lnTo>
                  <a:lnTo>
                    <a:pt x="19894" y="37110"/>
                  </a:lnTo>
                  <a:lnTo>
                    <a:pt x="20394" y="36928"/>
                  </a:lnTo>
                  <a:lnTo>
                    <a:pt x="20916" y="36701"/>
                  </a:lnTo>
                  <a:lnTo>
                    <a:pt x="21416" y="36474"/>
                  </a:lnTo>
                  <a:lnTo>
                    <a:pt x="21938" y="36224"/>
                  </a:lnTo>
                  <a:lnTo>
                    <a:pt x="22461" y="35974"/>
                  </a:lnTo>
                  <a:lnTo>
                    <a:pt x="22983" y="35702"/>
                  </a:lnTo>
                  <a:lnTo>
                    <a:pt x="23505" y="35384"/>
                  </a:lnTo>
                  <a:lnTo>
                    <a:pt x="24005" y="35111"/>
                  </a:lnTo>
                  <a:lnTo>
                    <a:pt x="24527" y="34793"/>
                  </a:lnTo>
                  <a:lnTo>
                    <a:pt x="25549" y="34112"/>
                  </a:lnTo>
                  <a:lnTo>
                    <a:pt x="26594" y="33408"/>
                  </a:lnTo>
                  <a:lnTo>
                    <a:pt x="27593" y="32636"/>
                  </a:lnTo>
                  <a:lnTo>
                    <a:pt x="28592" y="31841"/>
                  </a:lnTo>
                  <a:lnTo>
                    <a:pt x="29592" y="31001"/>
                  </a:lnTo>
                  <a:lnTo>
                    <a:pt x="30546" y="30092"/>
                  </a:lnTo>
                  <a:lnTo>
                    <a:pt x="31477" y="29184"/>
                  </a:lnTo>
                  <a:lnTo>
                    <a:pt x="32385" y="28253"/>
                  </a:lnTo>
                  <a:lnTo>
                    <a:pt x="33248" y="27276"/>
                  </a:lnTo>
                  <a:lnTo>
                    <a:pt x="34088" y="26254"/>
                  </a:lnTo>
                  <a:lnTo>
                    <a:pt x="34497" y="25755"/>
                  </a:lnTo>
                  <a:lnTo>
                    <a:pt x="34906" y="25232"/>
                  </a:lnTo>
                  <a:lnTo>
                    <a:pt x="35292" y="24710"/>
                  </a:lnTo>
                  <a:lnTo>
                    <a:pt x="35655" y="24188"/>
                  </a:lnTo>
                  <a:lnTo>
                    <a:pt x="36019" y="23643"/>
                  </a:lnTo>
                  <a:lnTo>
                    <a:pt x="36382" y="23098"/>
                  </a:lnTo>
                  <a:lnTo>
                    <a:pt x="36723" y="22575"/>
                  </a:lnTo>
                  <a:lnTo>
                    <a:pt x="37041" y="22030"/>
                  </a:lnTo>
                  <a:lnTo>
                    <a:pt x="37336" y="21485"/>
                  </a:lnTo>
                  <a:lnTo>
                    <a:pt x="37631" y="20940"/>
                  </a:lnTo>
                  <a:lnTo>
                    <a:pt x="37926" y="20372"/>
                  </a:lnTo>
                  <a:lnTo>
                    <a:pt x="38176" y="19827"/>
                  </a:lnTo>
                  <a:lnTo>
                    <a:pt x="38426" y="19259"/>
                  </a:lnTo>
                  <a:lnTo>
                    <a:pt x="38676" y="18692"/>
                  </a:lnTo>
                  <a:lnTo>
                    <a:pt x="38903" y="18147"/>
                  </a:lnTo>
                  <a:lnTo>
                    <a:pt x="39107" y="17579"/>
                  </a:lnTo>
                  <a:lnTo>
                    <a:pt x="39289" y="17011"/>
                  </a:lnTo>
                  <a:lnTo>
                    <a:pt x="39471" y="16466"/>
                  </a:lnTo>
                  <a:lnTo>
                    <a:pt x="39630" y="15876"/>
                  </a:lnTo>
                  <a:lnTo>
                    <a:pt x="39743" y="15331"/>
                  </a:lnTo>
                  <a:lnTo>
                    <a:pt x="39857" y="14763"/>
                  </a:lnTo>
                  <a:lnTo>
                    <a:pt x="39970" y="14195"/>
                  </a:lnTo>
                  <a:lnTo>
                    <a:pt x="40039" y="13650"/>
                  </a:lnTo>
                  <a:lnTo>
                    <a:pt x="40107" y="13105"/>
                  </a:lnTo>
                  <a:lnTo>
                    <a:pt x="40129" y="12537"/>
                  </a:lnTo>
                  <a:lnTo>
                    <a:pt x="40152" y="11992"/>
                  </a:lnTo>
                  <a:lnTo>
                    <a:pt x="40129" y="11424"/>
                  </a:lnTo>
                  <a:lnTo>
                    <a:pt x="40107" y="10879"/>
                  </a:lnTo>
                  <a:lnTo>
                    <a:pt x="40061" y="10357"/>
                  </a:lnTo>
                  <a:lnTo>
                    <a:pt x="39993" y="9812"/>
                  </a:lnTo>
                  <a:lnTo>
                    <a:pt x="39880" y="9267"/>
                  </a:lnTo>
                  <a:lnTo>
                    <a:pt x="39766" y="8745"/>
                  </a:lnTo>
                  <a:lnTo>
                    <a:pt x="39630" y="8199"/>
                  </a:lnTo>
                  <a:lnTo>
                    <a:pt x="39471" y="7700"/>
                  </a:lnTo>
                  <a:lnTo>
                    <a:pt x="39266" y="7177"/>
                  </a:lnTo>
                  <a:lnTo>
                    <a:pt x="39085" y="6678"/>
                  </a:lnTo>
                  <a:lnTo>
                    <a:pt x="38880" y="6224"/>
                  </a:lnTo>
                  <a:lnTo>
                    <a:pt x="38653" y="5769"/>
                  </a:lnTo>
                  <a:lnTo>
                    <a:pt x="38426" y="5338"/>
                  </a:lnTo>
                  <a:lnTo>
                    <a:pt x="38244" y="5043"/>
                  </a:lnTo>
                  <a:lnTo>
                    <a:pt x="38267" y="5043"/>
                  </a:lnTo>
                  <a:lnTo>
                    <a:pt x="38449" y="4816"/>
                  </a:lnTo>
                  <a:lnTo>
                    <a:pt x="38631" y="4566"/>
                  </a:lnTo>
                  <a:lnTo>
                    <a:pt x="38789" y="4339"/>
                  </a:lnTo>
                  <a:lnTo>
                    <a:pt x="38903" y="4089"/>
                  </a:lnTo>
                  <a:lnTo>
                    <a:pt x="39017" y="3839"/>
                  </a:lnTo>
                  <a:lnTo>
                    <a:pt x="39107" y="3567"/>
                  </a:lnTo>
                  <a:lnTo>
                    <a:pt x="39153" y="3271"/>
                  </a:lnTo>
                  <a:lnTo>
                    <a:pt x="39153" y="2999"/>
                  </a:lnTo>
                  <a:lnTo>
                    <a:pt x="39130" y="2704"/>
                  </a:lnTo>
                  <a:lnTo>
                    <a:pt x="39062" y="2431"/>
                  </a:lnTo>
                  <a:lnTo>
                    <a:pt x="39017" y="2295"/>
                  </a:lnTo>
                  <a:lnTo>
                    <a:pt x="38971" y="2181"/>
                  </a:lnTo>
                  <a:lnTo>
                    <a:pt x="38903" y="2068"/>
                  </a:lnTo>
                  <a:lnTo>
                    <a:pt x="38812" y="1977"/>
                  </a:lnTo>
                  <a:lnTo>
                    <a:pt x="38744" y="1886"/>
                  </a:lnTo>
                  <a:lnTo>
                    <a:pt x="38653" y="1795"/>
                  </a:lnTo>
                  <a:lnTo>
                    <a:pt x="38540" y="1727"/>
                  </a:lnTo>
                  <a:lnTo>
                    <a:pt x="38426" y="1682"/>
                  </a:lnTo>
                  <a:lnTo>
                    <a:pt x="38267" y="1636"/>
                  </a:lnTo>
                  <a:lnTo>
                    <a:pt x="38063" y="1591"/>
                  </a:lnTo>
                  <a:lnTo>
                    <a:pt x="37722" y="1591"/>
                  </a:lnTo>
                  <a:lnTo>
                    <a:pt x="37427" y="1636"/>
                  </a:lnTo>
                  <a:lnTo>
                    <a:pt x="37132" y="1682"/>
                  </a:lnTo>
                  <a:lnTo>
                    <a:pt x="36859" y="1795"/>
                  </a:lnTo>
                  <a:lnTo>
                    <a:pt x="36564" y="1909"/>
                  </a:lnTo>
                  <a:lnTo>
                    <a:pt x="36291" y="2022"/>
                  </a:lnTo>
                  <a:lnTo>
                    <a:pt x="36019" y="2158"/>
                  </a:lnTo>
                  <a:lnTo>
                    <a:pt x="35814" y="2317"/>
                  </a:lnTo>
                  <a:lnTo>
                    <a:pt x="35655" y="2181"/>
                  </a:lnTo>
                  <a:lnTo>
                    <a:pt x="35519" y="2090"/>
                  </a:lnTo>
                  <a:lnTo>
                    <a:pt x="35496" y="1863"/>
                  </a:lnTo>
                  <a:lnTo>
                    <a:pt x="35451" y="1682"/>
                  </a:lnTo>
                  <a:lnTo>
                    <a:pt x="35406" y="1477"/>
                  </a:lnTo>
                  <a:lnTo>
                    <a:pt x="35360" y="1295"/>
                  </a:lnTo>
                  <a:lnTo>
                    <a:pt x="35269" y="1114"/>
                  </a:lnTo>
                  <a:lnTo>
                    <a:pt x="35156" y="978"/>
                  </a:lnTo>
                  <a:lnTo>
                    <a:pt x="34997" y="841"/>
                  </a:lnTo>
                  <a:lnTo>
                    <a:pt x="34815" y="750"/>
                  </a:lnTo>
                  <a:lnTo>
                    <a:pt x="34633" y="705"/>
                  </a:lnTo>
                  <a:lnTo>
                    <a:pt x="34452" y="660"/>
                  </a:lnTo>
                  <a:lnTo>
                    <a:pt x="34293" y="637"/>
                  </a:lnTo>
                  <a:lnTo>
                    <a:pt x="34088" y="637"/>
                  </a:lnTo>
                  <a:lnTo>
                    <a:pt x="33929" y="660"/>
                  </a:lnTo>
                  <a:lnTo>
                    <a:pt x="33748" y="705"/>
                  </a:lnTo>
                  <a:lnTo>
                    <a:pt x="33589" y="750"/>
                  </a:lnTo>
                  <a:lnTo>
                    <a:pt x="33407" y="841"/>
                  </a:lnTo>
                  <a:lnTo>
                    <a:pt x="33248" y="909"/>
                  </a:lnTo>
                  <a:lnTo>
                    <a:pt x="33112" y="1000"/>
                  </a:lnTo>
                  <a:lnTo>
                    <a:pt x="33089" y="1023"/>
                  </a:lnTo>
                  <a:lnTo>
                    <a:pt x="32998" y="1000"/>
                  </a:lnTo>
                  <a:lnTo>
                    <a:pt x="32635" y="955"/>
                  </a:lnTo>
                  <a:lnTo>
                    <a:pt x="32294" y="887"/>
                  </a:lnTo>
                  <a:lnTo>
                    <a:pt x="31931" y="841"/>
                  </a:lnTo>
                  <a:lnTo>
                    <a:pt x="31568" y="819"/>
                  </a:lnTo>
                  <a:lnTo>
                    <a:pt x="30841" y="819"/>
                  </a:lnTo>
                  <a:lnTo>
                    <a:pt x="30477" y="841"/>
                  </a:lnTo>
                  <a:lnTo>
                    <a:pt x="30114" y="841"/>
                  </a:lnTo>
                  <a:lnTo>
                    <a:pt x="29751" y="909"/>
                  </a:lnTo>
                  <a:lnTo>
                    <a:pt x="29387" y="955"/>
                  </a:lnTo>
                  <a:lnTo>
                    <a:pt x="29024" y="1046"/>
                  </a:lnTo>
                  <a:lnTo>
                    <a:pt x="28661" y="1114"/>
                  </a:lnTo>
                  <a:lnTo>
                    <a:pt x="28297" y="1205"/>
                  </a:lnTo>
                  <a:lnTo>
                    <a:pt x="27911" y="1318"/>
                  </a:lnTo>
                  <a:lnTo>
                    <a:pt x="27548" y="1454"/>
                  </a:lnTo>
                  <a:lnTo>
                    <a:pt x="26821" y="1727"/>
                  </a:lnTo>
                  <a:lnTo>
                    <a:pt x="26117" y="2045"/>
                  </a:lnTo>
                  <a:lnTo>
                    <a:pt x="25413" y="2431"/>
                  </a:lnTo>
                  <a:lnTo>
                    <a:pt x="24709" y="2840"/>
                  </a:lnTo>
                  <a:lnTo>
                    <a:pt x="24028" y="3294"/>
                  </a:lnTo>
                  <a:lnTo>
                    <a:pt x="23369" y="3771"/>
                  </a:lnTo>
                  <a:lnTo>
                    <a:pt x="22733" y="4293"/>
                  </a:lnTo>
                  <a:lnTo>
                    <a:pt x="22120" y="4816"/>
                  </a:lnTo>
                  <a:lnTo>
                    <a:pt x="21552" y="5406"/>
                  </a:lnTo>
                  <a:lnTo>
                    <a:pt x="20984" y="6019"/>
                  </a:lnTo>
                  <a:lnTo>
                    <a:pt x="20462" y="6632"/>
                  </a:lnTo>
                  <a:lnTo>
                    <a:pt x="19985" y="7291"/>
                  </a:lnTo>
                  <a:lnTo>
                    <a:pt x="19531" y="7950"/>
                  </a:lnTo>
                  <a:lnTo>
                    <a:pt x="19349" y="7450"/>
                  </a:lnTo>
                  <a:lnTo>
                    <a:pt x="19168" y="6928"/>
                  </a:lnTo>
                  <a:lnTo>
                    <a:pt x="18963" y="6451"/>
                  </a:lnTo>
                  <a:lnTo>
                    <a:pt x="18736" y="5974"/>
                  </a:lnTo>
                  <a:lnTo>
                    <a:pt x="18509" y="5542"/>
                  </a:lnTo>
                  <a:lnTo>
                    <a:pt x="18282" y="5088"/>
                  </a:lnTo>
                  <a:lnTo>
                    <a:pt x="18009" y="4679"/>
                  </a:lnTo>
                  <a:lnTo>
                    <a:pt x="17737" y="4293"/>
                  </a:lnTo>
                  <a:lnTo>
                    <a:pt x="17464" y="3907"/>
                  </a:lnTo>
                  <a:lnTo>
                    <a:pt x="17169" y="3544"/>
                  </a:lnTo>
                  <a:lnTo>
                    <a:pt x="16874" y="3203"/>
                  </a:lnTo>
                  <a:lnTo>
                    <a:pt x="16556" y="2885"/>
                  </a:lnTo>
                  <a:lnTo>
                    <a:pt x="16238" y="2567"/>
                  </a:lnTo>
                  <a:lnTo>
                    <a:pt x="15897" y="2272"/>
                  </a:lnTo>
                  <a:lnTo>
                    <a:pt x="15557" y="1999"/>
                  </a:lnTo>
                  <a:lnTo>
                    <a:pt x="15193" y="1750"/>
                  </a:lnTo>
                  <a:lnTo>
                    <a:pt x="14830" y="1500"/>
                  </a:lnTo>
                  <a:lnTo>
                    <a:pt x="14467" y="1295"/>
                  </a:lnTo>
                  <a:lnTo>
                    <a:pt x="14103" y="1091"/>
                  </a:lnTo>
                  <a:lnTo>
                    <a:pt x="13740" y="887"/>
                  </a:lnTo>
                  <a:lnTo>
                    <a:pt x="13376" y="728"/>
                  </a:lnTo>
                  <a:lnTo>
                    <a:pt x="12968" y="569"/>
                  </a:lnTo>
                  <a:lnTo>
                    <a:pt x="12582" y="432"/>
                  </a:lnTo>
                  <a:lnTo>
                    <a:pt x="12196" y="319"/>
                  </a:lnTo>
                  <a:lnTo>
                    <a:pt x="11809" y="228"/>
                  </a:lnTo>
                  <a:lnTo>
                    <a:pt x="11401" y="137"/>
                  </a:lnTo>
                  <a:lnTo>
                    <a:pt x="10992" y="69"/>
                  </a:lnTo>
                  <a:lnTo>
                    <a:pt x="10606" y="24"/>
                  </a:lnTo>
                  <a:lnTo>
                    <a:pt x="1019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52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4"/>
            <p:cNvSpPr/>
            <p:nvPr/>
          </p:nvSpPr>
          <p:spPr>
            <a:xfrm>
              <a:off x="9680450" y="-1444537"/>
              <a:ext cx="979900" cy="910450"/>
            </a:xfrm>
            <a:custGeom>
              <a:avLst/>
              <a:gdLst/>
              <a:ahLst/>
              <a:cxnLst/>
              <a:rect l="l" t="t" r="r" b="b"/>
              <a:pathLst>
                <a:path w="39196" h="36418" extrusionOk="0">
                  <a:moveTo>
                    <a:pt x="9174" y="1"/>
                  </a:moveTo>
                  <a:lnTo>
                    <a:pt x="8783" y="19"/>
                  </a:lnTo>
                  <a:lnTo>
                    <a:pt x="8391" y="57"/>
                  </a:lnTo>
                  <a:lnTo>
                    <a:pt x="8018" y="113"/>
                  </a:lnTo>
                  <a:lnTo>
                    <a:pt x="7627" y="169"/>
                  </a:lnTo>
                  <a:lnTo>
                    <a:pt x="7254" y="262"/>
                  </a:lnTo>
                  <a:lnTo>
                    <a:pt x="6881" y="374"/>
                  </a:lnTo>
                  <a:lnTo>
                    <a:pt x="6508" y="486"/>
                  </a:lnTo>
                  <a:lnTo>
                    <a:pt x="6135" y="616"/>
                  </a:lnTo>
                  <a:lnTo>
                    <a:pt x="5762" y="784"/>
                  </a:lnTo>
                  <a:lnTo>
                    <a:pt x="5408" y="952"/>
                  </a:lnTo>
                  <a:lnTo>
                    <a:pt x="5072" y="1138"/>
                  </a:lnTo>
                  <a:lnTo>
                    <a:pt x="4718" y="1325"/>
                  </a:lnTo>
                  <a:lnTo>
                    <a:pt x="4382" y="1548"/>
                  </a:lnTo>
                  <a:lnTo>
                    <a:pt x="4065" y="1791"/>
                  </a:lnTo>
                  <a:lnTo>
                    <a:pt x="3748" y="2033"/>
                  </a:lnTo>
                  <a:lnTo>
                    <a:pt x="3431" y="2313"/>
                  </a:lnTo>
                  <a:lnTo>
                    <a:pt x="3133" y="2593"/>
                  </a:lnTo>
                  <a:lnTo>
                    <a:pt x="2835" y="2891"/>
                  </a:lnTo>
                  <a:lnTo>
                    <a:pt x="2555" y="3208"/>
                  </a:lnTo>
                  <a:lnTo>
                    <a:pt x="2294" y="3544"/>
                  </a:lnTo>
                  <a:lnTo>
                    <a:pt x="2033" y="3898"/>
                  </a:lnTo>
                  <a:lnTo>
                    <a:pt x="1790" y="4252"/>
                  </a:lnTo>
                  <a:lnTo>
                    <a:pt x="1567" y="4644"/>
                  </a:lnTo>
                  <a:lnTo>
                    <a:pt x="1343" y="5035"/>
                  </a:lnTo>
                  <a:lnTo>
                    <a:pt x="1156" y="5446"/>
                  </a:lnTo>
                  <a:lnTo>
                    <a:pt x="970" y="5874"/>
                  </a:lnTo>
                  <a:lnTo>
                    <a:pt x="784" y="6322"/>
                  </a:lnTo>
                  <a:lnTo>
                    <a:pt x="634" y="6788"/>
                  </a:lnTo>
                  <a:lnTo>
                    <a:pt x="485" y="7254"/>
                  </a:lnTo>
                  <a:lnTo>
                    <a:pt x="373" y="7758"/>
                  </a:lnTo>
                  <a:lnTo>
                    <a:pt x="261" y="8261"/>
                  </a:lnTo>
                  <a:lnTo>
                    <a:pt x="168" y="8783"/>
                  </a:lnTo>
                  <a:lnTo>
                    <a:pt x="112" y="9324"/>
                  </a:lnTo>
                  <a:lnTo>
                    <a:pt x="56" y="9902"/>
                  </a:lnTo>
                  <a:lnTo>
                    <a:pt x="19" y="10480"/>
                  </a:lnTo>
                  <a:lnTo>
                    <a:pt x="0" y="11058"/>
                  </a:lnTo>
                  <a:lnTo>
                    <a:pt x="0" y="11618"/>
                  </a:lnTo>
                  <a:lnTo>
                    <a:pt x="38" y="12196"/>
                  </a:lnTo>
                  <a:lnTo>
                    <a:pt x="75" y="12755"/>
                  </a:lnTo>
                  <a:lnTo>
                    <a:pt x="131" y="13333"/>
                  </a:lnTo>
                  <a:lnTo>
                    <a:pt x="205" y="13892"/>
                  </a:lnTo>
                  <a:lnTo>
                    <a:pt x="299" y="14452"/>
                  </a:lnTo>
                  <a:lnTo>
                    <a:pt x="411" y="15011"/>
                  </a:lnTo>
                  <a:lnTo>
                    <a:pt x="522" y="15552"/>
                  </a:lnTo>
                  <a:lnTo>
                    <a:pt x="672" y="16111"/>
                  </a:lnTo>
                  <a:lnTo>
                    <a:pt x="821" y="16652"/>
                  </a:lnTo>
                  <a:lnTo>
                    <a:pt x="989" y="17193"/>
                  </a:lnTo>
                  <a:lnTo>
                    <a:pt x="1175" y="17734"/>
                  </a:lnTo>
                  <a:lnTo>
                    <a:pt x="1380" y="18274"/>
                  </a:lnTo>
                  <a:lnTo>
                    <a:pt x="1585" y="18815"/>
                  </a:lnTo>
                  <a:lnTo>
                    <a:pt x="1809" y="19337"/>
                  </a:lnTo>
                  <a:lnTo>
                    <a:pt x="2052" y="19859"/>
                  </a:lnTo>
                  <a:lnTo>
                    <a:pt x="2294" y="20381"/>
                  </a:lnTo>
                  <a:lnTo>
                    <a:pt x="2555" y="20885"/>
                  </a:lnTo>
                  <a:lnTo>
                    <a:pt x="2816" y="21407"/>
                  </a:lnTo>
                  <a:lnTo>
                    <a:pt x="3114" y="21910"/>
                  </a:lnTo>
                  <a:lnTo>
                    <a:pt x="3394" y="22414"/>
                  </a:lnTo>
                  <a:lnTo>
                    <a:pt x="4009" y="23402"/>
                  </a:lnTo>
                  <a:lnTo>
                    <a:pt x="4662" y="24353"/>
                  </a:lnTo>
                  <a:lnTo>
                    <a:pt x="5352" y="25304"/>
                  </a:lnTo>
                  <a:lnTo>
                    <a:pt x="6061" y="26218"/>
                  </a:lnTo>
                  <a:lnTo>
                    <a:pt x="6806" y="27094"/>
                  </a:lnTo>
                  <a:lnTo>
                    <a:pt x="7571" y="27971"/>
                  </a:lnTo>
                  <a:lnTo>
                    <a:pt x="8354" y="28791"/>
                  </a:lnTo>
                  <a:lnTo>
                    <a:pt x="9174" y="29593"/>
                  </a:lnTo>
                  <a:lnTo>
                    <a:pt x="9976" y="30376"/>
                  </a:lnTo>
                  <a:lnTo>
                    <a:pt x="10815" y="31103"/>
                  </a:lnTo>
                  <a:lnTo>
                    <a:pt x="11636" y="31812"/>
                  </a:lnTo>
                  <a:lnTo>
                    <a:pt x="12475" y="32483"/>
                  </a:lnTo>
                  <a:lnTo>
                    <a:pt x="13314" y="33117"/>
                  </a:lnTo>
                  <a:lnTo>
                    <a:pt x="14153" y="33714"/>
                  </a:lnTo>
                  <a:lnTo>
                    <a:pt x="14992" y="34273"/>
                  </a:lnTo>
                  <a:lnTo>
                    <a:pt x="15813" y="34777"/>
                  </a:lnTo>
                  <a:lnTo>
                    <a:pt x="16614" y="35261"/>
                  </a:lnTo>
                  <a:lnTo>
                    <a:pt x="17398" y="35690"/>
                  </a:lnTo>
                  <a:lnTo>
                    <a:pt x="18181" y="36082"/>
                  </a:lnTo>
                  <a:lnTo>
                    <a:pt x="18927" y="36417"/>
                  </a:lnTo>
                  <a:lnTo>
                    <a:pt x="19411" y="36231"/>
                  </a:lnTo>
                  <a:lnTo>
                    <a:pt x="19915" y="36045"/>
                  </a:lnTo>
                  <a:lnTo>
                    <a:pt x="20418" y="35821"/>
                  </a:lnTo>
                  <a:lnTo>
                    <a:pt x="20903" y="35597"/>
                  </a:lnTo>
                  <a:lnTo>
                    <a:pt x="21407" y="35355"/>
                  </a:lnTo>
                  <a:lnTo>
                    <a:pt x="21929" y="35112"/>
                  </a:lnTo>
                  <a:lnTo>
                    <a:pt x="22432" y="34851"/>
                  </a:lnTo>
                  <a:lnTo>
                    <a:pt x="22936" y="34553"/>
                  </a:lnTo>
                  <a:lnTo>
                    <a:pt x="23439" y="34273"/>
                  </a:lnTo>
                  <a:lnTo>
                    <a:pt x="23943" y="33956"/>
                  </a:lnTo>
                  <a:lnTo>
                    <a:pt x="24949" y="33304"/>
                  </a:lnTo>
                  <a:lnTo>
                    <a:pt x="25956" y="32614"/>
                  </a:lnTo>
                  <a:lnTo>
                    <a:pt x="26945" y="31868"/>
                  </a:lnTo>
                  <a:lnTo>
                    <a:pt x="27914" y="31085"/>
                  </a:lnTo>
                  <a:lnTo>
                    <a:pt x="28884" y="30264"/>
                  </a:lnTo>
                  <a:lnTo>
                    <a:pt x="29816" y="29388"/>
                  </a:lnTo>
                  <a:lnTo>
                    <a:pt x="30730" y="28493"/>
                  </a:lnTo>
                  <a:lnTo>
                    <a:pt x="31606" y="27579"/>
                  </a:lnTo>
                  <a:lnTo>
                    <a:pt x="32464" y="26628"/>
                  </a:lnTo>
                  <a:lnTo>
                    <a:pt x="33284" y="25640"/>
                  </a:lnTo>
                  <a:lnTo>
                    <a:pt x="33676" y="25136"/>
                  </a:lnTo>
                  <a:lnTo>
                    <a:pt x="34068" y="24633"/>
                  </a:lnTo>
                  <a:lnTo>
                    <a:pt x="34441" y="24129"/>
                  </a:lnTo>
                  <a:lnTo>
                    <a:pt x="34813" y="23607"/>
                  </a:lnTo>
                  <a:lnTo>
                    <a:pt x="35168" y="23085"/>
                  </a:lnTo>
                  <a:lnTo>
                    <a:pt x="35503" y="22563"/>
                  </a:lnTo>
                  <a:lnTo>
                    <a:pt x="35839" y="22041"/>
                  </a:lnTo>
                  <a:lnTo>
                    <a:pt x="36156" y="21500"/>
                  </a:lnTo>
                  <a:lnTo>
                    <a:pt x="36454" y="20978"/>
                  </a:lnTo>
                  <a:lnTo>
                    <a:pt x="36734" y="20437"/>
                  </a:lnTo>
                  <a:lnTo>
                    <a:pt x="37014" y="19897"/>
                  </a:lnTo>
                  <a:lnTo>
                    <a:pt x="37275" y="19356"/>
                  </a:lnTo>
                  <a:lnTo>
                    <a:pt x="37517" y="18797"/>
                  </a:lnTo>
                  <a:lnTo>
                    <a:pt x="37760" y="18256"/>
                  </a:lnTo>
                  <a:lnTo>
                    <a:pt x="37965" y="17715"/>
                  </a:lnTo>
                  <a:lnTo>
                    <a:pt x="38170" y="17156"/>
                  </a:lnTo>
                  <a:lnTo>
                    <a:pt x="38356" y="16615"/>
                  </a:lnTo>
                  <a:lnTo>
                    <a:pt x="38524" y="16074"/>
                  </a:lnTo>
                  <a:lnTo>
                    <a:pt x="38673" y="15515"/>
                  </a:lnTo>
                  <a:lnTo>
                    <a:pt x="38804" y="14974"/>
                  </a:lnTo>
                  <a:lnTo>
                    <a:pt x="38916" y="14415"/>
                  </a:lnTo>
                  <a:lnTo>
                    <a:pt x="39009" y="13874"/>
                  </a:lnTo>
                  <a:lnTo>
                    <a:pt x="39084" y="13333"/>
                  </a:lnTo>
                  <a:lnTo>
                    <a:pt x="39139" y="12792"/>
                  </a:lnTo>
                  <a:lnTo>
                    <a:pt x="39177" y="12252"/>
                  </a:lnTo>
                  <a:lnTo>
                    <a:pt x="39195" y="11711"/>
                  </a:lnTo>
                  <a:lnTo>
                    <a:pt x="39177" y="11170"/>
                  </a:lnTo>
                  <a:lnTo>
                    <a:pt x="39158" y="10629"/>
                  </a:lnTo>
                  <a:lnTo>
                    <a:pt x="39102" y="10107"/>
                  </a:lnTo>
                  <a:lnTo>
                    <a:pt x="39046" y="9585"/>
                  </a:lnTo>
                  <a:lnTo>
                    <a:pt x="38934" y="9063"/>
                  </a:lnTo>
                  <a:lnTo>
                    <a:pt x="38822" y="8541"/>
                  </a:lnTo>
                  <a:lnTo>
                    <a:pt x="38692" y="8019"/>
                  </a:lnTo>
                  <a:lnTo>
                    <a:pt x="38524" y="7515"/>
                  </a:lnTo>
                  <a:lnTo>
                    <a:pt x="38338" y="7012"/>
                  </a:lnTo>
                  <a:lnTo>
                    <a:pt x="38151" y="6527"/>
                  </a:lnTo>
                  <a:lnTo>
                    <a:pt x="37946" y="6080"/>
                  </a:lnTo>
                  <a:lnTo>
                    <a:pt x="37722" y="5632"/>
                  </a:lnTo>
                  <a:lnTo>
                    <a:pt x="37499" y="5222"/>
                  </a:lnTo>
                  <a:lnTo>
                    <a:pt x="37275" y="4830"/>
                  </a:lnTo>
                  <a:lnTo>
                    <a:pt x="37032" y="4457"/>
                  </a:lnTo>
                  <a:lnTo>
                    <a:pt x="36771" y="4103"/>
                  </a:lnTo>
                  <a:lnTo>
                    <a:pt x="36510" y="3767"/>
                  </a:lnTo>
                  <a:lnTo>
                    <a:pt x="36249" y="3450"/>
                  </a:lnTo>
                  <a:lnTo>
                    <a:pt x="35970" y="3152"/>
                  </a:lnTo>
                  <a:lnTo>
                    <a:pt x="35690" y="2872"/>
                  </a:lnTo>
                  <a:lnTo>
                    <a:pt x="35410" y="2611"/>
                  </a:lnTo>
                  <a:lnTo>
                    <a:pt x="35112" y="2369"/>
                  </a:lnTo>
                  <a:lnTo>
                    <a:pt x="34813" y="2145"/>
                  </a:lnTo>
                  <a:lnTo>
                    <a:pt x="34496" y="1940"/>
                  </a:lnTo>
                  <a:lnTo>
                    <a:pt x="34198" y="1754"/>
                  </a:lnTo>
                  <a:lnTo>
                    <a:pt x="33881" y="1586"/>
                  </a:lnTo>
                  <a:lnTo>
                    <a:pt x="33545" y="1437"/>
                  </a:lnTo>
                  <a:lnTo>
                    <a:pt x="33228" y="1306"/>
                  </a:lnTo>
                  <a:lnTo>
                    <a:pt x="32893" y="1194"/>
                  </a:lnTo>
                  <a:lnTo>
                    <a:pt x="32557" y="1082"/>
                  </a:lnTo>
                  <a:lnTo>
                    <a:pt x="32222" y="989"/>
                  </a:lnTo>
                  <a:lnTo>
                    <a:pt x="31867" y="933"/>
                  </a:lnTo>
                  <a:lnTo>
                    <a:pt x="31532" y="877"/>
                  </a:lnTo>
                  <a:lnTo>
                    <a:pt x="31177" y="840"/>
                  </a:lnTo>
                  <a:lnTo>
                    <a:pt x="30823" y="803"/>
                  </a:lnTo>
                  <a:lnTo>
                    <a:pt x="30115" y="803"/>
                  </a:lnTo>
                  <a:lnTo>
                    <a:pt x="29760" y="821"/>
                  </a:lnTo>
                  <a:lnTo>
                    <a:pt x="29406" y="840"/>
                  </a:lnTo>
                  <a:lnTo>
                    <a:pt x="29052" y="896"/>
                  </a:lnTo>
                  <a:lnTo>
                    <a:pt x="28679" y="952"/>
                  </a:lnTo>
                  <a:lnTo>
                    <a:pt x="28324" y="1026"/>
                  </a:lnTo>
                  <a:lnTo>
                    <a:pt x="27970" y="1101"/>
                  </a:lnTo>
                  <a:lnTo>
                    <a:pt x="27616" y="1194"/>
                  </a:lnTo>
                  <a:lnTo>
                    <a:pt x="27243" y="1306"/>
                  </a:lnTo>
                  <a:lnTo>
                    <a:pt x="26889" y="1437"/>
                  </a:lnTo>
                  <a:lnTo>
                    <a:pt x="26180" y="1698"/>
                  </a:lnTo>
                  <a:lnTo>
                    <a:pt x="25490" y="2015"/>
                  </a:lnTo>
                  <a:lnTo>
                    <a:pt x="24800" y="2388"/>
                  </a:lnTo>
                  <a:lnTo>
                    <a:pt x="24110" y="2779"/>
                  </a:lnTo>
                  <a:lnTo>
                    <a:pt x="23458" y="3227"/>
                  </a:lnTo>
                  <a:lnTo>
                    <a:pt x="22824" y="3693"/>
                  </a:lnTo>
                  <a:lnTo>
                    <a:pt x="22190" y="4196"/>
                  </a:lnTo>
                  <a:lnTo>
                    <a:pt x="21593" y="4718"/>
                  </a:lnTo>
                  <a:lnTo>
                    <a:pt x="21034" y="5296"/>
                  </a:lnTo>
                  <a:lnTo>
                    <a:pt x="20493" y="5874"/>
                  </a:lnTo>
                  <a:lnTo>
                    <a:pt x="19971" y="6490"/>
                  </a:lnTo>
                  <a:lnTo>
                    <a:pt x="19505" y="7124"/>
                  </a:lnTo>
                  <a:lnTo>
                    <a:pt x="19057" y="7776"/>
                  </a:lnTo>
                  <a:lnTo>
                    <a:pt x="18889" y="7273"/>
                  </a:lnTo>
                  <a:lnTo>
                    <a:pt x="18703" y="6769"/>
                  </a:lnTo>
                  <a:lnTo>
                    <a:pt x="18516" y="6303"/>
                  </a:lnTo>
                  <a:lnTo>
                    <a:pt x="18293" y="5837"/>
                  </a:lnTo>
                  <a:lnTo>
                    <a:pt x="18069" y="5408"/>
                  </a:lnTo>
                  <a:lnTo>
                    <a:pt x="17845" y="4979"/>
                  </a:lnTo>
                  <a:lnTo>
                    <a:pt x="17584" y="4569"/>
                  </a:lnTo>
                  <a:lnTo>
                    <a:pt x="17323" y="4196"/>
                  </a:lnTo>
                  <a:lnTo>
                    <a:pt x="17043" y="3823"/>
                  </a:lnTo>
                  <a:lnTo>
                    <a:pt x="16764" y="3469"/>
                  </a:lnTo>
                  <a:lnTo>
                    <a:pt x="16465" y="3133"/>
                  </a:lnTo>
                  <a:lnTo>
                    <a:pt x="16167" y="2816"/>
                  </a:lnTo>
                  <a:lnTo>
                    <a:pt x="15850" y="2518"/>
                  </a:lnTo>
                  <a:lnTo>
                    <a:pt x="15514" y="2220"/>
                  </a:lnTo>
                  <a:lnTo>
                    <a:pt x="15179" y="1959"/>
                  </a:lnTo>
                  <a:lnTo>
                    <a:pt x="14843" y="1716"/>
                  </a:lnTo>
                  <a:lnTo>
                    <a:pt x="14489" y="1474"/>
                  </a:lnTo>
                  <a:lnTo>
                    <a:pt x="14134" y="1269"/>
                  </a:lnTo>
                  <a:lnTo>
                    <a:pt x="13780" y="1064"/>
                  </a:lnTo>
                  <a:lnTo>
                    <a:pt x="13407" y="877"/>
                  </a:lnTo>
                  <a:lnTo>
                    <a:pt x="13053" y="709"/>
                  </a:lnTo>
                  <a:lnTo>
                    <a:pt x="12661" y="560"/>
                  </a:lnTo>
                  <a:lnTo>
                    <a:pt x="12288" y="430"/>
                  </a:lnTo>
                  <a:lnTo>
                    <a:pt x="11916" y="318"/>
                  </a:lnTo>
                  <a:lnTo>
                    <a:pt x="11524" y="225"/>
                  </a:lnTo>
                  <a:lnTo>
                    <a:pt x="11132" y="150"/>
                  </a:lnTo>
                  <a:lnTo>
                    <a:pt x="10741" y="75"/>
                  </a:lnTo>
                  <a:lnTo>
                    <a:pt x="10349" y="38"/>
                  </a:lnTo>
                  <a:lnTo>
                    <a:pt x="9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4"/>
            <p:cNvSpPr/>
            <p:nvPr/>
          </p:nvSpPr>
          <p:spPr>
            <a:xfrm>
              <a:off x="9680450" y="-1444537"/>
              <a:ext cx="979900" cy="910450"/>
            </a:xfrm>
            <a:custGeom>
              <a:avLst/>
              <a:gdLst/>
              <a:ahLst/>
              <a:cxnLst/>
              <a:rect l="l" t="t" r="r" b="b"/>
              <a:pathLst>
                <a:path w="39196" h="36418" fill="none" extrusionOk="0">
                  <a:moveTo>
                    <a:pt x="38524" y="7515"/>
                  </a:moveTo>
                  <a:lnTo>
                    <a:pt x="38524" y="7515"/>
                  </a:lnTo>
                  <a:lnTo>
                    <a:pt x="38338" y="7012"/>
                  </a:lnTo>
                  <a:lnTo>
                    <a:pt x="38151" y="6527"/>
                  </a:lnTo>
                  <a:lnTo>
                    <a:pt x="37946" y="6080"/>
                  </a:lnTo>
                  <a:lnTo>
                    <a:pt x="37722" y="5632"/>
                  </a:lnTo>
                  <a:lnTo>
                    <a:pt x="37499" y="5222"/>
                  </a:lnTo>
                  <a:lnTo>
                    <a:pt x="37275" y="4830"/>
                  </a:lnTo>
                  <a:lnTo>
                    <a:pt x="37032" y="4457"/>
                  </a:lnTo>
                  <a:lnTo>
                    <a:pt x="36771" y="4103"/>
                  </a:lnTo>
                  <a:lnTo>
                    <a:pt x="36510" y="3767"/>
                  </a:lnTo>
                  <a:lnTo>
                    <a:pt x="36249" y="3450"/>
                  </a:lnTo>
                  <a:lnTo>
                    <a:pt x="35970" y="3152"/>
                  </a:lnTo>
                  <a:lnTo>
                    <a:pt x="35690" y="2872"/>
                  </a:lnTo>
                  <a:lnTo>
                    <a:pt x="35410" y="2611"/>
                  </a:lnTo>
                  <a:lnTo>
                    <a:pt x="35112" y="2369"/>
                  </a:lnTo>
                  <a:lnTo>
                    <a:pt x="34813" y="2145"/>
                  </a:lnTo>
                  <a:lnTo>
                    <a:pt x="34496" y="1940"/>
                  </a:lnTo>
                  <a:lnTo>
                    <a:pt x="34198" y="1754"/>
                  </a:lnTo>
                  <a:lnTo>
                    <a:pt x="33881" y="1586"/>
                  </a:lnTo>
                  <a:lnTo>
                    <a:pt x="33545" y="1437"/>
                  </a:lnTo>
                  <a:lnTo>
                    <a:pt x="33228" y="1306"/>
                  </a:lnTo>
                  <a:lnTo>
                    <a:pt x="32893" y="1194"/>
                  </a:lnTo>
                  <a:lnTo>
                    <a:pt x="32557" y="1082"/>
                  </a:lnTo>
                  <a:lnTo>
                    <a:pt x="32222" y="989"/>
                  </a:lnTo>
                  <a:lnTo>
                    <a:pt x="31867" y="933"/>
                  </a:lnTo>
                  <a:lnTo>
                    <a:pt x="31532" y="877"/>
                  </a:lnTo>
                  <a:lnTo>
                    <a:pt x="31177" y="840"/>
                  </a:lnTo>
                  <a:lnTo>
                    <a:pt x="30823" y="803"/>
                  </a:lnTo>
                  <a:lnTo>
                    <a:pt x="30469" y="803"/>
                  </a:lnTo>
                  <a:lnTo>
                    <a:pt x="30115" y="803"/>
                  </a:lnTo>
                  <a:lnTo>
                    <a:pt x="29760" y="821"/>
                  </a:lnTo>
                  <a:lnTo>
                    <a:pt x="29406" y="840"/>
                  </a:lnTo>
                  <a:lnTo>
                    <a:pt x="29052" y="896"/>
                  </a:lnTo>
                  <a:lnTo>
                    <a:pt x="28679" y="952"/>
                  </a:lnTo>
                  <a:lnTo>
                    <a:pt x="28324" y="1026"/>
                  </a:lnTo>
                  <a:lnTo>
                    <a:pt x="27970" y="1101"/>
                  </a:lnTo>
                  <a:lnTo>
                    <a:pt x="27616" y="1194"/>
                  </a:lnTo>
                  <a:lnTo>
                    <a:pt x="27243" y="1306"/>
                  </a:lnTo>
                  <a:lnTo>
                    <a:pt x="26889" y="1437"/>
                  </a:lnTo>
                  <a:lnTo>
                    <a:pt x="26180" y="1698"/>
                  </a:lnTo>
                  <a:lnTo>
                    <a:pt x="25490" y="2015"/>
                  </a:lnTo>
                  <a:lnTo>
                    <a:pt x="24800" y="2388"/>
                  </a:lnTo>
                  <a:lnTo>
                    <a:pt x="24110" y="2779"/>
                  </a:lnTo>
                  <a:lnTo>
                    <a:pt x="23458" y="3227"/>
                  </a:lnTo>
                  <a:lnTo>
                    <a:pt x="22824" y="3693"/>
                  </a:lnTo>
                  <a:lnTo>
                    <a:pt x="22190" y="4196"/>
                  </a:lnTo>
                  <a:lnTo>
                    <a:pt x="21593" y="4718"/>
                  </a:lnTo>
                  <a:lnTo>
                    <a:pt x="21034" y="5296"/>
                  </a:lnTo>
                  <a:lnTo>
                    <a:pt x="20493" y="5874"/>
                  </a:lnTo>
                  <a:lnTo>
                    <a:pt x="19971" y="6490"/>
                  </a:lnTo>
                  <a:lnTo>
                    <a:pt x="19505" y="7124"/>
                  </a:lnTo>
                  <a:lnTo>
                    <a:pt x="19057" y="7776"/>
                  </a:lnTo>
                  <a:lnTo>
                    <a:pt x="19057" y="7776"/>
                  </a:lnTo>
                  <a:lnTo>
                    <a:pt x="18889" y="7273"/>
                  </a:lnTo>
                  <a:lnTo>
                    <a:pt x="18703" y="6769"/>
                  </a:lnTo>
                  <a:lnTo>
                    <a:pt x="18516" y="6303"/>
                  </a:lnTo>
                  <a:lnTo>
                    <a:pt x="18293" y="5837"/>
                  </a:lnTo>
                  <a:lnTo>
                    <a:pt x="18069" y="5408"/>
                  </a:lnTo>
                  <a:lnTo>
                    <a:pt x="17845" y="4979"/>
                  </a:lnTo>
                  <a:lnTo>
                    <a:pt x="17584" y="4569"/>
                  </a:lnTo>
                  <a:lnTo>
                    <a:pt x="17323" y="4196"/>
                  </a:lnTo>
                  <a:lnTo>
                    <a:pt x="17043" y="3823"/>
                  </a:lnTo>
                  <a:lnTo>
                    <a:pt x="16764" y="3469"/>
                  </a:lnTo>
                  <a:lnTo>
                    <a:pt x="16465" y="3133"/>
                  </a:lnTo>
                  <a:lnTo>
                    <a:pt x="16167" y="2816"/>
                  </a:lnTo>
                  <a:lnTo>
                    <a:pt x="15850" y="2518"/>
                  </a:lnTo>
                  <a:lnTo>
                    <a:pt x="15514" y="2220"/>
                  </a:lnTo>
                  <a:lnTo>
                    <a:pt x="15179" y="1959"/>
                  </a:lnTo>
                  <a:lnTo>
                    <a:pt x="14843" y="1716"/>
                  </a:lnTo>
                  <a:lnTo>
                    <a:pt x="14489" y="1474"/>
                  </a:lnTo>
                  <a:lnTo>
                    <a:pt x="14134" y="1269"/>
                  </a:lnTo>
                  <a:lnTo>
                    <a:pt x="13780" y="1064"/>
                  </a:lnTo>
                  <a:lnTo>
                    <a:pt x="13407" y="877"/>
                  </a:lnTo>
                  <a:lnTo>
                    <a:pt x="13053" y="709"/>
                  </a:lnTo>
                  <a:lnTo>
                    <a:pt x="12661" y="560"/>
                  </a:lnTo>
                  <a:lnTo>
                    <a:pt x="12288" y="430"/>
                  </a:lnTo>
                  <a:lnTo>
                    <a:pt x="11916" y="318"/>
                  </a:lnTo>
                  <a:lnTo>
                    <a:pt x="11524" y="225"/>
                  </a:lnTo>
                  <a:lnTo>
                    <a:pt x="11132" y="150"/>
                  </a:lnTo>
                  <a:lnTo>
                    <a:pt x="10741" y="75"/>
                  </a:lnTo>
                  <a:lnTo>
                    <a:pt x="10349" y="38"/>
                  </a:lnTo>
                  <a:lnTo>
                    <a:pt x="9958" y="1"/>
                  </a:lnTo>
                  <a:lnTo>
                    <a:pt x="9566" y="1"/>
                  </a:lnTo>
                  <a:lnTo>
                    <a:pt x="9174" y="1"/>
                  </a:lnTo>
                  <a:lnTo>
                    <a:pt x="8783" y="19"/>
                  </a:lnTo>
                  <a:lnTo>
                    <a:pt x="8391" y="57"/>
                  </a:lnTo>
                  <a:lnTo>
                    <a:pt x="8018" y="113"/>
                  </a:lnTo>
                  <a:lnTo>
                    <a:pt x="7627" y="169"/>
                  </a:lnTo>
                  <a:lnTo>
                    <a:pt x="7254" y="262"/>
                  </a:lnTo>
                  <a:lnTo>
                    <a:pt x="6881" y="374"/>
                  </a:lnTo>
                  <a:lnTo>
                    <a:pt x="6508" y="486"/>
                  </a:lnTo>
                  <a:lnTo>
                    <a:pt x="6135" y="616"/>
                  </a:lnTo>
                  <a:lnTo>
                    <a:pt x="5762" y="784"/>
                  </a:lnTo>
                  <a:lnTo>
                    <a:pt x="5408" y="952"/>
                  </a:lnTo>
                  <a:lnTo>
                    <a:pt x="5072" y="1138"/>
                  </a:lnTo>
                  <a:lnTo>
                    <a:pt x="4718" y="1325"/>
                  </a:lnTo>
                  <a:lnTo>
                    <a:pt x="4382" y="1548"/>
                  </a:lnTo>
                  <a:lnTo>
                    <a:pt x="4065" y="1791"/>
                  </a:lnTo>
                  <a:lnTo>
                    <a:pt x="3748" y="2033"/>
                  </a:lnTo>
                  <a:lnTo>
                    <a:pt x="3431" y="2313"/>
                  </a:lnTo>
                  <a:lnTo>
                    <a:pt x="3133" y="2593"/>
                  </a:lnTo>
                  <a:lnTo>
                    <a:pt x="2835" y="2891"/>
                  </a:lnTo>
                  <a:lnTo>
                    <a:pt x="2555" y="3208"/>
                  </a:lnTo>
                  <a:lnTo>
                    <a:pt x="2294" y="3544"/>
                  </a:lnTo>
                  <a:lnTo>
                    <a:pt x="2033" y="3898"/>
                  </a:lnTo>
                  <a:lnTo>
                    <a:pt x="1790" y="4252"/>
                  </a:lnTo>
                  <a:lnTo>
                    <a:pt x="1567" y="4644"/>
                  </a:lnTo>
                  <a:lnTo>
                    <a:pt x="1343" y="5035"/>
                  </a:lnTo>
                  <a:lnTo>
                    <a:pt x="1156" y="5446"/>
                  </a:lnTo>
                  <a:lnTo>
                    <a:pt x="970" y="5874"/>
                  </a:lnTo>
                  <a:lnTo>
                    <a:pt x="784" y="6322"/>
                  </a:lnTo>
                  <a:lnTo>
                    <a:pt x="634" y="6788"/>
                  </a:lnTo>
                  <a:lnTo>
                    <a:pt x="485" y="7254"/>
                  </a:lnTo>
                  <a:lnTo>
                    <a:pt x="373" y="7758"/>
                  </a:lnTo>
                  <a:lnTo>
                    <a:pt x="261" y="8261"/>
                  </a:lnTo>
                  <a:lnTo>
                    <a:pt x="168" y="8783"/>
                  </a:lnTo>
                  <a:lnTo>
                    <a:pt x="112" y="9324"/>
                  </a:lnTo>
                  <a:lnTo>
                    <a:pt x="112" y="9324"/>
                  </a:lnTo>
                  <a:lnTo>
                    <a:pt x="56" y="9902"/>
                  </a:lnTo>
                  <a:lnTo>
                    <a:pt x="19" y="10480"/>
                  </a:lnTo>
                  <a:lnTo>
                    <a:pt x="0" y="11058"/>
                  </a:lnTo>
                  <a:lnTo>
                    <a:pt x="0" y="11618"/>
                  </a:lnTo>
                  <a:lnTo>
                    <a:pt x="38" y="12196"/>
                  </a:lnTo>
                  <a:lnTo>
                    <a:pt x="75" y="12755"/>
                  </a:lnTo>
                  <a:lnTo>
                    <a:pt x="131" y="13333"/>
                  </a:lnTo>
                  <a:lnTo>
                    <a:pt x="205" y="13892"/>
                  </a:lnTo>
                  <a:lnTo>
                    <a:pt x="299" y="14452"/>
                  </a:lnTo>
                  <a:lnTo>
                    <a:pt x="411" y="15011"/>
                  </a:lnTo>
                  <a:lnTo>
                    <a:pt x="522" y="15552"/>
                  </a:lnTo>
                  <a:lnTo>
                    <a:pt x="672" y="16111"/>
                  </a:lnTo>
                  <a:lnTo>
                    <a:pt x="821" y="16652"/>
                  </a:lnTo>
                  <a:lnTo>
                    <a:pt x="989" y="17193"/>
                  </a:lnTo>
                  <a:lnTo>
                    <a:pt x="1175" y="17734"/>
                  </a:lnTo>
                  <a:lnTo>
                    <a:pt x="1380" y="18274"/>
                  </a:lnTo>
                  <a:lnTo>
                    <a:pt x="1585" y="18815"/>
                  </a:lnTo>
                  <a:lnTo>
                    <a:pt x="1809" y="19337"/>
                  </a:lnTo>
                  <a:lnTo>
                    <a:pt x="2052" y="19859"/>
                  </a:lnTo>
                  <a:lnTo>
                    <a:pt x="2294" y="20381"/>
                  </a:lnTo>
                  <a:lnTo>
                    <a:pt x="2555" y="20885"/>
                  </a:lnTo>
                  <a:lnTo>
                    <a:pt x="2816" y="21407"/>
                  </a:lnTo>
                  <a:lnTo>
                    <a:pt x="3114" y="21910"/>
                  </a:lnTo>
                  <a:lnTo>
                    <a:pt x="3394" y="22414"/>
                  </a:lnTo>
                  <a:lnTo>
                    <a:pt x="4009" y="23402"/>
                  </a:lnTo>
                  <a:lnTo>
                    <a:pt x="4662" y="24353"/>
                  </a:lnTo>
                  <a:lnTo>
                    <a:pt x="5352" y="25304"/>
                  </a:lnTo>
                  <a:lnTo>
                    <a:pt x="6061" y="26218"/>
                  </a:lnTo>
                  <a:lnTo>
                    <a:pt x="6806" y="27094"/>
                  </a:lnTo>
                  <a:lnTo>
                    <a:pt x="7571" y="27971"/>
                  </a:lnTo>
                  <a:lnTo>
                    <a:pt x="8354" y="28791"/>
                  </a:lnTo>
                  <a:lnTo>
                    <a:pt x="9174" y="29593"/>
                  </a:lnTo>
                  <a:lnTo>
                    <a:pt x="9976" y="30376"/>
                  </a:lnTo>
                  <a:lnTo>
                    <a:pt x="10815" y="31103"/>
                  </a:lnTo>
                  <a:lnTo>
                    <a:pt x="11636" y="31812"/>
                  </a:lnTo>
                  <a:lnTo>
                    <a:pt x="12475" y="32483"/>
                  </a:lnTo>
                  <a:lnTo>
                    <a:pt x="13314" y="33117"/>
                  </a:lnTo>
                  <a:lnTo>
                    <a:pt x="14153" y="33714"/>
                  </a:lnTo>
                  <a:lnTo>
                    <a:pt x="14992" y="34273"/>
                  </a:lnTo>
                  <a:lnTo>
                    <a:pt x="15813" y="34777"/>
                  </a:lnTo>
                  <a:lnTo>
                    <a:pt x="16614" y="35261"/>
                  </a:lnTo>
                  <a:lnTo>
                    <a:pt x="17398" y="35690"/>
                  </a:lnTo>
                  <a:lnTo>
                    <a:pt x="18181" y="36082"/>
                  </a:lnTo>
                  <a:lnTo>
                    <a:pt x="18927" y="36417"/>
                  </a:lnTo>
                  <a:lnTo>
                    <a:pt x="18927" y="36417"/>
                  </a:lnTo>
                  <a:lnTo>
                    <a:pt x="19411" y="36231"/>
                  </a:lnTo>
                  <a:lnTo>
                    <a:pt x="19915" y="36045"/>
                  </a:lnTo>
                  <a:lnTo>
                    <a:pt x="20418" y="35821"/>
                  </a:lnTo>
                  <a:lnTo>
                    <a:pt x="20903" y="35597"/>
                  </a:lnTo>
                  <a:lnTo>
                    <a:pt x="21407" y="35355"/>
                  </a:lnTo>
                  <a:lnTo>
                    <a:pt x="21929" y="35112"/>
                  </a:lnTo>
                  <a:lnTo>
                    <a:pt x="22432" y="34851"/>
                  </a:lnTo>
                  <a:lnTo>
                    <a:pt x="22936" y="34553"/>
                  </a:lnTo>
                  <a:lnTo>
                    <a:pt x="23439" y="34273"/>
                  </a:lnTo>
                  <a:lnTo>
                    <a:pt x="23943" y="33956"/>
                  </a:lnTo>
                  <a:lnTo>
                    <a:pt x="24949" y="33304"/>
                  </a:lnTo>
                  <a:lnTo>
                    <a:pt x="25956" y="32614"/>
                  </a:lnTo>
                  <a:lnTo>
                    <a:pt x="26945" y="31868"/>
                  </a:lnTo>
                  <a:lnTo>
                    <a:pt x="27914" y="31085"/>
                  </a:lnTo>
                  <a:lnTo>
                    <a:pt x="28884" y="30264"/>
                  </a:lnTo>
                  <a:lnTo>
                    <a:pt x="29816" y="29388"/>
                  </a:lnTo>
                  <a:lnTo>
                    <a:pt x="30730" y="28493"/>
                  </a:lnTo>
                  <a:lnTo>
                    <a:pt x="31606" y="27579"/>
                  </a:lnTo>
                  <a:lnTo>
                    <a:pt x="32464" y="26628"/>
                  </a:lnTo>
                  <a:lnTo>
                    <a:pt x="33284" y="25640"/>
                  </a:lnTo>
                  <a:lnTo>
                    <a:pt x="33676" y="25136"/>
                  </a:lnTo>
                  <a:lnTo>
                    <a:pt x="34068" y="24633"/>
                  </a:lnTo>
                  <a:lnTo>
                    <a:pt x="34441" y="24129"/>
                  </a:lnTo>
                  <a:lnTo>
                    <a:pt x="34813" y="23607"/>
                  </a:lnTo>
                  <a:lnTo>
                    <a:pt x="35168" y="23085"/>
                  </a:lnTo>
                  <a:lnTo>
                    <a:pt x="35503" y="22563"/>
                  </a:lnTo>
                  <a:lnTo>
                    <a:pt x="35839" y="22041"/>
                  </a:lnTo>
                  <a:lnTo>
                    <a:pt x="36156" y="21500"/>
                  </a:lnTo>
                  <a:lnTo>
                    <a:pt x="36454" y="20978"/>
                  </a:lnTo>
                  <a:lnTo>
                    <a:pt x="36734" y="20437"/>
                  </a:lnTo>
                  <a:lnTo>
                    <a:pt x="37014" y="19897"/>
                  </a:lnTo>
                  <a:lnTo>
                    <a:pt x="37275" y="19356"/>
                  </a:lnTo>
                  <a:lnTo>
                    <a:pt x="37517" y="18797"/>
                  </a:lnTo>
                  <a:lnTo>
                    <a:pt x="37760" y="18256"/>
                  </a:lnTo>
                  <a:lnTo>
                    <a:pt x="37965" y="17715"/>
                  </a:lnTo>
                  <a:lnTo>
                    <a:pt x="38170" y="17156"/>
                  </a:lnTo>
                  <a:lnTo>
                    <a:pt x="38356" y="16615"/>
                  </a:lnTo>
                  <a:lnTo>
                    <a:pt x="38524" y="16074"/>
                  </a:lnTo>
                  <a:lnTo>
                    <a:pt x="38673" y="15515"/>
                  </a:lnTo>
                  <a:lnTo>
                    <a:pt x="38804" y="14974"/>
                  </a:lnTo>
                  <a:lnTo>
                    <a:pt x="38916" y="14415"/>
                  </a:lnTo>
                  <a:lnTo>
                    <a:pt x="39009" y="13874"/>
                  </a:lnTo>
                  <a:lnTo>
                    <a:pt x="39084" y="13333"/>
                  </a:lnTo>
                  <a:lnTo>
                    <a:pt x="39139" y="12792"/>
                  </a:lnTo>
                  <a:lnTo>
                    <a:pt x="39177" y="12252"/>
                  </a:lnTo>
                  <a:lnTo>
                    <a:pt x="39195" y="11711"/>
                  </a:lnTo>
                  <a:lnTo>
                    <a:pt x="39177" y="11170"/>
                  </a:lnTo>
                  <a:lnTo>
                    <a:pt x="39158" y="10629"/>
                  </a:lnTo>
                  <a:lnTo>
                    <a:pt x="39102" y="10107"/>
                  </a:lnTo>
                  <a:lnTo>
                    <a:pt x="39046" y="9585"/>
                  </a:lnTo>
                  <a:lnTo>
                    <a:pt x="38934" y="9063"/>
                  </a:lnTo>
                  <a:lnTo>
                    <a:pt x="38822" y="8541"/>
                  </a:lnTo>
                  <a:lnTo>
                    <a:pt x="38692" y="8019"/>
                  </a:lnTo>
                  <a:lnTo>
                    <a:pt x="38524" y="7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4"/>
            <p:cNvSpPr/>
            <p:nvPr/>
          </p:nvSpPr>
          <p:spPr>
            <a:xfrm>
              <a:off x="9717275" y="-1408162"/>
              <a:ext cx="906250" cy="834450"/>
            </a:xfrm>
            <a:custGeom>
              <a:avLst/>
              <a:gdLst/>
              <a:ahLst/>
              <a:cxnLst/>
              <a:rect l="l" t="t" r="r" b="b"/>
              <a:pathLst>
                <a:path w="36250" h="33378" fill="none" extrusionOk="0">
                  <a:moveTo>
                    <a:pt x="8037" y="0"/>
                  </a:moveTo>
                  <a:lnTo>
                    <a:pt x="8037" y="0"/>
                  </a:lnTo>
                  <a:lnTo>
                    <a:pt x="7646" y="19"/>
                  </a:lnTo>
                  <a:lnTo>
                    <a:pt x="7254" y="37"/>
                  </a:lnTo>
                  <a:lnTo>
                    <a:pt x="7254" y="37"/>
                  </a:lnTo>
                  <a:lnTo>
                    <a:pt x="6825" y="93"/>
                  </a:lnTo>
                  <a:lnTo>
                    <a:pt x="6415" y="168"/>
                  </a:lnTo>
                  <a:lnTo>
                    <a:pt x="6005" y="261"/>
                  </a:lnTo>
                  <a:lnTo>
                    <a:pt x="5613" y="373"/>
                  </a:lnTo>
                  <a:lnTo>
                    <a:pt x="5240" y="504"/>
                  </a:lnTo>
                  <a:lnTo>
                    <a:pt x="4886" y="653"/>
                  </a:lnTo>
                  <a:lnTo>
                    <a:pt x="4550" y="821"/>
                  </a:lnTo>
                  <a:lnTo>
                    <a:pt x="4215" y="1007"/>
                  </a:lnTo>
                  <a:lnTo>
                    <a:pt x="3898" y="1194"/>
                  </a:lnTo>
                  <a:lnTo>
                    <a:pt x="3599" y="1399"/>
                  </a:lnTo>
                  <a:lnTo>
                    <a:pt x="3301" y="1622"/>
                  </a:lnTo>
                  <a:lnTo>
                    <a:pt x="3021" y="1865"/>
                  </a:lnTo>
                  <a:lnTo>
                    <a:pt x="2760" y="2126"/>
                  </a:lnTo>
                  <a:lnTo>
                    <a:pt x="2518" y="2368"/>
                  </a:lnTo>
                  <a:lnTo>
                    <a:pt x="2275" y="2648"/>
                  </a:lnTo>
                  <a:lnTo>
                    <a:pt x="2052" y="2928"/>
                  </a:lnTo>
                  <a:lnTo>
                    <a:pt x="1846" y="3226"/>
                  </a:lnTo>
                  <a:lnTo>
                    <a:pt x="1641" y="3506"/>
                  </a:lnTo>
                  <a:lnTo>
                    <a:pt x="1455" y="3823"/>
                  </a:lnTo>
                  <a:lnTo>
                    <a:pt x="1287" y="4121"/>
                  </a:lnTo>
                  <a:lnTo>
                    <a:pt x="1119" y="4438"/>
                  </a:lnTo>
                  <a:lnTo>
                    <a:pt x="970" y="4755"/>
                  </a:lnTo>
                  <a:lnTo>
                    <a:pt x="840" y="5091"/>
                  </a:lnTo>
                  <a:lnTo>
                    <a:pt x="709" y="5408"/>
                  </a:lnTo>
                  <a:lnTo>
                    <a:pt x="597" y="5743"/>
                  </a:lnTo>
                  <a:lnTo>
                    <a:pt x="485" y="6079"/>
                  </a:lnTo>
                  <a:lnTo>
                    <a:pt x="317" y="6732"/>
                  </a:lnTo>
                  <a:lnTo>
                    <a:pt x="187" y="7384"/>
                  </a:lnTo>
                  <a:lnTo>
                    <a:pt x="94" y="8037"/>
                  </a:lnTo>
                  <a:lnTo>
                    <a:pt x="94" y="8037"/>
                  </a:lnTo>
                  <a:lnTo>
                    <a:pt x="56" y="8540"/>
                  </a:lnTo>
                  <a:lnTo>
                    <a:pt x="19" y="9044"/>
                  </a:lnTo>
                  <a:lnTo>
                    <a:pt x="0" y="9547"/>
                  </a:lnTo>
                  <a:lnTo>
                    <a:pt x="0" y="10051"/>
                  </a:lnTo>
                  <a:lnTo>
                    <a:pt x="19" y="10554"/>
                  </a:lnTo>
                  <a:lnTo>
                    <a:pt x="56" y="11058"/>
                  </a:lnTo>
                  <a:lnTo>
                    <a:pt x="112" y="11542"/>
                  </a:lnTo>
                  <a:lnTo>
                    <a:pt x="168" y="12046"/>
                  </a:lnTo>
                  <a:lnTo>
                    <a:pt x="262" y="12549"/>
                  </a:lnTo>
                  <a:lnTo>
                    <a:pt x="355" y="13053"/>
                  </a:lnTo>
                  <a:lnTo>
                    <a:pt x="448" y="13538"/>
                  </a:lnTo>
                  <a:lnTo>
                    <a:pt x="579" y="14041"/>
                  </a:lnTo>
                  <a:lnTo>
                    <a:pt x="709" y="14526"/>
                  </a:lnTo>
                  <a:lnTo>
                    <a:pt x="858" y="15011"/>
                  </a:lnTo>
                  <a:lnTo>
                    <a:pt x="1026" y="15495"/>
                  </a:lnTo>
                  <a:lnTo>
                    <a:pt x="1194" y="15999"/>
                  </a:lnTo>
                  <a:lnTo>
                    <a:pt x="1380" y="16465"/>
                  </a:lnTo>
                  <a:lnTo>
                    <a:pt x="1567" y="16950"/>
                  </a:lnTo>
                  <a:lnTo>
                    <a:pt x="1772" y="17435"/>
                  </a:lnTo>
                  <a:lnTo>
                    <a:pt x="1996" y="17901"/>
                  </a:lnTo>
                  <a:lnTo>
                    <a:pt x="2462" y="18852"/>
                  </a:lnTo>
                  <a:lnTo>
                    <a:pt x="2965" y="19766"/>
                  </a:lnTo>
                  <a:lnTo>
                    <a:pt x="3506" y="20679"/>
                  </a:lnTo>
                  <a:lnTo>
                    <a:pt x="4084" y="21574"/>
                  </a:lnTo>
                  <a:lnTo>
                    <a:pt x="4699" y="22469"/>
                  </a:lnTo>
                  <a:lnTo>
                    <a:pt x="5352" y="23327"/>
                  </a:lnTo>
                  <a:lnTo>
                    <a:pt x="6005" y="24166"/>
                  </a:lnTo>
                  <a:lnTo>
                    <a:pt x="6713" y="24968"/>
                  </a:lnTo>
                  <a:lnTo>
                    <a:pt x="7422" y="25770"/>
                  </a:lnTo>
                  <a:lnTo>
                    <a:pt x="8149" y="26534"/>
                  </a:lnTo>
                  <a:lnTo>
                    <a:pt x="8895" y="27280"/>
                  </a:lnTo>
                  <a:lnTo>
                    <a:pt x="9659" y="27989"/>
                  </a:lnTo>
                  <a:lnTo>
                    <a:pt x="10443" y="28679"/>
                  </a:lnTo>
                  <a:lnTo>
                    <a:pt x="11226" y="29350"/>
                  </a:lnTo>
                  <a:lnTo>
                    <a:pt x="12009" y="29965"/>
                  </a:lnTo>
                  <a:lnTo>
                    <a:pt x="12811" y="30562"/>
                  </a:lnTo>
                  <a:lnTo>
                    <a:pt x="13612" y="31121"/>
                  </a:lnTo>
                  <a:lnTo>
                    <a:pt x="14396" y="31643"/>
                  </a:lnTo>
                  <a:lnTo>
                    <a:pt x="15197" y="32147"/>
                  </a:lnTo>
                  <a:lnTo>
                    <a:pt x="15962" y="32594"/>
                  </a:lnTo>
                  <a:lnTo>
                    <a:pt x="16745" y="33005"/>
                  </a:lnTo>
                  <a:lnTo>
                    <a:pt x="17510" y="33378"/>
                  </a:lnTo>
                  <a:lnTo>
                    <a:pt x="17510" y="33378"/>
                  </a:lnTo>
                  <a:lnTo>
                    <a:pt x="17957" y="33191"/>
                  </a:lnTo>
                  <a:lnTo>
                    <a:pt x="18405" y="33005"/>
                  </a:lnTo>
                  <a:lnTo>
                    <a:pt x="19318" y="32576"/>
                  </a:lnTo>
                  <a:lnTo>
                    <a:pt x="20251" y="32091"/>
                  </a:lnTo>
                  <a:lnTo>
                    <a:pt x="21183" y="31550"/>
                  </a:lnTo>
                  <a:lnTo>
                    <a:pt x="22097" y="30991"/>
                  </a:lnTo>
                  <a:lnTo>
                    <a:pt x="23029" y="30357"/>
                  </a:lnTo>
                  <a:lnTo>
                    <a:pt x="23943" y="29704"/>
                  </a:lnTo>
                  <a:lnTo>
                    <a:pt x="24856" y="28996"/>
                  </a:lnTo>
                  <a:lnTo>
                    <a:pt x="25751" y="28250"/>
                  </a:lnTo>
                  <a:lnTo>
                    <a:pt x="26646" y="27467"/>
                  </a:lnTo>
                  <a:lnTo>
                    <a:pt x="27504" y="26665"/>
                  </a:lnTo>
                  <a:lnTo>
                    <a:pt x="28362" y="25826"/>
                  </a:lnTo>
                  <a:lnTo>
                    <a:pt x="29164" y="24968"/>
                  </a:lnTo>
                  <a:lnTo>
                    <a:pt x="29965" y="24073"/>
                  </a:lnTo>
                  <a:lnTo>
                    <a:pt x="30730" y="23159"/>
                  </a:lnTo>
                  <a:lnTo>
                    <a:pt x="31439" y="22227"/>
                  </a:lnTo>
                  <a:lnTo>
                    <a:pt x="32128" y="21276"/>
                  </a:lnTo>
                  <a:lnTo>
                    <a:pt x="32781" y="20306"/>
                  </a:lnTo>
                  <a:lnTo>
                    <a:pt x="33079" y="19821"/>
                  </a:lnTo>
                  <a:lnTo>
                    <a:pt x="33378" y="19318"/>
                  </a:lnTo>
                  <a:lnTo>
                    <a:pt x="33657" y="18833"/>
                  </a:lnTo>
                  <a:lnTo>
                    <a:pt x="33937" y="18330"/>
                  </a:lnTo>
                  <a:lnTo>
                    <a:pt x="34198" y="17826"/>
                  </a:lnTo>
                  <a:lnTo>
                    <a:pt x="34441" y="17342"/>
                  </a:lnTo>
                  <a:lnTo>
                    <a:pt x="34664" y="16838"/>
                  </a:lnTo>
                  <a:lnTo>
                    <a:pt x="34888" y="16335"/>
                  </a:lnTo>
                  <a:lnTo>
                    <a:pt x="35075" y="15831"/>
                  </a:lnTo>
                  <a:lnTo>
                    <a:pt x="35280" y="15328"/>
                  </a:lnTo>
                  <a:lnTo>
                    <a:pt x="35448" y="14824"/>
                  </a:lnTo>
                  <a:lnTo>
                    <a:pt x="35597" y="14321"/>
                  </a:lnTo>
                  <a:lnTo>
                    <a:pt x="35746" y="13817"/>
                  </a:lnTo>
                  <a:lnTo>
                    <a:pt x="35858" y="13314"/>
                  </a:lnTo>
                  <a:lnTo>
                    <a:pt x="35970" y="12810"/>
                  </a:lnTo>
                  <a:lnTo>
                    <a:pt x="36063" y="12307"/>
                  </a:lnTo>
                  <a:lnTo>
                    <a:pt x="36137" y="11822"/>
                  </a:lnTo>
                  <a:lnTo>
                    <a:pt x="36193" y="11319"/>
                  </a:lnTo>
                  <a:lnTo>
                    <a:pt x="36231" y="10834"/>
                  </a:lnTo>
                  <a:lnTo>
                    <a:pt x="36249" y="10330"/>
                  </a:lnTo>
                  <a:lnTo>
                    <a:pt x="36249" y="9846"/>
                  </a:lnTo>
                  <a:lnTo>
                    <a:pt x="36231" y="9361"/>
                  </a:lnTo>
                  <a:lnTo>
                    <a:pt x="36175" y="8876"/>
                  </a:lnTo>
                  <a:lnTo>
                    <a:pt x="36119" y="8410"/>
                  </a:lnTo>
                  <a:lnTo>
                    <a:pt x="36044" y="7944"/>
                  </a:lnTo>
                  <a:lnTo>
                    <a:pt x="35932" y="7459"/>
                  </a:lnTo>
                  <a:lnTo>
                    <a:pt x="35802" y="7011"/>
                  </a:lnTo>
                  <a:lnTo>
                    <a:pt x="35653" y="6545"/>
                  </a:lnTo>
                  <a:lnTo>
                    <a:pt x="35653" y="6545"/>
                  </a:lnTo>
                  <a:lnTo>
                    <a:pt x="35429" y="5911"/>
                  </a:lnTo>
                  <a:lnTo>
                    <a:pt x="35168" y="5314"/>
                  </a:lnTo>
                  <a:lnTo>
                    <a:pt x="34907" y="4755"/>
                  </a:lnTo>
                  <a:lnTo>
                    <a:pt x="34608" y="4252"/>
                  </a:lnTo>
                  <a:lnTo>
                    <a:pt x="34291" y="3767"/>
                  </a:lnTo>
                  <a:lnTo>
                    <a:pt x="33974" y="3319"/>
                  </a:lnTo>
                  <a:lnTo>
                    <a:pt x="33620" y="2890"/>
                  </a:lnTo>
                  <a:lnTo>
                    <a:pt x="33266" y="2517"/>
                  </a:lnTo>
                  <a:lnTo>
                    <a:pt x="32893" y="2182"/>
                  </a:lnTo>
                  <a:lnTo>
                    <a:pt x="32483" y="1884"/>
                  </a:lnTo>
                  <a:lnTo>
                    <a:pt x="32072" y="1622"/>
                  </a:lnTo>
                  <a:lnTo>
                    <a:pt x="31625" y="1399"/>
                  </a:lnTo>
                  <a:lnTo>
                    <a:pt x="31177" y="1212"/>
                  </a:lnTo>
                  <a:lnTo>
                    <a:pt x="30711" y="1044"/>
                  </a:lnTo>
                  <a:lnTo>
                    <a:pt x="30226" y="933"/>
                  </a:lnTo>
                  <a:lnTo>
                    <a:pt x="29723" y="858"/>
                  </a:lnTo>
                  <a:lnTo>
                    <a:pt x="29723" y="858"/>
                  </a:lnTo>
                  <a:lnTo>
                    <a:pt x="29369" y="821"/>
                  </a:lnTo>
                  <a:lnTo>
                    <a:pt x="29014" y="821"/>
                  </a:lnTo>
                  <a:lnTo>
                    <a:pt x="28660" y="821"/>
                  </a:lnTo>
                  <a:lnTo>
                    <a:pt x="28306" y="839"/>
                  </a:lnTo>
                  <a:lnTo>
                    <a:pt x="27933" y="877"/>
                  </a:lnTo>
                  <a:lnTo>
                    <a:pt x="27560" y="933"/>
                  </a:lnTo>
                  <a:lnTo>
                    <a:pt x="27206" y="1007"/>
                  </a:lnTo>
                  <a:lnTo>
                    <a:pt x="26833" y="1100"/>
                  </a:lnTo>
                  <a:lnTo>
                    <a:pt x="26460" y="1194"/>
                  </a:lnTo>
                  <a:lnTo>
                    <a:pt x="26068" y="1305"/>
                  </a:lnTo>
                  <a:lnTo>
                    <a:pt x="25695" y="1455"/>
                  </a:lnTo>
                  <a:lnTo>
                    <a:pt x="25322" y="1604"/>
                  </a:lnTo>
                  <a:lnTo>
                    <a:pt x="24950" y="1753"/>
                  </a:lnTo>
                  <a:lnTo>
                    <a:pt x="24577" y="1939"/>
                  </a:lnTo>
                  <a:lnTo>
                    <a:pt x="24222" y="2126"/>
                  </a:lnTo>
                  <a:lnTo>
                    <a:pt x="23849" y="2331"/>
                  </a:lnTo>
                  <a:lnTo>
                    <a:pt x="23476" y="2536"/>
                  </a:lnTo>
                  <a:lnTo>
                    <a:pt x="23122" y="2779"/>
                  </a:lnTo>
                  <a:lnTo>
                    <a:pt x="22768" y="3002"/>
                  </a:lnTo>
                  <a:lnTo>
                    <a:pt x="22414" y="3263"/>
                  </a:lnTo>
                  <a:lnTo>
                    <a:pt x="22078" y="3524"/>
                  </a:lnTo>
                  <a:lnTo>
                    <a:pt x="21742" y="3804"/>
                  </a:lnTo>
                  <a:lnTo>
                    <a:pt x="21407" y="4084"/>
                  </a:lnTo>
                  <a:lnTo>
                    <a:pt x="21090" y="4382"/>
                  </a:lnTo>
                  <a:lnTo>
                    <a:pt x="20773" y="4699"/>
                  </a:lnTo>
                  <a:lnTo>
                    <a:pt x="20456" y="5016"/>
                  </a:lnTo>
                  <a:lnTo>
                    <a:pt x="20157" y="5333"/>
                  </a:lnTo>
                  <a:lnTo>
                    <a:pt x="19878" y="5669"/>
                  </a:lnTo>
                  <a:lnTo>
                    <a:pt x="19598" y="6023"/>
                  </a:lnTo>
                  <a:lnTo>
                    <a:pt x="19337" y="6377"/>
                  </a:lnTo>
                  <a:lnTo>
                    <a:pt x="19076" y="6732"/>
                  </a:lnTo>
                  <a:lnTo>
                    <a:pt x="18833" y="7105"/>
                  </a:lnTo>
                  <a:lnTo>
                    <a:pt x="18833" y="7105"/>
                  </a:lnTo>
                  <a:lnTo>
                    <a:pt x="18703" y="7272"/>
                  </a:lnTo>
                  <a:lnTo>
                    <a:pt x="18554" y="7422"/>
                  </a:lnTo>
                  <a:lnTo>
                    <a:pt x="18386" y="7552"/>
                  </a:lnTo>
                  <a:lnTo>
                    <a:pt x="18199" y="7645"/>
                  </a:lnTo>
                  <a:lnTo>
                    <a:pt x="18013" y="7720"/>
                  </a:lnTo>
                  <a:lnTo>
                    <a:pt x="17808" y="7776"/>
                  </a:lnTo>
                  <a:lnTo>
                    <a:pt x="17603" y="7794"/>
                  </a:lnTo>
                  <a:lnTo>
                    <a:pt x="17398" y="7776"/>
                  </a:lnTo>
                  <a:lnTo>
                    <a:pt x="17398" y="7776"/>
                  </a:lnTo>
                  <a:lnTo>
                    <a:pt x="17174" y="7739"/>
                  </a:lnTo>
                  <a:lnTo>
                    <a:pt x="16987" y="7664"/>
                  </a:lnTo>
                  <a:lnTo>
                    <a:pt x="16801" y="7571"/>
                  </a:lnTo>
                  <a:lnTo>
                    <a:pt x="16633" y="7440"/>
                  </a:lnTo>
                  <a:lnTo>
                    <a:pt x="16484" y="7291"/>
                  </a:lnTo>
                  <a:lnTo>
                    <a:pt x="16353" y="7142"/>
                  </a:lnTo>
                  <a:lnTo>
                    <a:pt x="16260" y="6955"/>
                  </a:lnTo>
                  <a:lnTo>
                    <a:pt x="16186" y="6750"/>
                  </a:lnTo>
                  <a:lnTo>
                    <a:pt x="16186" y="6750"/>
                  </a:lnTo>
                  <a:lnTo>
                    <a:pt x="15962" y="6116"/>
                  </a:lnTo>
                  <a:lnTo>
                    <a:pt x="15701" y="5482"/>
                  </a:lnTo>
                  <a:lnTo>
                    <a:pt x="15402" y="4848"/>
                  </a:lnTo>
                  <a:lnTo>
                    <a:pt x="15235" y="4550"/>
                  </a:lnTo>
                  <a:lnTo>
                    <a:pt x="15048" y="4252"/>
                  </a:lnTo>
                  <a:lnTo>
                    <a:pt x="14862" y="3953"/>
                  </a:lnTo>
                  <a:lnTo>
                    <a:pt x="14657" y="3655"/>
                  </a:lnTo>
                  <a:lnTo>
                    <a:pt x="14452" y="3375"/>
                  </a:lnTo>
                  <a:lnTo>
                    <a:pt x="14246" y="3096"/>
                  </a:lnTo>
                  <a:lnTo>
                    <a:pt x="14023" y="2834"/>
                  </a:lnTo>
                  <a:lnTo>
                    <a:pt x="13780" y="2573"/>
                  </a:lnTo>
                  <a:lnTo>
                    <a:pt x="13538" y="2331"/>
                  </a:lnTo>
                  <a:lnTo>
                    <a:pt x="13277" y="2089"/>
                  </a:lnTo>
                  <a:lnTo>
                    <a:pt x="13016" y="1846"/>
                  </a:lnTo>
                  <a:lnTo>
                    <a:pt x="12736" y="1641"/>
                  </a:lnTo>
                  <a:lnTo>
                    <a:pt x="12456" y="1436"/>
                  </a:lnTo>
                  <a:lnTo>
                    <a:pt x="12177" y="1231"/>
                  </a:lnTo>
                  <a:lnTo>
                    <a:pt x="11878" y="1044"/>
                  </a:lnTo>
                  <a:lnTo>
                    <a:pt x="11561" y="877"/>
                  </a:lnTo>
                  <a:lnTo>
                    <a:pt x="11244" y="709"/>
                  </a:lnTo>
                  <a:lnTo>
                    <a:pt x="10927" y="578"/>
                  </a:lnTo>
                  <a:lnTo>
                    <a:pt x="10592" y="448"/>
                  </a:lnTo>
                  <a:lnTo>
                    <a:pt x="10256" y="336"/>
                  </a:lnTo>
                  <a:lnTo>
                    <a:pt x="9902" y="243"/>
                  </a:lnTo>
                  <a:lnTo>
                    <a:pt x="9547" y="149"/>
                  </a:lnTo>
                  <a:lnTo>
                    <a:pt x="9175" y="93"/>
                  </a:lnTo>
                  <a:lnTo>
                    <a:pt x="8802" y="37"/>
                  </a:lnTo>
                  <a:lnTo>
                    <a:pt x="8429" y="19"/>
                  </a:lnTo>
                  <a:lnTo>
                    <a:pt x="80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4"/>
            <p:cNvSpPr/>
            <p:nvPr/>
          </p:nvSpPr>
          <p:spPr>
            <a:xfrm>
              <a:off x="10064100" y="-1138737"/>
              <a:ext cx="208400" cy="364575"/>
            </a:xfrm>
            <a:custGeom>
              <a:avLst/>
              <a:gdLst/>
              <a:ahLst/>
              <a:cxnLst/>
              <a:rect l="l" t="t" r="r" b="b"/>
              <a:pathLst>
                <a:path w="8336" h="14583" extrusionOk="0">
                  <a:moveTo>
                    <a:pt x="4177" y="1"/>
                  </a:moveTo>
                  <a:lnTo>
                    <a:pt x="3748" y="20"/>
                  </a:lnTo>
                  <a:lnTo>
                    <a:pt x="3338" y="76"/>
                  </a:lnTo>
                  <a:lnTo>
                    <a:pt x="2928" y="187"/>
                  </a:lnTo>
                  <a:lnTo>
                    <a:pt x="2555" y="299"/>
                  </a:lnTo>
                  <a:lnTo>
                    <a:pt x="2182" y="467"/>
                  </a:lnTo>
                  <a:lnTo>
                    <a:pt x="1846" y="654"/>
                  </a:lnTo>
                  <a:lnTo>
                    <a:pt x="1511" y="877"/>
                  </a:lnTo>
                  <a:lnTo>
                    <a:pt x="1213" y="1120"/>
                  </a:lnTo>
                  <a:lnTo>
                    <a:pt x="951" y="1381"/>
                  </a:lnTo>
                  <a:lnTo>
                    <a:pt x="709" y="1660"/>
                  </a:lnTo>
                  <a:lnTo>
                    <a:pt x="504" y="1959"/>
                  </a:lnTo>
                  <a:lnTo>
                    <a:pt x="336" y="2276"/>
                  </a:lnTo>
                  <a:lnTo>
                    <a:pt x="187" y="2611"/>
                  </a:lnTo>
                  <a:lnTo>
                    <a:pt x="94" y="2966"/>
                  </a:lnTo>
                  <a:lnTo>
                    <a:pt x="19" y="3320"/>
                  </a:lnTo>
                  <a:lnTo>
                    <a:pt x="0" y="3693"/>
                  </a:lnTo>
                  <a:lnTo>
                    <a:pt x="19" y="3991"/>
                  </a:lnTo>
                  <a:lnTo>
                    <a:pt x="56" y="4290"/>
                  </a:lnTo>
                  <a:lnTo>
                    <a:pt x="112" y="4569"/>
                  </a:lnTo>
                  <a:lnTo>
                    <a:pt x="206" y="4868"/>
                  </a:lnTo>
                  <a:lnTo>
                    <a:pt x="317" y="5147"/>
                  </a:lnTo>
                  <a:lnTo>
                    <a:pt x="448" y="5427"/>
                  </a:lnTo>
                  <a:lnTo>
                    <a:pt x="597" y="5707"/>
                  </a:lnTo>
                  <a:lnTo>
                    <a:pt x="765" y="5968"/>
                  </a:lnTo>
                  <a:lnTo>
                    <a:pt x="970" y="6210"/>
                  </a:lnTo>
                  <a:lnTo>
                    <a:pt x="1175" y="6453"/>
                  </a:lnTo>
                  <a:lnTo>
                    <a:pt x="1399" y="6695"/>
                  </a:lnTo>
                  <a:lnTo>
                    <a:pt x="1641" y="6900"/>
                  </a:lnTo>
                  <a:lnTo>
                    <a:pt x="1902" y="7105"/>
                  </a:lnTo>
                  <a:lnTo>
                    <a:pt x="2163" y="7273"/>
                  </a:lnTo>
                  <a:lnTo>
                    <a:pt x="2443" y="7441"/>
                  </a:lnTo>
                  <a:lnTo>
                    <a:pt x="2742" y="7571"/>
                  </a:lnTo>
                  <a:lnTo>
                    <a:pt x="2108" y="9231"/>
                  </a:lnTo>
                  <a:lnTo>
                    <a:pt x="1474" y="10816"/>
                  </a:lnTo>
                  <a:lnTo>
                    <a:pt x="840" y="12345"/>
                  </a:lnTo>
                  <a:lnTo>
                    <a:pt x="224" y="13781"/>
                  </a:lnTo>
                  <a:lnTo>
                    <a:pt x="709" y="13967"/>
                  </a:lnTo>
                  <a:lnTo>
                    <a:pt x="1194" y="14135"/>
                  </a:lnTo>
                  <a:lnTo>
                    <a:pt x="1679" y="14266"/>
                  </a:lnTo>
                  <a:lnTo>
                    <a:pt x="2163" y="14377"/>
                  </a:lnTo>
                  <a:lnTo>
                    <a:pt x="2667" y="14471"/>
                  </a:lnTo>
                  <a:lnTo>
                    <a:pt x="3170" y="14527"/>
                  </a:lnTo>
                  <a:lnTo>
                    <a:pt x="3674" y="14564"/>
                  </a:lnTo>
                  <a:lnTo>
                    <a:pt x="4177" y="14583"/>
                  </a:lnTo>
                  <a:lnTo>
                    <a:pt x="4662" y="14564"/>
                  </a:lnTo>
                  <a:lnTo>
                    <a:pt x="5166" y="14527"/>
                  </a:lnTo>
                  <a:lnTo>
                    <a:pt x="5669" y="14471"/>
                  </a:lnTo>
                  <a:lnTo>
                    <a:pt x="6172" y="14377"/>
                  </a:lnTo>
                  <a:lnTo>
                    <a:pt x="6657" y="14266"/>
                  </a:lnTo>
                  <a:lnTo>
                    <a:pt x="7142" y="14135"/>
                  </a:lnTo>
                  <a:lnTo>
                    <a:pt x="7627" y="13967"/>
                  </a:lnTo>
                  <a:lnTo>
                    <a:pt x="8112" y="13781"/>
                  </a:lnTo>
                  <a:lnTo>
                    <a:pt x="7496" y="12345"/>
                  </a:lnTo>
                  <a:lnTo>
                    <a:pt x="6862" y="10816"/>
                  </a:lnTo>
                  <a:lnTo>
                    <a:pt x="6228" y="9231"/>
                  </a:lnTo>
                  <a:lnTo>
                    <a:pt x="5594" y="7571"/>
                  </a:lnTo>
                  <a:lnTo>
                    <a:pt x="5893" y="7441"/>
                  </a:lnTo>
                  <a:lnTo>
                    <a:pt x="6172" y="7273"/>
                  </a:lnTo>
                  <a:lnTo>
                    <a:pt x="6452" y="7105"/>
                  </a:lnTo>
                  <a:lnTo>
                    <a:pt x="6695" y="6900"/>
                  </a:lnTo>
                  <a:lnTo>
                    <a:pt x="6937" y="6695"/>
                  </a:lnTo>
                  <a:lnTo>
                    <a:pt x="7161" y="6453"/>
                  </a:lnTo>
                  <a:lnTo>
                    <a:pt x="7385" y="6210"/>
                  </a:lnTo>
                  <a:lnTo>
                    <a:pt x="7571" y="5968"/>
                  </a:lnTo>
                  <a:lnTo>
                    <a:pt x="7739" y="5707"/>
                  </a:lnTo>
                  <a:lnTo>
                    <a:pt x="7888" y="5427"/>
                  </a:lnTo>
                  <a:lnTo>
                    <a:pt x="8018" y="5147"/>
                  </a:lnTo>
                  <a:lnTo>
                    <a:pt x="8130" y="4868"/>
                  </a:lnTo>
                  <a:lnTo>
                    <a:pt x="8224" y="4569"/>
                  </a:lnTo>
                  <a:lnTo>
                    <a:pt x="8280" y="4290"/>
                  </a:lnTo>
                  <a:lnTo>
                    <a:pt x="8317" y="3991"/>
                  </a:lnTo>
                  <a:lnTo>
                    <a:pt x="8335" y="3693"/>
                  </a:lnTo>
                  <a:lnTo>
                    <a:pt x="8317" y="3320"/>
                  </a:lnTo>
                  <a:lnTo>
                    <a:pt x="8261" y="2966"/>
                  </a:lnTo>
                  <a:lnTo>
                    <a:pt x="8149" y="2611"/>
                  </a:lnTo>
                  <a:lnTo>
                    <a:pt x="8018" y="2276"/>
                  </a:lnTo>
                  <a:lnTo>
                    <a:pt x="7832" y="1959"/>
                  </a:lnTo>
                  <a:lnTo>
                    <a:pt x="7627" y="1660"/>
                  </a:lnTo>
                  <a:lnTo>
                    <a:pt x="7385" y="1381"/>
                  </a:lnTo>
                  <a:lnTo>
                    <a:pt x="7123" y="1120"/>
                  </a:lnTo>
                  <a:lnTo>
                    <a:pt x="6825" y="877"/>
                  </a:lnTo>
                  <a:lnTo>
                    <a:pt x="6508" y="654"/>
                  </a:lnTo>
                  <a:lnTo>
                    <a:pt x="6154" y="467"/>
                  </a:lnTo>
                  <a:lnTo>
                    <a:pt x="5800" y="299"/>
                  </a:lnTo>
                  <a:lnTo>
                    <a:pt x="5408" y="187"/>
                  </a:lnTo>
                  <a:lnTo>
                    <a:pt x="5016" y="76"/>
                  </a:lnTo>
                  <a:lnTo>
                    <a:pt x="4588" y="20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4"/>
            <p:cNvSpPr/>
            <p:nvPr/>
          </p:nvSpPr>
          <p:spPr>
            <a:xfrm>
              <a:off x="10064100" y="-1138737"/>
              <a:ext cx="208400" cy="364575"/>
            </a:xfrm>
            <a:custGeom>
              <a:avLst/>
              <a:gdLst/>
              <a:ahLst/>
              <a:cxnLst/>
              <a:rect l="l" t="t" r="r" b="b"/>
              <a:pathLst>
                <a:path w="8336" h="14583" fill="none" extrusionOk="0">
                  <a:moveTo>
                    <a:pt x="8335" y="3693"/>
                  </a:moveTo>
                  <a:lnTo>
                    <a:pt x="8335" y="3693"/>
                  </a:lnTo>
                  <a:lnTo>
                    <a:pt x="8317" y="3320"/>
                  </a:lnTo>
                  <a:lnTo>
                    <a:pt x="8261" y="2966"/>
                  </a:lnTo>
                  <a:lnTo>
                    <a:pt x="8149" y="2611"/>
                  </a:lnTo>
                  <a:lnTo>
                    <a:pt x="8018" y="2276"/>
                  </a:lnTo>
                  <a:lnTo>
                    <a:pt x="7832" y="1959"/>
                  </a:lnTo>
                  <a:lnTo>
                    <a:pt x="7627" y="1660"/>
                  </a:lnTo>
                  <a:lnTo>
                    <a:pt x="7385" y="1381"/>
                  </a:lnTo>
                  <a:lnTo>
                    <a:pt x="7123" y="1120"/>
                  </a:lnTo>
                  <a:lnTo>
                    <a:pt x="6825" y="877"/>
                  </a:lnTo>
                  <a:lnTo>
                    <a:pt x="6508" y="654"/>
                  </a:lnTo>
                  <a:lnTo>
                    <a:pt x="6154" y="467"/>
                  </a:lnTo>
                  <a:lnTo>
                    <a:pt x="5800" y="299"/>
                  </a:lnTo>
                  <a:lnTo>
                    <a:pt x="5408" y="187"/>
                  </a:lnTo>
                  <a:lnTo>
                    <a:pt x="5016" y="76"/>
                  </a:lnTo>
                  <a:lnTo>
                    <a:pt x="4588" y="20"/>
                  </a:lnTo>
                  <a:lnTo>
                    <a:pt x="4177" y="1"/>
                  </a:lnTo>
                  <a:lnTo>
                    <a:pt x="4177" y="1"/>
                  </a:lnTo>
                  <a:lnTo>
                    <a:pt x="3748" y="20"/>
                  </a:lnTo>
                  <a:lnTo>
                    <a:pt x="3338" y="76"/>
                  </a:lnTo>
                  <a:lnTo>
                    <a:pt x="2928" y="187"/>
                  </a:lnTo>
                  <a:lnTo>
                    <a:pt x="2555" y="299"/>
                  </a:lnTo>
                  <a:lnTo>
                    <a:pt x="2182" y="467"/>
                  </a:lnTo>
                  <a:lnTo>
                    <a:pt x="1846" y="654"/>
                  </a:lnTo>
                  <a:lnTo>
                    <a:pt x="1511" y="877"/>
                  </a:lnTo>
                  <a:lnTo>
                    <a:pt x="1213" y="1120"/>
                  </a:lnTo>
                  <a:lnTo>
                    <a:pt x="951" y="1381"/>
                  </a:lnTo>
                  <a:lnTo>
                    <a:pt x="709" y="1660"/>
                  </a:lnTo>
                  <a:lnTo>
                    <a:pt x="504" y="1959"/>
                  </a:lnTo>
                  <a:lnTo>
                    <a:pt x="336" y="2276"/>
                  </a:lnTo>
                  <a:lnTo>
                    <a:pt x="187" y="2611"/>
                  </a:lnTo>
                  <a:lnTo>
                    <a:pt x="94" y="2966"/>
                  </a:lnTo>
                  <a:lnTo>
                    <a:pt x="19" y="3320"/>
                  </a:lnTo>
                  <a:lnTo>
                    <a:pt x="0" y="3693"/>
                  </a:lnTo>
                  <a:lnTo>
                    <a:pt x="0" y="3693"/>
                  </a:lnTo>
                  <a:lnTo>
                    <a:pt x="19" y="3991"/>
                  </a:lnTo>
                  <a:lnTo>
                    <a:pt x="56" y="4290"/>
                  </a:lnTo>
                  <a:lnTo>
                    <a:pt x="112" y="4569"/>
                  </a:lnTo>
                  <a:lnTo>
                    <a:pt x="206" y="4868"/>
                  </a:lnTo>
                  <a:lnTo>
                    <a:pt x="317" y="5147"/>
                  </a:lnTo>
                  <a:lnTo>
                    <a:pt x="448" y="5427"/>
                  </a:lnTo>
                  <a:lnTo>
                    <a:pt x="597" y="5707"/>
                  </a:lnTo>
                  <a:lnTo>
                    <a:pt x="765" y="5968"/>
                  </a:lnTo>
                  <a:lnTo>
                    <a:pt x="970" y="6210"/>
                  </a:lnTo>
                  <a:lnTo>
                    <a:pt x="1175" y="6453"/>
                  </a:lnTo>
                  <a:lnTo>
                    <a:pt x="1399" y="6695"/>
                  </a:lnTo>
                  <a:lnTo>
                    <a:pt x="1641" y="6900"/>
                  </a:lnTo>
                  <a:lnTo>
                    <a:pt x="1902" y="7105"/>
                  </a:lnTo>
                  <a:lnTo>
                    <a:pt x="2163" y="7273"/>
                  </a:lnTo>
                  <a:lnTo>
                    <a:pt x="2443" y="7441"/>
                  </a:lnTo>
                  <a:lnTo>
                    <a:pt x="2742" y="7571"/>
                  </a:lnTo>
                  <a:lnTo>
                    <a:pt x="2742" y="7571"/>
                  </a:lnTo>
                  <a:lnTo>
                    <a:pt x="2108" y="9231"/>
                  </a:lnTo>
                  <a:lnTo>
                    <a:pt x="1474" y="10816"/>
                  </a:lnTo>
                  <a:lnTo>
                    <a:pt x="840" y="12345"/>
                  </a:lnTo>
                  <a:lnTo>
                    <a:pt x="224" y="13781"/>
                  </a:lnTo>
                  <a:lnTo>
                    <a:pt x="224" y="13781"/>
                  </a:lnTo>
                  <a:lnTo>
                    <a:pt x="709" y="13967"/>
                  </a:lnTo>
                  <a:lnTo>
                    <a:pt x="1194" y="14135"/>
                  </a:lnTo>
                  <a:lnTo>
                    <a:pt x="1679" y="14266"/>
                  </a:lnTo>
                  <a:lnTo>
                    <a:pt x="2163" y="14377"/>
                  </a:lnTo>
                  <a:lnTo>
                    <a:pt x="2667" y="14471"/>
                  </a:lnTo>
                  <a:lnTo>
                    <a:pt x="3170" y="14527"/>
                  </a:lnTo>
                  <a:lnTo>
                    <a:pt x="3674" y="14564"/>
                  </a:lnTo>
                  <a:lnTo>
                    <a:pt x="4177" y="14583"/>
                  </a:lnTo>
                  <a:lnTo>
                    <a:pt x="4662" y="14564"/>
                  </a:lnTo>
                  <a:lnTo>
                    <a:pt x="5166" y="14527"/>
                  </a:lnTo>
                  <a:lnTo>
                    <a:pt x="5669" y="14471"/>
                  </a:lnTo>
                  <a:lnTo>
                    <a:pt x="6172" y="14377"/>
                  </a:lnTo>
                  <a:lnTo>
                    <a:pt x="6657" y="14266"/>
                  </a:lnTo>
                  <a:lnTo>
                    <a:pt x="7142" y="14135"/>
                  </a:lnTo>
                  <a:lnTo>
                    <a:pt x="7627" y="13967"/>
                  </a:lnTo>
                  <a:lnTo>
                    <a:pt x="8112" y="13781"/>
                  </a:lnTo>
                  <a:lnTo>
                    <a:pt x="8112" y="13781"/>
                  </a:lnTo>
                  <a:lnTo>
                    <a:pt x="7496" y="12345"/>
                  </a:lnTo>
                  <a:lnTo>
                    <a:pt x="6862" y="10816"/>
                  </a:lnTo>
                  <a:lnTo>
                    <a:pt x="6228" y="9231"/>
                  </a:lnTo>
                  <a:lnTo>
                    <a:pt x="5594" y="7571"/>
                  </a:lnTo>
                  <a:lnTo>
                    <a:pt x="5594" y="7571"/>
                  </a:lnTo>
                  <a:lnTo>
                    <a:pt x="5893" y="7441"/>
                  </a:lnTo>
                  <a:lnTo>
                    <a:pt x="6172" y="7273"/>
                  </a:lnTo>
                  <a:lnTo>
                    <a:pt x="6452" y="7105"/>
                  </a:lnTo>
                  <a:lnTo>
                    <a:pt x="6695" y="6900"/>
                  </a:lnTo>
                  <a:lnTo>
                    <a:pt x="6937" y="6695"/>
                  </a:lnTo>
                  <a:lnTo>
                    <a:pt x="7161" y="6453"/>
                  </a:lnTo>
                  <a:lnTo>
                    <a:pt x="7385" y="6210"/>
                  </a:lnTo>
                  <a:lnTo>
                    <a:pt x="7571" y="5968"/>
                  </a:lnTo>
                  <a:lnTo>
                    <a:pt x="7739" y="5707"/>
                  </a:lnTo>
                  <a:lnTo>
                    <a:pt x="7888" y="5427"/>
                  </a:lnTo>
                  <a:lnTo>
                    <a:pt x="8018" y="5147"/>
                  </a:lnTo>
                  <a:lnTo>
                    <a:pt x="8130" y="4868"/>
                  </a:lnTo>
                  <a:lnTo>
                    <a:pt x="8224" y="4569"/>
                  </a:lnTo>
                  <a:lnTo>
                    <a:pt x="8280" y="4290"/>
                  </a:lnTo>
                  <a:lnTo>
                    <a:pt x="8317" y="3991"/>
                  </a:lnTo>
                  <a:lnTo>
                    <a:pt x="8335" y="36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4"/>
            <p:cNvSpPr/>
            <p:nvPr/>
          </p:nvSpPr>
          <p:spPr>
            <a:xfrm>
              <a:off x="10066425" y="-1130812"/>
              <a:ext cx="60175" cy="64825"/>
            </a:xfrm>
            <a:custGeom>
              <a:avLst/>
              <a:gdLst/>
              <a:ahLst/>
              <a:cxnLst/>
              <a:rect l="l" t="t" r="r" b="b"/>
              <a:pathLst>
                <a:path w="2407" h="2593" fill="none" extrusionOk="0">
                  <a:moveTo>
                    <a:pt x="2406" y="1"/>
                  </a:moveTo>
                  <a:lnTo>
                    <a:pt x="2406" y="1"/>
                  </a:lnTo>
                  <a:lnTo>
                    <a:pt x="2164" y="75"/>
                  </a:lnTo>
                  <a:lnTo>
                    <a:pt x="1940" y="150"/>
                  </a:lnTo>
                  <a:lnTo>
                    <a:pt x="1716" y="243"/>
                  </a:lnTo>
                  <a:lnTo>
                    <a:pt x="1511" y="355"/>
                  </a:lnTo>
                  <a:lnTo>
                    <a:pt x="1306" y="486"/>
                  </a:lnTo>
                  <a:lnTo>
                    <a:pt x="1101" y="616"/>
                  </a:lnTo>
                  <a:lnTo>
                    <a:pt x="933" y="784"/>
                  </a:lnTo>
                  <a:lnTo>
                    <a:pt x="765" y="933"/>
                  </a:lnTo>
                  <a:lnTo>
                    <a:pt x="616" y="1120"/>
                  </a:lnTo>
                  <a:lnTo>
                    <a:pt x="467" y="1306"/>
                  </a:lnTo>
                  <a:lnTo>
                    <a:pt x="355" y="1493"/>
                  </a:lnTo>
                  <a:lnTo>
                    <a:pt x="243" y="1698"/>
                  </a:lnTo>
                  <a:lnTo>
                    <a:pt x="150" y="1922"/>
                  </a:lnTo>
                  <a:lnTo>
                    <a:pt x="94" y="2145"/>
                  </a:lnTo>
                  <a:lnTo>
                    <a:pt x="38" y="2369"/>
                  </a:lnTo>
                  <a:lnTo>
                    <a:pt x="1" y="2593"/>
                  </a:lnTo>
                  <a:lnTo>
                    <a:pt x="1" y="2593"/>
                  </a:lnTo>
                  <a:lnTo>
                    <a:pt x="75" y="2388"/>
                  </a:lnTo>
                  <a:lnTo>
                    <a:pt x="150" y="2183"/>
                  </a:lnTo>
                  <a:lnTo>
                    <a:pt x="224" y="1977"/>
                  </a:lnTo>
                  <a:lnTo>
                    <a:pt x="336" y="1772"/>
                  </a:lnTo>
                  <a:lnTo>
                    <a:pt x="448" y="1586"/>
                  </a:lnTo>
                  <a:lnTo>
                    <a:pt x="579" y="1399"/>
                  </a:lnTo>
                  <a:lnTo>
                    <a:pt x="709" y="1232"/>
                  </a:lnTo>
                  <a:lnTo>
                    <a:pt x="858" y="1045"/>
                  </a:lnTo>
                  <a:lnTo>
                    <a:pt x="1026" y="896"/>
                  </a:lnTo>
                  <a:lnTo>
                    <a:pt x="1194" y="728"/>
                  </a:lnTo>
                  <a:lnTo>
                    <a:pt x="1381" y="598"/>
                  </a:lnTo>
                  <a:lnTo>
                    <a:pt x="1567" y="448"/>
                  </a:lnTo>
                  <a:lnTo>
                    <a:pt x="1772" y="318"/>
                  </a:lnTo>
                  <a:lnTo>
                    <a:pt x="1977" y="206"/>
                  </a:lnTo>
                  <a:lnTo>
                    <a:pt x="2182" y="94"/>
                  </a:lnTo>
                  <a:lnTo>
                    <a:pt x="2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4"/>
            <p:cNvSpPr/>
            <p:nvPr/>
          </p:nvSpPr>
          <p:spPr>
            <a:xfrm>
              <a:off x="10066425" y="-1132662"/>
              <a:ext cx="153875" cy="288100"/>
            </a:xfrm>
            <a:custGeom>
              <a:avLst/>
              <a:gdLst/>
              <a:ahLst/>
              <a:cxnLst/>
              <a:rect l="l" t="t" r="r" b="b"/>
              <a:pathLst>
                <a:path w="6155" h="11524" extrusionOk="0">
                  <a:moveTo>
                    <a:pt x="3077" y="0"/>
                  </a:moveTo>
                  <a:lnTo>
                    <a:pt x="2742" y="19"/>
                  </a:lnTo>
                  <a:lnTo>
                    <a:pt x="2406" y="75"/>
                  </a:lnTo>
                  <a:lnTo>
                    <a:pt x="2182" y="168"/>
                  </a:lnTo>
                  <a:lnTo>
                    <a:pt x="1977" y="280"/>
                  </a:lnTo>
                  <a:lnTo>
                    <a:pt x="1772" y="392"/>
                  </a:lnTo>
                  <a:lnTo>
                    <a:pt x="1567" y="522"/>
                  </a:lnTo>
                  <a:lnTo>
                    <a:pt x="1381" y="672"/>
                  </a:lnTo>
                  <a:lnTo>
                    <a:pt x="1194" y="802"/>
                  </a:lnTo>
                  <a:lnTo>
                    <a:pt x="1026" y="970"/>
                  </a:lnTo>
                  <a:lnTo>
                    <a:pt x="858" y="1119"/>
                  </a:lnTo>
                  <a:lnTo>
                    <a:pt x="709" y="1306"/>
                  </a:lnTo>
                  <a:lnTo>
                    <a:pt x="579" y="1473"/>
                  </a:lnTo>
                  <a:lnTo>
                    <a:pt x="448" y="1660"/>
                  </a:lnTo>
                  <a:lnTo>
                    <a:pt x="336" y="1846"/>
                  </a:lnTo>
                  <a:lnTo>
                    <a:pt x="224" y="2051"/>
                  </a:lnTo>
                  <a:lnTo>
                    <a:pt x="150" y="2257"/>
                  </a:lnTo>
                  <a:lnTo>
                    <a:pt x="75" y="2462"/>
                  </a:lnTo>
                  <a:lnTo>
                    <a:pt x="1" y="2667"/>
                  </a:lnTo>
                  <a:lnTo>
                    <a:pt x="1" y="2928"/>
                  </a:lnTo>
                  <a:lnTo>
                    <a:pt x="1" y="3152"/>
                  </a:lnTo>
                  <a:lnTo>
                    <a:pt x="38" y="3394"/>
                  </a:lnTo>
                  <a:lnTo>
                    <a:pt x="75" y="3618"/>
                  </a:lnTo>
                  <a:lnTo>
                    <a:pt x="150" y="3860"/>
                  </a:lnTo>
                  <a:lnTo>
                    <a:pt x="224" y="4084"/>
                  </a:lnTo>
                  <a:lnTo>
                    <a:pt x="318" y="4289"/>
                  </a:lnTo>
                  <a:lnTo>
                    <a:pt x="430" y="4513"/>
                  </a:lnTo>
                  <a:lnTo>
                    <a:pt x="560" y="4718"/>
                  </a:lnTo>
                  <a:lnTo>
                    <a:pt x="709" y="4923"/>
                  </a:lnTo>
                  <a:lnTo>
                    <a:pt x="858" y="5109"/>
                  </a:lnTo>
                  <a:lnTo>
                    <a:pt x="1026" y="5296"/>
                  </a:lnTo>
                  <a:lnTo>
                    <a:pt x="1194" y="5464"/>
                  </a:lnTo>
                  <a:lnTo>
                    <a:pt x="1399" y="5613"/>
                  </a:lnTo>
                  <a:lnTo>
                    <a:pt x="1586" y="5762"/>
                  </a:lnTo>
                  <a:lnTo>
                    <a:pt x="1809" y="5874"/>
                  </a:lnTo>
                  <a:lnTo>
                    <a:pt x="2033" y="5986"/>
                  </a:lnTo>
                  <a:lnTo>
                    <a:pt x="1735" y="6806"/>
                  </a:lnTo>
                  <a:lnTo>
                    <a:pt x="1959" y="6955"/>
                  </a:lnTo>
                  <a:lnTo>
                    <a:pt x="2182" y="7086"/>
                  </a:lnTo>
                  <a:lnTo>
                    <a:pt x="2406" y="7217"/>
                  </a:lnTo>
                  <a:lnTo>
                    <a:pt x="2649" y="7328"/>
                  </a:lnTo>
                  <a:lnTo>
                    <a:pt x="1884" y="9342"/>
                  </a:lnTo>
                  <a:lnTo>
                    <a:pt x="1120" y="11244"/>
                  </a:lnTo>
                  <a:lnTo>
                    <a:pt x="1604" y="11375"/>
                  </a:lnTo>
                  <a:lnTo>
                    <a:pt x="2089" y="11449"/>
                  </a:lnTo>
                  <a:lnTo>
                    <a:pt x="2574" y="11505"/>
                  </a:lnTo>
                  <a:lnTo>
                    <a:pt x="3077" y="11524"/>
                  </a:lnTo>
                  <a:lnTo>
                    <a:pt x="3450" y="11524"/>
                  </a:lnTo>
                  <a:lnTo>
                    <a:pt x="3823" y="11487"/>
                  </a:lnTo>
                  <a:lnTo>
                    <a:pt x="4196" y="11431"/>
                  </a:lnTo>
                  <a:lnTo>
                    <a:pt x="4550" y="11375"/>
                  </a:lnTo>
                  <a:lnTo>
                    <a:pt x="4923" y="11281"/>
                  </a:lnTo>
                  <a:lnTo>
                    <a:pt x="5278" y="11170"/>
                  </a:lnTo>
                  <a:lnTo>
                    <a:pt x="5632" y="11039"/>
                  </a:lnTo>
                  <a:lnTo>
                    <a:pt x="5986" y="10890"/>
                  </a:lnTo>
                  <a:lnTo>
                    <a:pt x="5539" y="9771"/>
                  </a:lnTo>
                  <a:lnTo>
                    <a:pt x="5073" y="8559"/>
                  </a:lnTo>
                  <a:lnTo>
                    <a:pt x="4606" y="7291"/>
                  </a:lnTo>
                  <a:lnTo>
                    <a:pt x="4122" y="5986"/>
                  </a:lnTo>
                  <a:lnTo>
                    <a:pt x="4345" y="5874"/>
                  </a:lnTo>
                  <a:lnTo>
                    <a:pt x="4550" y="5762"/>
                  </a:lnTo>
                  <a:lnTo>
                    <a:pt x="4756" y="5613"/>
                  </a:lnTo>
                  <a:lnTo>
                    <a:pt x="4942" y="5464"/>
                  </a:lnTo>
                  <a:lnTo>
                    <a:pt x="5129" y="5296"/>
                  </a:lnTo>
                  <a:lnTo>
                    <a:pt x="5296" y="5109"/>
                  </a:lnTo>
                  <a:lnTo>
                    <a:pt x="5445" y="4923"/>
                  </a:lnTo>
                  <a:lnTo>
                    <a:pt x="5595" y="4718"/>
                  </a:lnTo>
                  <a:lnTo>
                    <a:pt x="5725" y="4513"/>
                  </a:lnTo>
                  <a:lnTo>
                    <a:pt x="5837" y="4289"/>
                  </a:lnTo>
                  <a:lnTo>
                    <a:pt x="5930" y="4084"/>
                  </a:lnTo>
                  <a:lnTo>
                    <a:pt x="6005" y="3860"/>
                  </a:lnTo>
                  <a:lnTo>
                    <a:pt x="6079" y="3618"/>
                  </a:lnTo>
                  <a:lnTo>
                    <a:pt x="6117" y="3394"/>
                  </a:lnTo>
                  <a:lnTo>
                    <a:pt x="6154" y="3152"/>
                  </a:lnTo>
                  <a:lnTo>
                    <a:pt x="6154" y="2928"/>
                  </a:lnTo>
                  <a:lnTo>
                    <a:pt x="6135" y="2629"/>
                  </a:lnTo>
                  <a:lnTo>
                    <a:pt x="6098" y="2350"/>
                  </a:lnTo>
                  <a:lnTo>
                    <a:pt x="6024" y="2070"/>
                  </a:lnTo>
                  <a:lnTo>
                    <a:pt x="5912" y="1809"/>
                  </a:lnTo>
                  <a:lnTo>
                    <a:pt x="5781" y="1548"/>
                  </a:lnTo>
                  <a:lnTo>
                    <a:pt x="5632" y="1324"/>
                  </a:lnTo>
                  <a:lnTo>
                    <a:pt x="5464" y="1100"/>
                  </a:lnTo>
                  <a:lnTo>
                    <a:pt x="5259" y="877"/>
                  </a:lnTo>
                  <a:lnTo>
                    <a:pt x="5035" y="690"/>
                  </a:lnTo>
                  <a:lnTo>
                    <a:pt x="4793" y="522"/>
                  </a:lnTo>
                  <a:lnTo>
                    <a:pt x="4550" y="373"/>
                  </a:lnTo>
                  <a:lnTo>
                    <a:pt x="4271" y="243"/>
                  </a:lnTo>
                  <a:lnTo>
                    <a:pt x="3991" y="149"/>
                  </a:lnTo>
                  <a:lnTo>
                    <a:pt x="3693" y="75"/>
                  </a:lnTo>
                  <a:lnTo>
                    <a:pt x="3394" y="19"/>
                  </a:lnTo>
                  <a:lnTo>
                    <a:pt x="30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4"/>
            <p:cNvSpPr/>
            <p:nvPr/>
          </p:nvSpPr>
          <p:spPr>
            <a:xfrm>
              <a:off x="10066425" y="-1132662"/>
              <a:ext cx="153875" cy="288100"/>
            </a:xfrm>
            <a:custGeom>
              <a:avLst/>
              <a:gdLst/>
              <a:ahLst/>
              <a:cxnLst/>
              <a:rect l="l" t="t" r="r" b="b"/>
              <a:pathLst>
                <a:path w="6155" h="11524" fill="none" extrusionOk="0">
                  <a:moveTo>
                    <a:pt x="3077" y="0"/>
                  </a:moveTo>
                  <a:lnTo>
                    <a:pt x="3077" y="0"/>
                  </a:lnTo>
                  <a:lnTo>
                    <a:pt x="2742" y="19"/>
                  </a:lnTo>
                  <a:lnTo>
                    <a:pt x="2406" y="75"/>
                  </a:lnTo>
                  <a:lnTo>
                    <a:pt x="2406" y="75"/>
                  </a:lnTo>
                  <a:lnTo>
                    <a:pt x="2182" y="168"/>
                  </a:lnTo>
                  <a:lnTo>
                    <a:pt x="1977" y="280"/>
                  </a:lnTo>
                  <a:lnTo>
                    <a:pt x="1772" y="392"/>
                  </a:lnTo>
                  <a:lnTo>
                    <a:pt x="1567" y="522"/>
                  </a:lnTo>
                  <a:lnTo>
                    <a:pt x="1381" y="672"/>
                  </a:lnTo>
                  <a:lnTo>
                    <a:pt x="1194" y="802"/>
                  </a:lnTo>
                  <a:lnTo>
                    <a:pt x="1026" y="970"/>
                  </a:lnTo>
                  <a:lnTo>
                    <a:pt x="858" y="1119"/>
                  </a:lnTo>
                  <a:lnTo>
                    <a:pt x="709" y="1306"/>
                  </a:lnTo>
                  <a:lnTo>
                    <a:pt x="579" y="1473"/>
                  </a:lnTo>
                  <a:lnTo>
                    <a:pt x="448" y="1660"/>
                  </a:lnTo>
                  <a:lnTo>
                    <a:pt x="336" y="1846"/>
                  </a:lnTo>
                  <a:lnTo>
                    <a:pt x="224" y="2051"/>
                  </a:lnTo>
                  <a:lnTo>
                    <a:pt x="150" y="2257"/>
                  </a:lnTo>
                  <a:lnTo>
                    <a:pt x="75" y="2462"/>
                  </a:lnTo>
                  <a:lnTo>
                    <a:pt x="1" y="2667"/>
                  </a:lnTo>
                  <a:lnTo>
                    <a:pt x="1" y="2667"/>
                  </a:lnTo>
                  <a:lnTo>
                    <a:pt x="1" y="2928"/>
                  </a:lnTo>
                  <a:lnTo>
                    <a:pt x="1" y="2928"/>
                  </a:lnTo>
                  <a:lnTo>
                    <a:pt x="1" y="3152"/>
                  </a:lnTo>
                  <a:lnTo>
                    <a:pt x="38" y="3394"/>
                  </a:lnTo>
                  <a:lnTo>
                    <a:pt x="75" y="3618"/>
                  </a:lnTo>
                  <a:lnTo>
                    <a:pt x="150" y="3860"/>
                  </a:lnTo>
                  <a:lnTo>
                    <a:pt x="224" y="4084"/>
                  </a:lnTo>
                  <a:lnTo>
                    <a:pt x="318" y="4289"/>
                  </a:lnTo>
                  <a:lnTo>
                    <a:pt x="430" y="4513"/>
                  </a:lnTo>
                  <a:lnTo>
                    <a:pt x="560" y="4718"/>
                  </a:lnTo>
                  <a:lnTo>
                    <a:pt x="709" y="4923"/>
                  </a:lnTo>
                  <a:lnTo>
                    <a:pt x="858" y="5109"/>
                  </a:lnTo>
                  <a:lnTo>
                    <a:pt x="1026" y="5296"/>
                  </a:lnTo>
                  <a:lnTo>
                    <a:pt x="1194" y="5464"/>
                  </a:lnTo>
                  <a:lnTo>
                    <a:pt x="1399" y="5613"/>
                  </a:lnTo>
                  <a:lnTo>
                    <a:pt x="1586" y="5762"/>
                  </a:lnTo>
                  <a:lnTo>
                    <a:pt x="1809" y="5874"/>
                  </a:lnTo>
                  <a:lnTo>
                    <a:pt x="2033" y="5986"/>
                  </a:lnTo>
                  <a:lnTo>
                    <a:pt x="2033" y="5986"/>
                  </a:lnTo>
                  <a:lnTo>
                    <a:pt x="1735" y="6806"/>
                  </a:lnTo>
                  <a:lnTo>
                    <a:pt x="1735" y="6806"/>
                  </a:lnTo>
                  <a:lnTo>
                    <a:pt x="1959" y="6955"/>
                  </a:lnTo>
                  <a:lnTo>
                    <a:pt x="2182" y="7086"/>
                  </a:lnTo>
                  <a:lnTo>
                    <a:pt x="2406" y="7217"/>
                  </a:lnTo>
                  <a:lnTo>
                    <a:pt x="2649" y="7328"/>
                  </a:lnTo>
                  <a:lnTo>
                    <a:pt x="2649" y="7328"/>
                  </a:lnTo>
                  <a:lnTo>
                    <a:pt x="1884" y="9342"/>
                  </a:lnTo>
                  <a:lnTo>
                    <a:pt x="1120" y="11244"/>
                  </a:lnTo>
                  <a:lnTo>
                    <a:pt x="1120" y="11244"/>
                  </a:lnTo>
                  <a:lnTo>
                    <a:pt x="1604" y="11375"/>
                  </a:lnTo>
                  <a:lnTo>
                    <a:pt x="2089" y="11449"/>
                  </a:lnTo>
                  <a:lnTo>
                    <a:pt x="2574" y="11505"/>
                  </a:lnTo>
                  <a:lnTo>
                    <a:pt x="3077" y="11524"/>
                  </a:lnTo>
                  <a:lnTo>
                    <a:pt x="3077" y="11524"/>
                  </a:lnTo>
                  <a:lnTo>
                    <a:pt x="3450" y="11524"/>
                  </a:lnTo>
                  <a:lnTo>
                    <a:pt x="3823" y="11487"/>
                  </a:lnTo>
                  <a:lnTo>
                    <a:pt x="4196" y="11431"/>
                  </a:lnTo>
                  <a:lnTo>
                    <a:pt x="4550" y="11375"/>
                  </a:lnTo>
                  <a:lnTo>
                    <a:pt x="4923" y="11281"/>
                  </a:lnTo>
                  <a:lnTo>
                    <a:pt x="5278" y="11170"/>
                  </a:lnTo>
                  <a:lnTo>
                    <a:pt x="5632" y="11039"/>
                  </a:lnTo>
                  <a:lnTo>
                    <a:pt x="5986" y="10890"/>
                  </a:lnTo>
                  <a:lnTo>
                    <a:pt x="5986" y="10890"/>
                  </a:lnTo>
                  <a:lnTo>
                    <a:pt x="5539" y="9771"/>
                  </a:lnTo>
                  <a:lnTo>
                    <a:pt x="5073" y="8559"/>
                  </a:lnTo>
                  <a:lnTo>
                    <a:pt x="4606" y="7291"/>
                  </a:lnTo>
                  <a:lnTo>
                    <a:pt x="4122" y="5986"/>
                  </a:lnTo>
                  <a:lnTo>
                    <a:pt x="4122" y="5986"/>
                  </a:lnTo>
                  <a:lnTo>
                    <a:pt x="4345" y="5874"/>
                  </a:lnTo>
                  <a:lnTo>
                    <a:pt x="4550" y="5762"/>
                  </a:lnTo>
                  <a:lnTo>
                    <a:pt x="4756" y="5613"/>
                  </a:lnTo>
                  <a:lnTo>
                    <a:pt x="4942" y="5464"/>
                  </a:lnTo>
                  <a:lnTo>
                    <a:pt x="5129" y="5296"/>
                  </a:lnTo>
                  <a:lnTo>
                    <a:pt x="5296" y="5109"/>
                  </a:lnTo>
                  <a:lnTo>
                    <a:pt x="5445" y="4923"/>
                  </a:lnTo>
                  <a:lnTo>
                    <a:pt x="5595" y="4718"/>
                  </a:lnTo>
                  <a:lnTo>
                    <a:pt x="5725" y="4513"/>
                  </a:lnTo>
                  <a:lnTo>
                    <a:pt x="5837" y="4289"/>
                  </a:lnTo>
                  <a:lnTo>
                    <a:pt x="5930" y="4084"/>
                  </a:lnTo>
                  <a:lnTo>
                    <a:pt x="6005" y="3860"/>
                  </a:lnTo>
                  <a:lnTo>
                    <a:pt x="6079" y="3618"/>
                  </a:lnTo>
                  <a:lnTo>
                    <a:pt x="6117" y="3394"/>
                  </a:lnTo>
                  <a:lnTo>
                    <a:pt x="6154" y="3152"/>
                  </a:lnTo>
                  <a:lnTo>
                    <a:pt x="6154" y="2928"/>
                  </a:lnTo>
                  <a:lnTo>
                    <a:pt x="6154" y="2928"/>
                  </a:lnTo>
                  <a:lnTo>
                    <a:pt x="6135" y="2629"/>
                  </a:lnTo>
                  <a:lnTo>
                    <a:pt x="6098" y="2350"/>
                  </a:lnTo>
                  <a:lnTo>
                    <a:pt x="6024" y="2070"/>
                  </a:lnTo>
                  <a:lnTo>
                    <a:pt x="5912" y="1809"/>
                  </a:lnTo>
                  <a:lnTo>
                    <a:pt x="5781" y="1548"/>
                  </a:lnTo>
                  <a:lnTo>
                    <a:pt x="5632" y="1324"/>
                  </a:lnTo>
                  <a:lnTo>
                    <a:pt x="5464" y="1100"/>
                  </a:lnTo>
                  <a:lnTo>
                    <a:pt x="5259" y="877"/>
                  </a:lnTo>
                  <a:lnTo>
                    <a:pt x="5035" y="690"/>
                  </a:lnTo>
                  <a:lnTo>
                    <a:pt x="4793" y="522"/>
                  </a:lnTo>
                  <a:lnTo>
                    <a:pt x="4550" y="373"/>
                  </a:lnTo>
                  <a:lnTo>
                    <a:pt x="4271" y="243"/>
                  </a:lnTo>
                  <a:lnTo>
                    <a:pt x="3991" y="149"/>
                  </a:lnTo>
                  <a:lnTo>
                    <a:pt x="3693" y="75"/>
                  </a:lnTo>
                  <a:lnTo>
                    <a:pt x="3394" y="19"/>
                  </a:lnTo>
                  <a:lnTo>
                    <a:pt x="30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4"/>
            <p:cNvSpPr/>
            <p:nvPr/>
          </p:nvSpPr>
          <p:spPr>
            <a:xfrm>
              <a:off x="10463600" y="-1428687"/>
              <a:ext cx="172500" cy="167375"/>
            </a:xfrm>
            <a:custGeom>
              <a:avLst/>
              <a:gdLst/>
              <a:ahLst/>
              <a:cxnLst/>
              <a:rect l="l" t="t" r="r" b="b"/>
              <a:pathLst>
                <a:path w="6900" h="6695" extrusionOk="0">
                  <a:moveTo>
                    <a:pt x="1958" y="1"/>
                  </a:moveTo>
                  <a:lnTo>
                    <a:pt x="1791" y="19"/>
                  </a:lnTo>
                  <a:lnTo>
                    <a:pt x="1623" y="57"/>
                  </a:lnTo>
                  <a:lnTo>
                    <a:pt x="1455" y="113"/>
                  </a:lnTo>
                  <a:lnTo>
                    <a:pt x="1287" y="187"/>
                  </a:lnTo>
                  <a:lnTo>
                    <a:pt x="1138" y="262"/>
                  </a:lnTo>
                  <a:lnTo>
                    <a:pt x="989" y="355"/>
                  </a:lnTo>
                  <a:lnTo>
                    <a:pt x="840" y="467"/>
                  </a:lnTo>
                  <a:lnTo>
                    <a:pt x="709" y="597"/>
                  </a:lnTo>
                  <a:lnTo>
                    <a:pt x="579" y="728"/>
                  </a:lnTo>
                  <a:lnTo>
                    <a:pt x="467" y="858"/>
                  </a:lnTo>
                  <a:lnTo>
                    <a:pt x="373" y="1008"/>
                  </a:lnTo>
                  <a:lnTo>
                    <a:pt x="280" y="1157"/>
                  </a:lnTo>
                  <a:lnTo>
                    <a:pt x="206" y="1306"/>
                  </a:lnTo>
                  <a:lnTo>
                    <a:pt x="150" y="1474"/>
                  </a:lnTo>
                  <a:lnTo>
                    <a:pt x="94" y="1642"/>
                  </a:lnTo>
                  <a:lnTo>
                    <a:pt x="38" y="1977"/>
                  </a:lnTo>
                  <a:lnTo>
                    <a:pt x="1" y="2313"/>
                  </a:lnTo>
                  <a:lnTo>
                    <a:pt x="19" y="2667"/>
                  </a:lnTo>
                  <a:lnTo>
                    <a:pt x="56" y="3021"/>
                  </a:lnTo>
                  <a:lnTo>
                    <a:pt x="112" y="3376"/>
                  </a:lnTo>
                  <a:lnTo>
                    <a:pt x="206" y="3730"/>
                  </a:lnTo>
                  <a:lnTo>
                    <a:pt x="318" y="4066"/>
                  </a:lnTo>
                  <a:lnTo>
                    <a:pt x="467" y="4420"/>
                  </a:lnTo>
                  <a:lnTo>
                    <a:pt x="616" y="4774"/>
                  </a:lnTo>
                  <a:lnTo>
                    <a:pt x="784" y="5110"/>
                  </a:lnTo>
                  <a:lnTo>
                    <a:pt x="970" y="5446"/>
                  </a:lnTo>
                  <a:lnTo>
                    <a:pt x="1175" y="5781"/>
                  </a:lnTo>
                  <a:lnTo>
                    <a:pt x="1399" y="6098"/>
                  </a:lnTo>
                  <a:lnTo>
                    <a:pt x="1641" y="6397"/>
                  </a:lnTo>
                  <a:lnTo>
                    <a:pt x="1884" y="6695"/>
                  </a:lnTo>
                  <a:lnTo>
                    <a:pt x="2201" y="6620"/>
                  </a:lnTo>
                  <a:lnTo>
                    <a:pt x="2518" y="6546"/>
                  </a:lnTo>
                  <a:lnTo>
                    <a:pt x="2835" y="6471"/>
                  </a:lnTo>
                  <a:lnTo>
                    <a:pt x="3133" y="6359"/>
                  </a:lnTo>
                  <a:lnTo>
                    <a:pt x="3450" y="6247"/>
                  </a:lnTo>
                  <a:lnTo>
                    <a:pt x="3749" y="6117"/>
                  </a:lnTo>
                  <a:lnTo>
                    <a:pt x="4028" y="5968"/>
                  </a:lnTo>
                  <a:lnTo>
                    <a:pt x="4327" y="5800"/>
                  </a:lnTo>
                  <a:lnTo>
                    <a:pt x="4681" y="5557"/>
                  </a:lnTo>
                  <a:lnTo>
                    <a:pt x="5016" y="5278"/>
                  </a:lnTo>
                  <a:lnTo>
                    <a:pt x="5333" y="4998"/>
                  </a:lnTo>
                  <a:lnTo>
                    <a:pt x="5650" y="4681"/>
                  </a:lnTo>
                  <a:lnTo>
                    <a:pt x="6023" y="4289"/>
                  </a:lnTo>
                  <a:lnTo>
                    <a:pt x="6210" y="4066"/>
                  </a:lnTo>
                  <a:lnTo>
                    <a:pt x="6378" y="3842"/>
                  </a:lnTo>
                  <a:lnTo>
                    <a:pt x="6527" y="3618"/>
                  </a:lnTo>
                  <a:lnTo>
                    <a:pt x="6657" y="3376"/>
                  </a:lnTo>
                  <a:lnTo>
                    <a:pt x="6769" y="3115"/>
                  </a:lnTo>
                  <a:lnTo>
                    <a:pt x="6844" y="2854"/>
                  </a:lnTo>
                  <a:lnTo>
                    <a:pt x="6900" y="2574"/>
                  </a:lnTo>
                  <a:lnTo>
                    <a:pt x="6900" y="2294"/>
                  </a:lnTo>
                  <a:lnTo>
                    <a:pt x="6881" y="2015"/>
                  </a:lnTo>
                  <a:lnTo>
                    <a:pt x="6807" y="1754"/>
                  </a:lnTo>
                  <a:lnTo>
                    <a:pt x="6769" y="1623"/>
                  </a:lnTo>
                  <a:lnTo>
                    <a:pt x="6713" y="1511"/>
                  </a:lnTo>
                  <a:lnTo>
                    <a:pt x="6639" y="1399"/>
                  </a:lnTo>
                  <a:lnTo>
                    <a:pt x="6564" y="1306"/>
                  </a:lnTo>
                  <a:lnTo>
                    <a:pt x="6490" y="1213"/>
                  </a:lnTo>
                  <a:lnTo>
                    <a:pt x="6396" y="1138"/>
                  </a:lnTo>
                  <a:lnTo>
                    <a:pt x="6284" y="1064"/>
                  </a:lnTo>
                  <a:lnTo>
                    <a:pt x="6191" y="1008"/>
                  </a:lnTo>
                  <a:lnTo>
                    <a:pt x="6023" y="970"/>
                  </a:lnTo>
                  <a:lnTo>
                    <a:pt x="5837" y="933"/>
                  </a:lnTo>
                  <a:lnTo>
                    <a:pt x="5501" y="933"/>
                  </a:lnTo>
                  <a:lnTo>
                    <a:pt x="5203" y="970"/>
                  </a:lnTo>
                  <a:lnTo>
                    <a:pt x="4923" y="1026"/>
                  </a:lnTo>
                  <a:lnTo>
                    <a:pt x="4644" y="1120"/>
                  </a:lnTo>
                  <a:lnTo>
                    <a:pt x="4364" y="1231"/>
                  </a:lnTo>
                  <a:lnTo>
                    <a:pt x="4103" y="1343"/>
                  </a:lnTo>
                  <a:lnTo>
                    <a:pt x="3842" y="1492"/>
                  </a:lnTo>
                  <a:lnTo>
                    <a:pt x="3599" y="1660"/>
                  </a:lnTo>
                  <a:lnTo>
                    <a:pt x="3376" y="1847"/>
                  </a:lnTo>
                  <a:lnTo>
                    <a:pt x="3357" y="1511"/>
                  </a:lnTo>
                  <a:lnTo>
                    <a:pt x="3320" y="1194"/>
                  </a:lnTo>
                  <a:lnTo>
                    <a:pt x="3282" y="1008"/>
                  </a:lnTo>
                  <a:lnTo>
                    <a:pt x="3245" y="821"/>
                  </a:lnTo>
                  <a:lnTo>
                    <a:pt x="3189" y="635"/>
                  </a:lnTo>
                  <a:lnTo>
                    <a:pt x="3096" y="467"/>
                  </a:lnTo>
                  <a:lnTo>
                    <a:pt x="2984" y="336"/>
                  </a:lnTo>
                  <a:lnTo>
                    <a:pt x="2835" y="206"/>
                  </a:lnTo>
                  <a:lnTo>
                    <a:pt x="2667" y="113"/>
                  </a:lnTo>
                  <a:lnTo>
                    <a:pt x="2481" y="57"/>
                  </a:lnTo>
                  <a:lnTo>
                    <a:pt x="2313" y="19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4"/>
            <p:cNvSpPr/>
            <p:nvPr/>
          </p:nvSpPr>
          <p:spPr>
            <a:xfrm>
              <a:off x="9803525" y="-1093512"/>
              <a:ext cx="163175" cy="183225"/>
            </a:xfrm>
            <a:custGeom>
              <a:avLst/>
              <a:gdLst/>
              <a:ahLst/>
              <a:cxnLst/>
              <a:rect l="l" t="t" r="r" b="b"/>
              <a:pathLst>
                <a:path w="6527" h="7329" extrusionOk="0">
                  <a:moveTo>
                    <a:pt x="4811" y="1"/>
                  </a:moveTo>
                  <a:lnTo>
                    <a:pt x="4680" y="19"/>
                  </a:lnTo>
                  <a:lnTo>
                    <a:pt x="4513" y="75"/>
                  </a:lnTo>
                  <a:lnTo>
                    <a:pt x="4363" y="150"/>
                  </a:lnTo>
                  <a:lnTo>
                    <a:pt x="4214" y="243"/>
                  </a:lnTo>
                  <a:lnTo>
                    <a:pt x="4065" y="355"/>
                  </a:lnTo>
                  <a:lnTo>
                    <a:pt x="3860" y="541"/>
                  </a:lnTo>
                  <a:lnTo>
                    <a:pt x="3655" y="765"/>
                  </a:lnTo>
                  <a:lnTo>
                    <a:pt x="3468" y="989"/>
                  </a:lnTo>
                  <a:lnTo>
                    <a:pt x="3319" y="1250"/>
                  </a:lnTo>
                  <a:lnTo>
                    <a:pt x="3189" y="1530"/>
                  </a:lnTo>
                  <a:lnTo>
                    <a:pt x="3077" y="1809"/>
                  </a:lnTo>
                  <a:lnTo>
                    <a:pt x="2984" y="2108"/>
                  </a:lnTo>
                  <a:lnTo>
                    <a:pt x="2928" y="2406"/>
                  </a:lnTo>
                  <a:lnTo>
                    <a:pt x="2704" y="2126"/>
                  </a:lnTo>
                  <a:lnTo>
                    <a:pt x="2461" y="1865"/>
                  </a:lnTo>
                  <a:lnTo>
                    <a:pt x="2312" y="1697"/>
                  </a:lnTo>
                  <a:lnTo>
                    <a:pt x="2182" y="1567"/>
                  </a:lnTo>
                  <a:lnTo>
                    <a:pt x="2014" y="1436"/>
                  </a:lnTo>
                  <a:lnTo>
                    <a:pt x="1846" y="1343"/>
                  </a:lnTo>
                  <a:lnTo>
                    <a:pt x="1660" y="1269"/>
                  </a:lnTo>
                  <a:lnTo>
                    <a:pt x="1473" y="1250"/>
                  </a:lnTo>
                  <a:lnTo>
                    <a:pt x="1287" y="1269"/>
                  </a:lnTo>
                  <a:lnTo>
                    <a:pt x="1100" y="1306"/>
                  </a:lnTo>
                  <a:lnTo>
                    <a:pt x="932" y="1380"/>
                  </a:lnTo>
                  <a:lnTo>
                    <a:pt x="783" y="1455"/>
                  </a:lnTo>
                  <a:lnTo>
                    <a:pt x="634" y="1567"/>
                  </a:lnTo>
                  <a:lnTo>
                    <a:pt x="504" y="1697"/>
                  </a:lnTo>
                  <a:lnTo>
                    <a:pt x="392" y="1847"/>
                  </a:lnTo>
                  <a:lnTo>
                    <a:pt x="298" y="1996"/>
                  </a:lnTo>
                  <a:lnTo>
                    <a:pt x="205" y="2182"/>
                  </a:lnTo>
                  <a:lnTo>
                    <a:pt x="131" y="2350"/>
                  </a:lnTo>
                  <a:lnTo>
                    <a:pt x="75" y="2555"/>
                  </a:lnTo>
                  <a:lnTo>
                    <a:pt x="37" y="2760"/>
                  </a:lnTo>
                  <a:lnTo>
                    <a:pt x="19" y="2965"/>
                  </a:lnTo>
                  <a:lnTo>
                    <a:pt x="0" y="3171"/>
                  </a:lnTo>
                  <a:lnTo>
                    <a:pt x="19" y="3376"/>
                  </a:lnTo>
                  <a:lnTo>
                    <a:pt x="37" y="3599"/>
                  </a:lnTo>
                  <a:lnTo>
                    <a:pt x="75" y="3805"/>
                  </a:lnTo>
                  <a:lnTo>
                    <a:pt x="131" y="4010"/>
                  </a:lnTo>
                  <a:lnTo>
                    <a:pt x="205" y="4215"/>
                  </a:lnTo>
                  <a:lnTo>
                    <a:pt x="280" y="4420"/>
                  </a:lnTo>
                  <a:lnTo>
                    <a:pt x="373" y="4606"/>
                  </a:lnTo>
                  <a:lnTo>
                    <a:pt x="466" y="4793"/>
                  </a:lnTo>
                  <a:lnTo>
                    <a:pt x="578" y="4979"/>
                  </a:lnTo>
                  <a:lnTo>
                    <a:pt x="709" y="5147"/>
                  </a:lnTo>
                  <a:lnTo>
                    <a:pt x="970" y="5464"/>
                  </a:lnTo>
                  <a:lnTo>
                    <a:pt x="1268" y="5762"/>
                  </a:lnTo>
                  <a:lnTo>
                    <a:pt x="1585" y="6042"/>
                  </a:lnTo>
                  <a:lnTo>
                    <a:pt x="1921" y="6285"/>
                  </a:lnTo>
                  <a:lnTo>
                    <a:pt x="2256" y="6490"/>
                  </a:lnTo>
                  <a:lnTo>
                    <a:pt x="2629" y="6695"/>
                  </a:lnTo>
                  <a:lnTo>
                    <a:pt x="3002" y="6863"/>
                  </a:lnTo>
                  <a:lnTo>
                    <a:pt x="3375" y="6993"/>
                  </a:lnTo>
                  <a:lnTo>
                    <a:pt x="3767" y="7124"/>
                  </a:lnTo>
                  <a:lnTo>
                    <a:pt x="4158" y="7217"/>
                  </a:lnTo>
                  <a:lnTo>
                    <a:pt x="4550" y="7273"/>
                  </a:lnTo>
                  <a:lnTo>
                    <a:pt x="4941" y="7310"/>
                  </a:lnTo>
                  <a:lnTo>
                    <a:pt x="5333" y="7329"/>
                  </a:lnTo>
                  <a:lnTo>
                    <a:pt x="5631" y="6732"/>
                  </a:lnTo>
                  <a:lnTo>
                    <a:pt x="5892" y="6135"/>
                  </a:lnTo>
                  <a:lnTo>
                    <a:pt x="6023" y="5837"/>
                  </a:lnTo>
                  <a:lnTo>
                    <a:pt x="6135" y="5520"/>
                  </a:lnTo>
                  <a:lnTo>
                    <a:pt x="6228" y="5203"/>
                  </a:lnTo>
                  <a:lnTo>
                    <a:pt x="6303" y="4867"/>
                  </a:lnTo>
                  <a:lnTo>
                    <a:pt x="6377" y="4457"/>
                  </a:lnTo>
                  <a:lnTo>
                    <a:pt x="6433" y="4028"/>
                  </a:lnTo>
                  <a:lnTo>
                    <a:pt x="6470" y="3599"/>
                  </a:lnTo>
                  <a:lnTo>
                    <a:pt x="6508" y="3171"/>
                  </a:lnTo>
                  <a:lnTo>
                    <a:pt x="6526" y="2648"/>
                  </a:lnTo>
                  <a:lnTo>
                    <a:pt x="6526" y="2369"/>
                  </a:lnTo>
                  <a:lnTo>
                    <a:pt x="6508" y="2108"/>
                  </a:lnTo>
                  <a:lnTo>
                    <a:pt x="6489" y="1847"/>
                  </a:lnTo>
                  <a:lnTo>
                    <a:pt x="6433" y="1586"/>
                  </a:lnTo>
                  <a:lnTo>
                    <a:pt x="6377" y="1325"/>
                  </a:lnTo>
                  <a:lnTo>
                    <a:pt x="6284" y="1082"/>
                  </a:lnTo>
                  <a:lnTo>
                    <a:pt x="6153" y="840"/>
                  </a:lnTo>
                  <a:lnTo>
                    <a:pt x="6004" y="635"/>
                  </a:lnTo>
                  <a:lnTo>
                    <a:pt x="5818" y="430"/>
                  </a:lnTo>
                  <a:lnTo>
                    <a:pt x="5631" y="262"/>
                  </a:lnTo>
                  <a:lnTo>
                    <a:pt x="5408" y="131"/>
                  </a:lnTo>
                  <a:lnTo>
                    <a:pt x="5296" y="75"/>
                  </a:lnTo>
                  <a:lnTo>
                    <a:pt x="5165" y="38"/>
                  </a:lnTo>
                  <a:lnTo>
                    <a:pt x="5053" y="19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4"/>
            <p:cNvSpPr/>
            <p:nvPr/>
          </p:nvSpPr>
          <p:spPr>
            <a:xfrm>
              <a:off x="10252900" y="-1166687"/>
              <a:ext cx="76475" cy="163650"/>
            </a:xfrm>
            <a:custGeom>
              <a:avLst/>
              <a:gdLst/>
              <a:ahLst/>
              <a:cxnLst/>
              <a:rect l="l" t="t" r="r" b="b"/>
              <a:pathLst>
                <a:path w="3059" h="6546" extrusionOk="0">
                  <a:moveTo>
                    <a:pt x="75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17" y="466"/>
                  </a:lnTo>
                  <a:lnTo>
                    <a:pt x="634" y="765"/>
                  </a:lnTo>
                  <a:lnTo>
                    <a:pt x="951" y="1063"/>
                  </a:lnTo>
                  <a:lnTo>
                    <a:pt x="1250" y="1361"/>
                  </a:lnTo>
                  <a:lnTo>
                    <a:pt x="1529" y="1660"/>
                  </a:lnTo>
                  <a:lnTo>
                    <a:pt x="1660" y="1827"/>
                  </a:lnTo>
                  <a:lnTo>
                    <a:pt x="1772" y="1995"/>
                  </a:lnTo>
                  <a:lnTo>
                    <a:pt x="1902" y="2182"/>
                  </a:lnTo>
                  <a:lnTo>
                    <a:pt x="1995" y="2387"/>
                  </a:lnTo>
                  <a:lnTo>
                    <a:pt x="2089" y="2592"/>
                  </a:lnTo>
                  <a:lnTo>
                    <a:pt x="2163" y="2816"/>
                  </a:lnTo>
                  <a:lnTo>
                    <a:pt x="2238" y="3058"/>
                  </a:lnTo>
                  <a:lnTo>
                    <a:pt x="2275" y="3282"/>
                  </a:lnTo>
                  <a:lnTo>
                    <a:pt x="2312" y="3506"/>
                  </a:lnTo>
                  <a:lnTo>
                    <a:pt x="2331" y="3711"/>
                  </a:lnTo>
                  <a:lnTo>
                    <a:pt x="2331" y="3935"/>
                  </a:lnTo>
                  <a:lnTo>
                    <a:pt x="2312" y="4140"/>
                  </a:lnTo>
                  <a:lnTo>
                    <a:pt x="2257" y="4550"/>
                  </a:lnTo>
                  <a:lnTo>
                    <a:pt x="2163" y="4960"/>
                  </a:lnTo>
                  <a:lnTo>
                    <a:pt x="2033" y="5370"/>
                  </a:lnTo>
                  <a:lnTo>
                    <a:pt x="1772" y="6228"/>
                  </a:lnTo>
                  <a:lnTo>
                    <a:pt x="1772" y="6321"/>
                  </a:lnTo>
                  <a:lnTo>
                    <a:pt x="1790" y="6396"/>
                  </a:lnTo>
                  <a:lnTo>
                    <a:pt x="1828" y="6452"/>
                  </a:lnTo>
                  <a:lnTo>
                    <a:pt x="1902" y="6508"/>
                  </a:lnTo>
                  <a:lnTo>
                    <a:pt x="1977" y="6526"/>
                  </a:lnTo>
                  <a:lnTo>
                    <a:pt x="2051" y="6545"/>
                  </a:lnTo>
                  <a:lnTo>
                    <a:pt x="2126" y="6526"/>
                  </a:lnTo>
                  <a:lnTo>
                    <a:pt x="2201" y="6470"/>
                  </a:lnTo>
                  <a:lnTo>
                    <a:pt x="2350" y="6303"/>
                  </a:lnTo>
                  <a:lnTo>
                    <a:pt x="2499" y="6098"/>
                  </a:lnTo>
                  <a:lnTo>
                    <a:pt x="2629" y="5892"/>
                  </a:lnTo>
                  <a:lnTo>
                    <a:pt x="2723" y="5687"/>
                  </a:lnTo>
                  <a:lnTo>
                    <a:pt x="2816" y="5464"/>
                  </a:lnTo>
                  <a:lnTo>
                    <a:pt x="2891" y="5221"/>
                  </a:lnTo>
                  <a:lnTo>
                    <a:pt x="2965" y="4979"/>
                  </a:lnTo>
                  <a:lnTo>
                    <a:pt x="3002" y="4718"/>
                  </a:lnTo>
                  <a:lnTo>
                    <a:pt x="3040" y="4457"/>
                  </a:lnTo>
                  <a:lnTo>
                    <a:pt x="3058" y="4196"/>
                  </a:lnTo>
                  <a:lnTo>
                    <a:pt x="3058" y="3935"/>
                  </a:lnTo>
                  <a:lnTo>
                    <a:pt x="3040" y="3655"/>
                  </a:lnTo>
                  <a:lnTo>
                    <a:pt x="3021" y="3394"/>
                  </a:lnTo>
                  <a:lnTo>
                    <a:pt x="2965" y="3114"/>
                  </a:lnTo>
                  <a:lnTo>
                    <a:pt x="2909" y="2853"/>
                  </a:lnTo>
                  <a:lnTo>
                    <a:pt x="2853" y="2592"/>
                  </a:lnTo>
                  <a:lnTo>
                    <a:pt x="2760" y="2331"/>
                  </a:lnTo>
                  <a:lnTo>
                    <a:pt x="2667" y="2089"/>
                  </a:lnTo>
                  <a:lnTo>
                    <a:pt x="2555" y="1846"/>
                  </a:lnTo>
                  <a:lnTo>
                    <a:pt x="2443" y="1604"/>
                  </a:lnTo>
                  <a:lnTo>
                    <a:pt x="2312" y="1380"/>
                  </a:lnTo>
                  <a:lnTo>
                    <a:pt x="2163" y="1175"/>
                  </a:lnTo>
                  <a:lnTo>
                    <a:pt x="1995" y="970"/>
                  </a:lnTo>
                  <a:lnTo>
                    <a:pt x="1828" y="783"/>
                  </a:lnTo>
                  <a:lnTo>
                    <a:pt x="1660" y="615"/>
                  </a:lnTo>
                  <a:lnTo>
                    <a:pt x="1455" y="466"/>
                  </a:lnTo>
                  <a:lnTo>
                    <a:pt x="1250" y="336"/>
                  </a:lnTo>
                  <a:lnTo>
                    <a:pt x="1045" y="224"/>
                  </a:lnTo>
                  <a:lnTo>
                    <a:pt x="802" y="131"/>
                  </a:lnTo>
                  <a:lnTo>
                    <a:pt x="578" y="56"/>
                  </a:lnTo>
                  <a:lnTo>
                    <a:pt x="317" y="1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4"/>
            <p:cNvSpPr/>
            <p:nvPr/>
          </p:nvSpPr>
          <p:spPr>
            <a:xfrm>
              <a:off x="10074825" y="-744362"/>
              <a:ext cx="159450" cy="33125"/>
            </a:xfrm>
            <a:custGeom>
              <a:avLst/>
              <a:gdLst/>
              <a:ahLst/>
              <a:cxnLst/>
              <a:rect l="l" t="t" r="r" b="b"/>
              <a:pathLst>
                <a:path w="6378" h="1325" extrusionOk="0">
                  <a:moveTo>
                    <a:pt x="94" y="1"/>
                  </a:moveTo>
                  <a:lnTo>
                    <a:pt x="56" y="20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0" y="169"/>
                  </a:lnTo>
                  <a:lnTo>
                    <a:pt x="19" y="206"/>
                  </a:lnTo>
                  <a:lnTo>
                    <a:pt x="38" y="243"/>
                  </a:lnTo>
                  <a:lnTo>
                    <a:pt x="168" y="392"/>
                  </a:lnTo>
                  <a:lnTo>
                    <a:pt x="317" y="523"/>
                  </a:lnTo>
                  <a:lnTo>
                    <a:pt x="467" y="635"/>
                  </a:lnTo>
                  <a:lnTo>
                    <a:pt x="634" y="728"/>
                  </a:lnTo>
                  <a:lnTo>
                    <a:pt x="821" y="821"/>
                  </a:lnTo>
                  <a:lnTo>
                    <a:pt x="1007" y="915"/>
                  </a:lnTo>
                  <a:lnTo>
                    <a:pt x="1380" y="1045"/>
                  </a:lnTo>
                  <a:lnTo>
                    <a:pt x="1790" y="1138"/>
                  </a:lnTo>
                  <a:lnTo>
                    <a:pt x="2201" y="1213"/>
                  </a:lnTo>
                  <a:lnTo>
                    <a:pt x="2592" y="1269"/>
                  </a:lnTo>
                  <a:lnTo>
                    <a:pt x="2984" y="1306"/>
                  </a:lnTo>
                  <a:lnTo>
                    <a:pt x="3431" y="1325"/>
                  </a:lnTo>
                  <a:lnTo>
                    <a:pt x="3879" y="1306"/>
                  </a:lnTo>
                  <a:lnTo>
                    <a:pt x="4289" y="1269"/>
                  </a:lnTo>
                  <a:lnTo>
                    <a:pt x="4718" y="1176"/>
                  </a:lnTo>
                  <a:lnTo>
                    <a:pt x="5128" y="1064"/>
                  </a:lnTo>
                  <a:lnTo>
                    <a:pt x="5520" y="933"/>
                  </a:lnTo>
                  <a:lnTo>
                    <a:pt x="5930" y="765"/>
                  </a:lnTo>
                  <a:lnTo>
                    <a:pt x="6340" y="579"/>
                  </a:lnTo>
                  <a:lnTo>
                    <a:pt x="6359" y="560"/>
                  </a:lnTo>
                  <a:lnTo>
                    <a:pt x="6377" y="523"/>
                  </a:lnTo>
                  <a:lnTo>
                    <a:pt x="6359" y="486"/>
                  </a:lnTo>
                  <a:lnTo>
                    <a:pt x="6340" y="448"/>
                  </a:lnTo>
                  <a:lnTo>
                    <a:pt x="6284" y="430"/>
                  </a:lnTo>
                  <a:lnTo>
                    <a:pt x="5874" y="504"/>
                  </a:lnTo>
                  <a:lnTo>
                    <a:pt x="5464" y="542"/>
                  </a:lnTo>
                  <a:lnTo>
                    <a:pt x="5054" y="579"/>
                  </a:lnTo>
                  <a:lnTo>
                    <a:pt x="4643" y="598"/>
                  </a:lnTo>
                  <a:lnTo>
                    <a:pt x="3804" y="598"/>
                  </a:lnTo>
                  <a:lnTo>
                    <a:pt x="2984" y="560"/>
                  </a:lnTo>
                  <a:lnTo>
                    <a:pt x="2630" y="504"/>
                  </a:lnTo>
                  <a:lnTo>
                    <a:pt x="2257" y="430"/>
                  </a:lnTo>
                  <a:lnTo>
                    <a:pt x="1548" y="243"/>
                  </a:lnTo>
                  <a:lnTo>
                    <a:pt x="1194" y="150"/>
                  </a:lnTo>
                  <a:lnTo>
                    <a:pt x="839" y="75"/>
                  </a:lnTo>
                  <a:lnTo>
                    <a:pt x="485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3213;p51">
            <a:extLst>
              <a:ext uri="{FF2B5EF4-FFF2-40B4-BE49-F238E27FC236}">
                <a16:creationId xmlns:a16="http://schemas.microsoft.com/office/drawing/2014/main" id="{07F2633C-ED8B-2840-8D02-C2724DDA8E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45712" y="2825750"/>
            <a:ext cx="371917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gaan we de volgende les doen.</a:t>
            </a:r>
          </a:p>
        </p:txBody>
      </p:sp>
    </p:spTree>
    <p:extLst>
      <p:ext uri="{BB962C8B-B14F-4D97-AF65-F5344CB8AC3E}">
        <p14:creationId xmlns:p14="http://schemas.microsoft.com/office/powerpoint/2010/main" val="305070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3"/>
          <p:cNvSpPr/>
          <p:nvPr/>
        </p:nvSpPr>
        <p:spPr>
          <a:xfrm>
            <a:off x="1502400" y="379750"/>
            <a:ext cx="6139200" cy="776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3"/>
          <p:cNvSpPr/>
          <p:nvPr/>
        </p:nvSpPr>
        <p:spPr>
          <a:xfrm>
            <a:off x="3269421" y="1564026"/>
            <a:ext cx="2606100" cy="26061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business values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71" name="Google Shape;1671;p33"/>
          <p:cNvSpPr txBox="1"/>
          <p:nvPr/>
        </p:nvSpPr>
        <p:spPr>
          <a:xfrm>
            <a:off x="1034937" y="1794644"/>
            <a:ext cx="1884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00" b="1" dirty="0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rPr>
              <a:t>Woordweb</a:t>
            </a:r>
          </a:p>
        </p:txBody>
      </p:sp>
      <p:sp>
        <p:nvSpPr>
          <p:cNvPr id="1672" name="Google Shape;1672;p33"/>
          <p:cNvSpPr txBox="1"/>
          <p:nvPr/>
        </p:nvSpPr>
        <p:spPr>
          <a:xfrm>
            <a:off x="1121684" y="3149364"/>
            <a:ext cx="1884600" cy="124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00" b="1" dirty="0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rPr>
              <a:t>Definitieve gedicht schrijven</a:t>
            </a:r>
          </a:p>
        </p:txBody>
      </p:sp>
      <p:sp>
        <p:nvSpPr>
          <p:cNvPr id="1674" name="Google Shape;1674;p33"/>
          <p:cNvSpPr txBox="1"/>
          <p:nvPr/>
        </p:nvSpPr>
        <p:spPr>
          <a:xfrm>
            <a:off x="6170756" y="3273473"/>
            <a:ext cx="2354258" cy="8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00" b="1" dirty="0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rPr>
              <a:t>Gedicht controleren</a:t>
            </a:r>
          </a:p>
        </p:txBody>
      </p:sp>
      <p:sp>
        <p:nvSpPr>
          <p:cNvPr id="1676" name="Google Shape;1676;p33"/>
          <p:cNvSpPr txBox="1"/>
          <p:nvPr/>
        </p:nvSpPr>
        <p:spPr>
          <a:xfrm>
            <a:off x="6170756" y="1760432"/>
            <a:ext cx="2779294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00" b="1" dirty="0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rPr>
              <a:t>Gedicht schrijven</a:t>
            </a:r>
          </a:p>
        </p:txBody>
      </p:sp>
      <p:sp>
        <p:nvSpPr>
          <p:cNvPr id="1678" name="Google Shape;1678;p33"/>
          <p:cNvSpPr/>
          <p:nvPr/>
        </p:nvSpPr>
        <p:spPr>
          <a:xfrm>
            <a:off x="3202313" y="1782401"/>
            <a:ext cx="530400" cy="530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rPr>
              <a:t>1</a:t>
            </a:r>
            <a:endParaRPr sz="2000"/>
          </a:p>
        </p:txBody>
      </p:sp>
      <p:sp>
        <p:nvSpPr>
          <p:cNvPr id="1679" name="Google Shape;1679;p33"/>
          <p:cNvSpPr/>
          <p:nvPr/>
        </p:nvSpPr>
        <p:spPr>
          <a:xfrm>
            <a:off x="5411288" y="1782401"/>
            <a:ext cx="530400" cy="530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rPr>
              <a:t>2</a:t>
            </a:r>
            <a:endParaRPr/>
          </a:p>
        </p:txBody>
      </p:sp>
      <p:sp>
        <p:nvSpPr>
          <p:cNvPr id="1680" name="Google Shape;1680;p33"/>
          <p:cNvSpPr/>
          <p:nvPr/>
        </p:nvSpPr>
        <p:spPr>
          <a:xfrm>
            <a:off x="5411288" y="3421301"/>
            <a:ext cx="530400" cy="530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rPr>
              <a:t>3</a:t>
            </a: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3202313" y="3421301"/>
            <a:ext cx="530400" cy="530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rPr>
              <a:t>4</a:t>
            </a:r>
            <a:endParaRPr/>
          </a:p>
        </p:txBody>
      </p:sp>
      <p:sp>
        <p:nvSpPr>
          <p:cNvPr id="1682" name="Google Shape;1682;p33"/>
          <p:cNvSpPr/>
          <p:nvPr/>
        </p:nvSpPr>
        <p:spPr>
          <a:xfrm>
            <a:off x="4142750" y="2437326"/>
            <a:ext cx="859500" cy="859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3" name="Google Shape;1683;p33"/>
          <p:cNvGrpSpPr/>
          <p:nvPr/>
        </p:nvGrpSpPr>
        <p:grpSpPr>
          <a:xfrm>
            <a:off x="4343200" y="2627224"/>
            <a:ext cx="458600" cy="479725"/>
            <a:chOff x="248350" y="1256650"/>
            <a:chExt cx="458600" cy="479725"/>
          </a:xfrm>
        </p:grpSpPr>
        <p:sp>
          <p:nvSpPr>
            <p:cNvPr id="1684" name="Google Shape;1684;p33"/>
            <p:cNvSpPr/>
            <p:nvPr/>
          </p:nvSpPr>
          <p:spPr>
            <a:xfrm>
              <a:off x="274625" y="1522425"/>
              <a:ext cx="187675" cy="204325"/>
            </a:xfrm>
            <a:custGeom>
              <a:avLst/>
              <a:gdLst/>
              <a:ahLst/>
              <a:cxnLst/>
              <a:rect l="l" t="t" r="r" b="b"/>
              <a:pathLst>
                <a:path w="7507" h="8173" extrusionOk="0">
                  <a:moveTo>
                    <a:pt x="871" y="1"/>
                  </a:moveTo>
                  <a:lnTo>
                    <a:pt x="718" y="52"/>
                  </a:lnTo>
                  <a:lnTo>
                    <a:pt x="589" y="129"/>
                  </a:lnTo>
                  <a:lnTo>
                    <a:pt x="461" y="206"/>
                  </a:lnTo>
                  <a:lnTo>
                    <a:pt x="359" y="334"/>
                  </a:lnTo>
                  <a:lnTo>
                    <a:pt x="282" y="462"/>
                  </a:lnTo>
                  <a:lnTo>
                    <a:pt x="231" y="590"/>
                  </a:lnTo>
                  <a:lnTo>
                    <a:pt x="205" y="744"/>
                  </a:lnTo>
                  <a:lnTo>
                    <a:pt x="0" y="6021"/>
                  </a:lnTo>
                  <a:lnTo>
                    <a:pt x="26" y="6175"/>
                  </a:lnTo>
                  <a:lnTo>
                    <a:pt x="103" y="6328"/>
                  </a:lnTo>
                  <a:lnTo>
                    <a:pt x="205" y="6457"/>
                  </a:lnTo>
                  <a:lnTo>
                    <a:pt x="333" y="6585"/>
                  </a:lnTo>
                  <a:lnTo>
                    <a:pt x="487" y="6662"/>
                  </a:lnTo>
                  <a:lnTo>
                    <a:pt x="666" y="6738"/>
                  </a:lnTo>
                  <a:lnTo>
                    <a:pt x="820" y="6790"/>
                  </a:lnTo>
                  <a:lnTo>
                    <a:pt x="999" y="6815"/>
                  </a:lnTo>
                  <a:lnTo>
                    <a:pt x="2588" y="6815"/>
                  </a:lnTo>
                  <a:lnTo>
                    <a:pt x="2844" y="6866"/>
                  </a:lnTo>
                  <a:lnTo>
                    <a:pt x="3100" y="6943"/>
                  </a:lnTo>
                  <a:lnTo>
                    <a:pt x="3177" y="6969"/>
                  </a:lnTo>
                  <a:lnTo>
                    <a:pt x="3228" y="7020"/>
                  </a:lnTo>
                  <a:lnTo>
                    <a:pt x="3536" y="7968"/>
                  </a:lnTo>
                  <a:lnTo>
                    <a:pt x="3587" y="8071"/>
                  </a:lnTo>
                  <a:lnTo>
                    <a:pt x="3638" y="8147"/>
                  </a:lnTo>
                  <a:lnTo>
                    <a:pt x="3664" y="8173"/>
                  </a:lnTo>
                  <a:lnTo>
                    <a:pt x="3689" y="8173"/>
                  </a:lnTo>
                  <a:lnTo>
                    <a:pt x="3741" y="8147"/>
                  </a:lnTo>
                  <a:lnTo>
                    <a:pt x="3766" y="8122"/>
                  </a:lnTo>
                  <a:lnTo>
                    <a:pt x="3792" y="8071"/>
                  </a:lnTo>
                  <a:lnTo>
                    <a:pt x="3817" y="8045"/>
                  </a:lnTo>
                  <a:lnTo>
                    <a:pt x="3869" y="8045"/>
                  </a:lnTo>
                  <a:lnTo>
                    <a:pt x="3920" y="8019"/>
                  </a:lnTo>
                  <a:lnTo>
                    <a:pt x="3971" y="7994"/>
                  </a:lnTo>
                  <a:lnTo>
                    <a:pt x="3997" y="7942"/>
                  </a:lnTo>
                  <a:lnTo>
                    <a:pt x="4432" y="7020"/>
                  </a:lnTo>
                  <a:lnTo>
                    <a:pt x="4484" y="6943"/>
                  </a:lnTo>
                  <a:lnTo>
                    <a:pt x="4560" y="6866"/>
                  </a:lnTo>
                  <a:lnTo>
                    <a:pt x="4663" y="6815"/>
                  </a:lnTo>
                  <a:lnTo>
                    <a:pt x="6738" y="6815"/>
                  </a:lnTo>
                  <a:lnTo>
                    <a:pt x="6892" y="6790"/>
                  </a:lnTo>
                  <a:lnTo>
                    <a:pt x="7045" y="6738"/>
                  </a:lnTo>
                  <a:lnTo>
                    <a:pt x="7173" y="6662"/>
                  </a:lnTo>
                  <a:lnTo>
                    <a:pt x="7302" y="6585"/>
                  </a:lnTo>
                  <a:lnTo>
                    <a:pt x="7378" y="6457"/>
                  </a:lnTo>
                  <a:lnTo>
                    <a:pt x="7455" y="6328"/>
                  </a:lnTo>
                  <a:lnTo>
                    <a:pt x="7507" y="6175"/>
                  </a:lnTo>
                  <a:lnTo>
                    <a:pt x="7507" y="6021"/>
                  </a:lnTo>
                  <a:lnTo>
                    <a:pt x="7507" y="2204"/>
                  </a:lnTo>
                  <a:lnTo>
                    <a:pt x="5816" y="1230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403350" y="1522425"/>
              <a:ext cx="58950" cy="55100"/>
            </a:xfrm>
            <a:custGeom>
              <a:avLst/>
              <a:gdLst/>
              <a:ahLst/>
              <a:cxnLst/>
              <a:rect l="l" t="t" r="r" b="b"/>
              <a:pathLst>
                <a:path w="2358" h="2204" extrusionOk="0">
                  <a:moveTo>
                    <a:pt x="1" y="1"/>
                  </a:moveTo>
                  <a:lnTo>
                    <a:pt x="1" y="462"/>
                  </a:lnTo>
                  <a:lnTo>
                    <a:pt x="26" y="641"/>
                  </a:lnTo>
                  <a:lnTo>
                    <a:pt x="52" y="795"/>
                  </a:lnTo>
                  <a:lnTo>
                    <a:pt x="77" y="974"/>
                  </a:lnTo>
                  <a:lnTo>
                    <a:pt x="154" y="1128"/>
                  </a:lnTo>
                  <a:lnTo>
                    <a:pt x="231" y="1282"/>
                  </a:lnTo>
                  <a:lnTo>
                    <a:pt x="308" y="1435"/>
                  </a:lnTo>
                  <a:lnTo>
                    <a:pt x="411" y="1563"/>
                  </a:lnTo>
                  <a:lnTo>
                    <a:pt x="513" y="1692"/>
                  </a:lnTo>
                  <a:lnTo>
                    <a:pt x="641" y="1794"/>
                  </a:lnTo>
                  <a:lnTo>
                    <a:pt x="769" y="1896"/>
                  </a:lnTo>
                  <a:lnTo>
                    <a:pt x="923" y="1973"/>
                  </a:lnTo>
                  <a:lnTo>
                    <a:pt x="1077" y="2050"/>
                  </a:lnTo>
                  <a:lnTo>
                    <a:pt x="1230" y="2127"/>
                  </a:lnTo>
                  <a:lnTo>
                    <a:pt x="1410" y="2153"/>
                  </a:lnTo>
                  <a:lnTo>
                    <a:pt x="1563" y="2178"/>
                  </a:lnTo>
                  <a:lnTo>
                    <a:pt x="1743" y="2204"/>
                  </a:lnTo>
                  <a:lnTo>
                    <a:pt x="2358" y="2204"/>
                  </a:lnTo>
                  <a:lnTo>
                    <a:pt x="2358" y="769"/>
                  </a:lnTo>
                  <a:lnTo>
                    <a:pt x="2358" y="616"/>
                  </a:lnTo>
                  <a:lnTo>
                    <a:pt x="2306" y="462"/>
                  </a:lnTo>
                  <a:lnTo>
                    <a:pt x="2229" y="334"/>
                  </a:lnTo>
                  <a:lnTo>
                    <a:pt x="2153" y="206"/>
                  </a:lnTo>
                  <a:lnTo>
                    <a:pt x="2024" y="129"/>
                  </a:lnTo>
                  <a:lnTo>
                    <a:pt x="1896" y="52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265650" y="1522425"/>
              <a:ext cx="40375" cy="170400"/>
            </a:xfrm>
            <a:custGeom>
              <a:avLst/>
              <a:gdLst/>
              <a:ahLst/>
              <a:cxnLst/>
              <a:rect l="l" t="t" r="r" b="b"/>
              <a:pathLst>
                <a:path w="1615" h="6816" extrusionOk="0">
                  <a:moveTo>
                    <a:pt x="641" y="1"/>
                  </a:moveTo>
                  <a:lnTo>
                    <a:pt x="487" y="52"/>
                  </a:lnTo>
                  <a:lnTo>
                    <a:pt x="359" y="129"/>
                  </a:lnTo>
                  <a:lnTo>
                    <a:pt x="231" y="206"/>
                  </a:lnTo>
                  <a:lnTo>
                    <a:pt x="154" y="334"/>
                  </a:lnTo>
                  <a:lnTo>
                    <a:pt x="77" y="462"/>
                  </a:lnTo>
                  <a:lnTo>
                    <a:pt x="26" y="616"/>
                  </a:lnTo>
                  <a:lnTo>
                    <a:pt x="1" y="769"/>
                  </a:lnTo>
                  <a:lnTo>
                    <a:pt x="1" y="6021"/>
                  </a:lnTo>
                  <a:lnTo>
                    <a:pt x="26" y="6175"/>
                  </a:lnTo>
                  <a:lnTo>
                    <a:pt x="77" y="6328"/>
                  </a:lnTo>
                  <a:lnTo>
                    <a:pt x="154" y="6457"/>
                  </a:lnTo>
                  <a:lnTo>
                    <a:pt x="231" y="6585"/>
                  </a:lnTo>
                  <a:lnTo>
                    <a:pt x="359" y="6662"/>
                  </a:lnTo>
                  <a:lnTo>
                    <a:pt x="487" y="6738"/>
                  </a:lnTo>
                  <a:lnTo>
                    <a:pt x="641" y="6790"/>
                  </a:lnTo>
                  <a:lnTo>
                    <a:pt x="795" y="6815"/>
                  </a:lnTo>
                  <a:lnTo>
                    <a:pt x="1615" y="6815"/>
                  </a:lnTo>
                  <a:lnTo>
                    <a:pt x="1461" y="6790"/>
                  </a:lnTo>
                  <a:lnTo>
                    <a:pt x="1307" y="6738"/>
                  </a:lnTo>
                  <a:lnTo>
                    <a:pt x="1179" y="6662"/>
                  </a:lnTo>
                  <a:lnTo>
                    <a:pt x="1051" y="6585"/>
                  </a:lnTo>
                  <a:lnTo>
                    <a:pt x="974" y="6457"/>
                  </a:lnTo>
                  <a:lnTo>
                    <a:pt x="897" y="6328"/>
                  </a:lnTo>
                  <a:lnTo>
                    <a:pt x="846" y="6175"/>
                  </a:lnTo>
                  <a:lnTo>
                    <a:pt x="846" y="6021"/>
                  </a:lnTo>
                  <a:lnTo>
                    <a:pt x="846" y="769"/>
                  </a:lnTo>
                  <a:lnTo>
                    <a:pt x="846" y="616"/>
                  </a:lnTo>
                  <a:lnTo>
                    <a:pt x="897" y="462"/>
                  </a:lnTo>
                  <a:lnTo>
                    <a:pt x="974" y="334"/>
                  </a:lnTo>
                  <a:lnTo>
                    <a:pt x="1051" y="206"/>
                  </a:lnTo>
                  <a:lnTo>
                    <a:pt x="1179" y="129"/>
                  </a:lnTo>
                  <a:lnTo>
                    <a:pt x="1307" y="52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rgbClr val="D68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337375" y="1692800"/>
              <a:ext cx="37175" cy="43575"/>
            </a:xfrm>
            <a:custGeom>
              <a:avLst/>
              <a:gdLst/>
              <a:ahLst/>
              <a:cxnLst/>
              <a:rect l="l" t="t" r="r" b="b"/>
              <a:pathLst>
                <a:path w="1487" h="1743" extrusionOk="0">
                  <a:moveTo>
                    <a:pt x="1" y="0"/>
                  </a:moveTo>
                  <a:lnTo>
                    <a:pt x="103" y="51"/>
                  </a:lnTo>
                  <a:lnTo>
                    <a:pt x="180" y="128"/>
                  </a:lnTo>
                  <a:lnTo>
                    <a:pt x="231" y="205"/>
                  </a:lnTo>
                  <a:lnTo>
                    <a:pt x="898" y="1614"/>
                  </a:lnTo>
                  <a:lnTo>
                    <a:pt x="923" y="1665"/>
                  </a:lnTo>
                  <a:lnTo>
                    <a:pt x="974" y="1717"/>
                  </a:lnTo>
                  <a:lnTo>
                    <a:pt x="1077" y="1742"/>
                  </a:lnTo>
                  <a:lnTo>
                    <a:pt x="1179" y="1717"/>
                  </a:lnTo>
                  <a:lnTo>
                    <a:pt x="1205" y="1665"/>
                  </a:lnTo>
                  <a:lnTo>
                    <a:pt x="1256" y="1614"/>
                  </a:lnTo>
                  <a:lnTo>
                    <a:pt x="1487" y="1127"/>
                  </a:lnTo>
                  <a:lnTo>
                    <a:pt x="1051" y="205"/>
                  </a:lnTo>
                  <a:lnTo>
                    <a:pt x="1000" y="128"/>
                  </a:lnTo>
                  <a:lnTo>
                    <a:pt x="923" y="5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D68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337375" y="1567250"/>
              <a:ext cx="53825" cy="40375"/>
            </a:xfrm>
            <a:custGeom>
              <a:avLst/>
              <a:gdLst/>
              <a:ahLst/>
              <a:cxnLst/>
              <a:rect l="l" t="t" r="r" b="b"/>
              <a:pathLst>
                <a:path w="2153" h="1615" extrusionOk="0">
                  <a:moveTo>
                    <a:pt x="1820" y="1"/>
                  </a:moveTo>
                  <a:lnTo>
                    <a:pt x="1717" y="52"/>
                  </a:lnTo>
                  <a:lnTo>
                    <a:pt x="129" y="1077"/>
                  </a:lnTo>
                  <a:lnTo>
                    <a:pt x="52" y="1154"/>
                  </a:lnTo>
                  <a:lnTo>
                    <a:pt x="1" y="1256"/>
                  </a:lnTo>
                  <a:lnTo>
                    <a:pt x="1" y="1359"/>
                  </a:lnTo>
                  <a:lnTo>
                    <a:pt x="52" y="1461"/>
                  </a:lnTo>
                  <a:lnTo>
                    <a:pt x="103" y="1538"/>
                  </a:lnTo>
                  <a:lnTo>
                    <a:pt x="155" y="1564"/>
                  </a:lnTo>
                  <a:lnTo>
                    <a:pt x="206" y="1589"/>
                  </a:lnTo>
                  <a:lnTo>
                    <a:pt x="283" y="1615"/>
                  </a:lnTo>
                  <a:lnTo>
                    <a:pt x="360" y="1589"/>
                  </a:lnTo>
                  <a:lnTo>
                    <a:pt x="436" y="1564"/>
                  </a:lnTo>
                  <a:lnTo>
                    <a:pt x="2025" y="539"/>
                  </a:lnTo>
                  <a:lnTo>
                    <a:pt x="2127" y="462"/>
                  </a:lnTo>
                  <a:lnTo>
                    <a:pt x="2153" y="360"/>
                  </a:lnTo>
                  <a:lnTo>
                    <a:pt x="2153" y="232"/>
                  </a:lnTo>
                  <a:lnTo>
                    <a:pt x="2127" y="129"/>
                  </a:lnTo>
                  <a:lnTo>
                    <a:pt x="2050" y="52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334175" y="1608250"/>
              <a:ext cx="57025" cy="42300"/>
            </a:xfrm>
            <a:custGeom>
              <a:avLst/>
              <a:gdLst/>
              <a:ahLst/>
              <a:cxnLst/>
              <a:rect l="l" t="t" r="r" b="b"/>
              <a:pathLst>
                <a:path w="2281" h="1692" extrusionOk="0">
                  <a:moveTo>
                    <a:pt x="206" y="1"/>
                  </a:moveTo>
                  <a:lnTo>
                    <a:pt x="129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359"/>
                  </a:lnTo>
                  <a:lnTo>
                    <a:pt x="26" y="462"/>
                  </a:lnTo>
                  <a:lnTo>
                    <a:pt x="129" y="539"/>
                  </a:lnTo>
                  <a:lnTo>
                    <a:pt x="1845" y="1640"/>
                  </a:lnTo>
                  <a:lnTo>
                    <a:pt x="1922" y="1691"/>
                  </a:lnTo>
                  <a:lnTo>
                    <a:pt x="2076" y="1691"/>
                  </a:lnTo>
                  <a:lnTo>
                    <a:pt x="2153" y="1666"/>
                  </a:lnTo>
                  <a:lnTo>
                    <a:pt x="2204" y="1615"/>
                  </a:lnTo>
                  <a:lnTo>
                    <a:pt x="2255" y="1563"/>
                  </a:lnTo>
                  <a:lnTo>
                    <a:pt x="2281" y="1461"/>
                  </a:lnTo>
                  <a:lnTo>
                    <a:pt x="2281" y="1358"/>
                  </a:lnTo>
                  <a:lnTo>
                    <a:pt x="2255" y="1256"/>
                  </a:lnTo>
                  <a:lnTo>
                    <a:pt x="2153" y="1179"/>
                  </a:lnTo>
                  <a:lnTo>
                    <a:pt x="436" y="52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443700" y="1311075"/>
              <a:ext cx="263250" cy="293350"/>
            </a:xfrm>
            <a:custGeom>
              <a:avLst/>
              <a:gdLst/>
              <a:ahLst/>
              <a:cxnLst/>
              <a:rect l="l" t="t" r="r" b="b"/>
              <a:pathLst>
                <a:path w="10530" h="11734" extrusionOk="0">
                  <a:moveTo>
                    <a:pt x="744" y="1"/>
                  </a:moveTo>
                  <a:lnTo>
                    <a:pt x="590" y="26"/>
                  </a:lnTo>
                  <a:lnTo>
                    <a:pt x="462" y="52"/>
                  </a:lnTo>
                  <a:lnTo>
                    <a:pt x="334" y="129"/>
                  </a:lnTo>
                  <a:lnTo>
                    <a:pt x="231" y="231"/>
                  </a:lnTo>
                  <a:lnTo>
                    <a:pt x="129" y="334"/>
                  </a:lnTo>
                  <a:lnTo>
                    <a:pt x="77" y="462"/>
                  </a:lnTo>
                  <a:lnTo>
                    <a:pt x="26" y="615"/>
                  </a:lnTo>
                  <a:lnTo>
                    <a:pt x="1" y="769"/>
                  </a:lnTo>
                  <a:lnTo>
                    <a:pt x="1" y="8916"/>
                  </a:lnTo>
                  <a:lnTo>
                    <a:pt x="26" y="9070"/>
                  </a:lnTo>
                  <a:lnTo>
                    <a:pt x="52" y="9198"/>
                  </a:lnTo>
                  <a:lnTo>
                    <a:pt x="103" y="9351"/>
                  </a:lnTo>
                  <a:lnTo>
                    <a:pt x="180" y="9454"/>
                  </a:lnTo>
                  <a:lnTo>
                    <a:pt x="282" y="9556"/>
                  </a:lnTo>
                  <a:lnTo>
                    <a:pt x="385" y="9633"/>
                  </a:lnTo>
                  <a:lnTo>
                    <a:pt x="539" y="9659"/>
                  </a:lnTo>
                  <a:lnTo>
                    <a:pt x="667" y="9684"/>
                  </a:lnTo>
                  <a:lnTo>
                    <a:pt x="3126" y="9684"/>
                  </a:lnTo>
                  <a:lnTo>
                    <a:pt x="3433" y="9710"/>
                  </a:lnTo>
                  <a:lnTo>
                    <a:pt x="3818" y="9812"/>
                  </a:lnTo>
                  <a:lnTo>
                    <a:pt x="4023" y="9864"/>
                  </a:lnTo>
                  <a:lnTo>
                    <a:pt x="4176" y="9941"/>
                  </a:lnTo>
                  <a:lnTo>
                    <a:pt x="4305" y="10017"/>
                  </a:lnTo>
                  <a:lnTo>
                    <a:pt x="4381" y="10120"/>
                  </a:lnTo>
                  <a:lnTo>
                    <a:pt x="4766" y="11631"/>
                  </a:lnTo>
                  <a:lnTo>
                    <a:pt x="4791" y="11683"/>
                  </a:lnTo>
                  <a:lnTo>
                    <a:pt x="4842" y="11708"/>
                  </a:lnTo>
                  <a:lnTo>
                    <a:pt x="4945" y="11734"/>
                  </a:lnTo>
                  <a:lnTo>
                    <a:pt x="5022" y="11708"/>
                  </a:lnTo>
                  <a:lnTo>
                    <a:pt x="5073" y="11683"/>
                  </a:lnTo>
                  <a:lnTo>
                    <a:pt x="5099" y="11631"/>
                  </a:lnTo>
                  <a:lnTo>
                    <a:pt x="5150" y="11580"/>
                  </a:lnTo>
                  <a:lnTo>
                    <a:pt x="5176" y="11580"/>
                  </a:lnTo>
                  <a:lnTo>
                    <a:pt x="5252" y="11606"/>
                  </a:lnTo>
                  <a:lnTo>
                    <a:pt x="5278" y="11631"/>
                  </a:lnTo>
                  <a:lnTo>
                    <a:pt x="5329" y="11631"/>
                  </a:lnTo>
                  <a:lnTo>
                    <a:pt x="5380" y="11606"/>
                  </a:lnTo>
                  <a:lnTo>
                    <a:pt x="5406" y="11555"/>
                  </a:lnTo>
                  <a:lnTo>
                    <a:pt x="6072" y="10120"/>
                  </a:lnTo>
                  <a:lnTo>
                    <a:pt x="6149" y="10017"/>
                  </a:lnTo>
                  <a:lnTo>
                    <a:pt x="6200" y="9941"/>
                  </a:lnTo>
                  <a:lnTo>
                    <a:pt x="6380" y="9812"/>
                  </a:lnTo>
                  <a:lnTo>
                    <a:pt x="6559" y="9710"/>
                  </a:lnTo>
                  <a:lnTo>
                    <a:pt x="6661" y="9684"/>
                  </a:lnTo>
                  <a:lnTo>
                    <a:pt x="9761" y="9684"/>
                  </a:lnTo>
                  <a:lnTo>
                    <a:pt x="9915" y="9659"/>
                  </a:lnTo>
                  <a:lnTo>
                    <a:pt x="10069" y="9633"/>
                  </a:lnTo>
                  <a:lnTo>
                    <a:pt x="10197" y="9556"/>
                  </a:lnTo>
                  <a:lnTo>
                    <a:pt x="10299" y="9454"/>
                  </a:lnTo>
                  <a:lnTo>
                    <a:pt x="10402" y="9351"/>
                  </a:lnTo>
                  <a:lnTo>
                    <a:pt x="10479" y="9198"/>
                  </a:lnTo>
                  <a:lnTo>
                    <a:pt x="10530" y="9070"/>
                  </a:lnTo>
                  <a:lnTo>
                    <a:pt x="10530" y="8916"/>
                  </a:lnTo>
                  <a:lnTo>
                    <a:pt x="10530" y="769"/>
                  </a:lnTo>
                  <a:lnTo>
                    <a:pt x="10530" y="615"/>
                  </a:lnTo>
                  <a:lnTo>
                    <a:pt x="10479" y="462"/>
                  </a:lnTo>
                  <a:lnTo>
                    <a:pt x="10402" y="334"/>
                  </a:lnTo>
                  <a:lnTo>
                    <a:pt x="10299" y="231"/>
                  </a:lnTo>
                  <a:lnTo>
                    <a:pt x="10197" y="129"/>
                  </a:lnTo>
                  <a:lnTo>
                    <a:pt x="10069" y="52"/>
                  </a:lnTo>
                  <a:lnTo>
                    <a:pt x="9915" y="26"/>
                  </a:lnTo>
                  <a:lnTo>
                    <a:pt x="9761" y="1"/>
                  </a:lnTo>
                  <a:close/>
                </a:path>
              </a:pathLst>
            </a:custGeom>
            <a:solidFill>
              <a:srgbClr val="B8E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427700" y="1311075"/>
              <a:ext cx="42275" cy="242125"/>
            </a:xfrm>
            <a:custGeom>
              <a:avLst/>
              <a:gdLst/>
              <a:ahLst/>
              <a:cxnLst/>
              <a:rect l="l" t="t" r="r" b="b"/>
              <a:pathLst>
                <a:path w="1691" h="9685" extrusionOk="0">
                  <a:moveTo>
                    <a:pt x="769" y="1"/>
                  </a:moveTo>
                  <a:lnTo>
                    <a:pt x="615" y="26"/>
                  </a:lnTo>
                  <a:lnTo>
                    <a:pt x="487" y="52"/>
                  </a:lnTo>
                  <a:lnTo>
                    <a:pt x="333" y="129"/>
                  </a:lnTo>
                  <a:lnTo>
                    <a:pt x="231" y="231"/>
                  </a:lnTo>
                  <a:lnTo>
                    <a:pt x="128" y="334"/>
                  </a:lnTo>
                  <a:lnTo>
                    <a:pt x="51" y="462"/>
                  </a:lnTo>
                  <a:lnTo>
                    <a:pt x="26" y="615"/>
                  </a:lnTo>
                  <a:lnTo>
                    <a:pt x="0" y="769"/>
                  </a:lnTo>
                  <a:lnTo>
                    <a:pt x="0" y="3203"/>
                  </a:lnTo>
                  <a:lnTo>
                    <a:pt x="461" y="5739"/>
                  </a:lnTo>
                  <a:lnTo>
                    <a:pt x="0" y="8301"/>
                  </a:lnTo>
                  <a:lnTo>
                    <a:pt x="0" y="8916"/>
                  </a:lnTo>
                  <a:lnTo>
                    <a:pt x="26" y="9070"/>
                  </a:lnTo>
                  <a:lnTo>
                    <a:pt x="51" y="9198"/>
                  </a:lnTo>
                  <a:lnTo>
                    <a:pt x="128" y="9351"/>
                  </a:lnTo>
                  <a:lnTo>
                    <a:pt x="231" y="9454"/>
                  </a:lnTo>
                  <a:lnTo>
                    <a:pt x="333" y="9556"/>
                  </a:lnTo>
                  <a:lnTo>
                    <a:pt x="487" y="9633"/>
                  </a:lnTo>
                  <a:lnTo>
                    <a:pt x="615" y="9659"/>
                  </a:lnTo>
                  <a:lnTo>
                    <a:pt x="769" y="9684"/>
                  </a:lnTo>
                  <a:lnTo>
                    <a:pt x="1691" y="9684"/>
                  </a:lnTo>
                  <a:lnTo>
                    <a:pt x="1537" y="9659"/>
                  </a:lnTo>
                  <a:lnTo>
                    <a:pt x="1409" y="9633"/>
                  </a:lnTo>
                  <a:lnTo>
                    <a:pt x="1255" y="9556"/>
                  </a:lnTo>
                  <a:lnTo>
                    <a:pt x="1153" y="9454"/>
                  </a:lnTo>
                  <a:lnTo>
                    <a:pt x="1050" y="9351"/>
                  </a:lnTo>
                  <a:lnTo>
                    <a:pt x="974" y="9198"/>
                  </a:lnTo>
                  <a:lnTo>
                    <a:pt x="948" y="9070"/>
                  </a:lnTo>
                  <a:lnTo>
                    <a:pt x="922" y="8916"/>
                  </a:lnTo>
                  <a:lnTo>
                    <a:pt x="922" y="8301"/>
                  </a:lnTo>
                  <a:lnTo>
                    <a:pt x="641" y="5739"/>
                  </a:lnTo>
                  <a:lnTo>
                    <a:pt x="922" y="3203"/>
                  </a:lnTo>
                  <a:lnTo>
                    <a:pt x="922" y="769"/>
                  </a:lnTo>
                  <a:lnTo>
                    <a:pt x="948" y="615"/>
                  </a:lnTo>
                  <a:lnTo>
                    <a:pt x="974" y="462"/>
                  </a:lnTo>
                  <a:lnTo>
                    <a:pt x="1050" y="334"/>
                  </a:lnTo>
                  <a:lnTo>
                    <a:pt x="1153" y="231"/>
                  </a:lnTo>
                  <a:lnTo>
                    <a:pt x="1255" y="129"/>
                  </a:lnTo>
                  <a:lnTo>
                    <a:pt x="1409" y="52"/>
                  </a:lnTo>
                  <a:lnTo>
                    <a:pt x="1537" y="26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rgbClr val="A3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524400" y="1553175"/>
              <a:ext cx="54475" cy="64700"/>
            </a:xfrm>
            <a:custGeom>
              <a:avLst/>
              <a:gdLst/>
              <a:ahLst/>
              <a:cxnLst/>
              <a:rect l="l" t="t" r="r" b="b"/>
              <a:pathLst>
                <a:path w="2179" h="2588" extrusionOk="0">
                  <a:moveTo>
                    <a:pt x="1" y="0"/>
                  </a:moveTo>
                  <a:lnTo>
                    <a:pt x="103" y="26"/>
                  </a:lnTo>
                  <a:lnTo>
                    <a:pt x="308" y="128"/>
                  </a:lnTo>
                  <a:lnTo>
                    <a:pt x="462" y="257"/>
                  </a:lnTo>
                  <a:lnTo>
                    <a:pt x="539" y="333"/>
                  </a:lnTo>
                  <a:lnTo>
                    <a:pt x="590" y="436"/>
                  </a:lnTo>
                  <a:lnTo>
                    <a:pt x="1538" y="2485"/>
                  </a:lnTo>
                  <a:lnTo>
                    <a:pt x="1589" y="2537"/>
                  </a:lnTo>
                  <a:lnTo>
                    <a:pt x="1614" y="2562"/>
                  </a:lnTo>
                  <a:lnTo>
                    <a:pt x="1717" y="2588"/>
                  </a:lnTo>
                  <a:lnTo>
                    <a:pt x="1819" y="2562"/>
                  </a:lnTo>
                  <a:lnTo>
                    <a:pt x="1871" y="2537"/>
                  </a:lnTo>
                  <a:lnTo>
                    <a:pt x="1896" y="2485"/>
                  </a:lnTo>
                  <a:lnTo>
                    <a:pt x="2178" y="1871"/>
                  </a:lnTo>
                  <a:lnTo>
                    <a:pt x="1512" y="436"/>
                  </a:lnTo>
                  <a:lnTo>
                    <a:pt x="1461" y="333"/>
                  </a:lnTo>
                  <a:lnTo>
                    <a:pt x="1384" y="257"/>
                  </a:lnTo>
                  <a:lnTo>
                    <a:pt x="1230" y="128"/>
                  </a:lnTo>
                  <a:lnTo>
                    <a:pt x="1025" y="26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A3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257975" y="1256650"/>
              <a:ext cx="128100" cy="140925"/>
            </a:xfrm>
            <a:custGeom>
              <a:avLst/>
              <a:gdLst/>
              <a:ahLst/>
              <a:cxnLst/>
              <a:rect l="l" t="t" r="r" b="b"/>
              <a:pathLst>
                <a:path w="5124" h="5637" extrusionOk="0">
                  <a:moveTo>
                    <a:pt x="641" y="0"/>
                  </a:moveTo>
                  <a:lnTo>
                    <a:pt x="513" y="51"/>
                  </a:lnTo>
                  <a:lnTo>
                    <a:pt x="359" y="128"/>
                  </a:lnTo>
                  <a:lnTo>
                    <a:pt x="256" y="205"/>
                  </a:lnTo>
                  <a:lnTo>
                    <a:pt x="154" y="333"/>
                  </a:lnTo>
                  <a:lnTo>
                    <a:pt x="77" y="461"/>
                  </a:lnTo>
                  <a:lnTo>
                    <a:pt x="26" y="615"/>
                  </a:lnTo>
                  <a:lnTo>
                    <a:pt x="26" y="769"/>
                  </a:lnTo>
                  <a:lnTo>
                    <a:pt x="0" y="3971"/>
                  </a:lnTo>
                  <a:lnTo>
                    <a:pt x="26" y="4125"/>
                  </a:lnTo>
                  <a:lnTo>
                    <a:pt x="77" y="4278"/>
                  </a:lnTo>
                  <a:lnTo>
                    <a:pt x="154" y="4406"/>
                  </a:lnTo>
                  <a:lnTo>
                    <a:pt x="256" y="4534"/>
                  </a:lnTo>
                  <a:lnTo>
                    <a:pt x="359" y="4611"/>
                  </a:lnTo>
                  <a:lnTo>
                    <a:pt x="513" y="4688"/>
                  </a:lnTo>
                  <a:lnTo>
                    <a:pt x="641" y="4739"/>
                  </a:lnTo>
                  <a:lnTo>
                    <a:pt x="820" y="4765"/>
                  </a:lnTo>
                  <a:lnTo>
                    <a:pt x="1640" y="4765"/>
                  </a:lnTo>
                  <a:lnTo>
                    <a:pt x="1870" y="4816"/>
                  </a:lnTo>
                  <a:lnTo>
                    <a:pt x="2101" y="4893"/>
                  </a:lnTo>
                  <a:lnTo>
                    <a:pt x="2178" y="4919"/>
                  </a:lnTo>
                  <a:lnTo>
                    <a:pt x="2229" y="4970"/>
                  </a:lnTo>
                  <a:lnTo>
                    <a:pt x="2306" y="5534"/>
                  </a:lnTo>
                  <a:lnTo>
                    <a:pt x="2357" y="5610"/>
                  </a:lnTo>
                  <a:lnTo>
                    <a:pt x="2408" y="5636"/>
                  </a:lnTo>
                  <a:lnTo>
                    <a:pt x="2460" y="5610"/>
                  </a:lnTo>
                  <a:lnTo>
                    <a:pt x="2485" y="5508"/>
                  </a:lnTo>
                  <a:lnTo>
                    <a:pt x="2511" y="5482"/>
                  </a:lnTo>
                  <a:lnTo>
                    <a:pt x="2613" y="5482"/>
                  </a:lnTo>
                  <a:lnTo>
                    <a:pt x="2665" y="5457"/>
                  </a:lnTo>
                  <a:lnTo>
                    <a:pt x="2690" y="5457"/>
                  </a:lnTo>
                  <a:lnTo>
                    <a:pt x="2716" y="5406"/>
                  </a:lnTo>
                  <a:lnTo>
                    <a:pt x="2921" y="4970"/>
                  </a:lnTo>
                  <a:lnTo>
                    <a:pt x="2998" y="4893"/>
                  </a:lnTo>
                  <a:lnTo>
                    <a:pt x="3074" y="4816"/>
                  </a:lnTo>
                  <a:lnTo>
                    <a:pt x="3177" y="4765"/>
                  </a:lnTo>
                  <a:lnTo>
                    <a:pt x="4355" y="4765"/>
                  </a:lnTo>
                  <a:lnTo>
                    <a:pt x="4509" y="4739"/>
                  </a:lnTo>
                  <a:lnTo>
                    <a:pt x="4637" y="4688"/>
                  </a:lnTo>
                  <a:lnTo>
                    <a:pt x="4765" y="4611"/>
                  </a:lnTo>
                  <a:lnTo>
                    <a:pt x="4893" y="4534"/>
                  </a:lnTo>
                  <a:lnTo>
                    <a:pt x="4996" y="4406"/>
                  </a:lnTo>
                  <a:lnTo>
                    <a:pt x="5047" y="4278"/>
                  </a:lnTo>
                  <a:lnTo>
                    <a:pt x="5098" y="4125"/>
                  </a:lnTo>
                  <a:lnTo>
                    <a:pt x="5124" y="3971"/>
                  </a:lnTo>
                  <a:lnTo>
                    <a:pt x="5124" y="769"/>
                  </a:lnTo>
                  <a:lnTo>
                    <a:pt x="5098" y="615"/>
                  </a:lnTo>
                  <a:lnTo>
                    <a:pt x="5047" y="461"/>
                  </a:lnTo>
                  <a:lnTo>
                    <a:pt x="4996" y="333"/>
                  </a:lnTo>
                  <a:lnTo>
                    <a:pt x="4893" y="205"/>
                  </a:lnTo>
                  <a:lnTo>
                    <a:pt x="4765" y="128"/>
                  </a:lnTo>
                  <a:lnTo>
                    <a:pt x="4637" y="51"/>
                  </a:lnTo>
                  <a:lnTo>
                    <a:pt x="4509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248350" y="1256650"/>
              <a:ext cx="37175" cy="119150"/>
            </a:xfrm>
            <a:custGeom>
              <a:avLst/>
              <a:gdLst/>
              <a:ahLst/>
              <a:cxnLst/>
              <a:rect l="l" t="t" r="r" b="b"/>
              <a:pathLst>
                <a:path w="1487" h="4766" extrusionOk="0">
                  <a:moveTo>
                    <a:pt x="616" y="0"/>
                  </a:moveTo>
                  <a:lnTo>
                    <a:pt x="488" y="51"/>
                  </a:lnTo>
                  <a:lnTo>
                    <a:pt x="334" y="128"/>
                  </a:lnTo>
                  <a:lnTo>
                    <a:pt x="231" y="205"/>
                  </a:lnTo>
                  <a:lnTo>
                    <a:pt x="129" y="333"/>
                  </a:lnTo>
                  <a:lnTo>
                    <a:pt x="52" y="461"/>
                  </a:lnTo>
                  <a:lnTo>
                    <a:pt x="27" y="615"/>
                  </a:lnTo>
                  <a:lnTo>
                    <a:pt x="1" y="769"/>
                  </a:lnTo>
                  <a:lnTo>
                    <a:pt x="1" y="3971"/>
                  </a:lnTo>
                  <a:lnTo>
                    <a:pt x="27" y="4125"/>
                  </a:lnTo>
                  <a:lnTo>
                    <a:pt x="52" y="4278"/>
                  </a:lnTo>
                  <a:lnTo>
                    <a:pt x="129" y="4406"/>
                  </a:lnTo>
                  <a:lnTo>
                    <a:pt x="231" y="4534"/>
                  </a:lnTo>
                  <a:lnTo>
                    <a:pt x="334" y="4611"/>
                  </a:lnTo>
                  <a:lnTo>
                    <a:pt x="488" y="4688"/>
                  </a:lnTo>
                  <a:lnTo>
                    <a:pt x="616" y="4739"/>
                  </a:lnTo>
                  <a:lnTo>
                    <a:pt x="769" y="4765"/>
                  </a:lnTo>
                  <a:lnTo>
                    <a:pt x="1487" y="4765"/>
                  </a:lnTo>
                  <a:lnTo>
                    <a:pt x="1333" y="4739"/>
                  </a:lnTo>
                  <a:lnTo>
                    <a:pt x="1179" y="4688"/>
                  </a:lnTo>
                  <a:lnTo>
                    <a:pt x="1051" y="4611"/>
                  </a:lnTo>
                  <a:lnTo>
                    <a:pt x="949" y="4534"/>
                  </a:lnTo>
                  <a:lnTo>
                    <a:pt x="846" y="4406"/>
                  </a:lnTo>
                  <a:lnTo>
                    <a:pt x="769" y="4278"/>
                  </a:lnTo>
                  <a:lnTo>
                    <a:pt x="718" y="4125"/>
                  </a:lnTo>
                  <a:lnTo>
                    <a:pt x="718" y="3971"/>
                  </a:lnTo>
                  <a:lnTo>
                    <a:pt x="718" y="769"/>
                  </a:lnTo>
                  <a:lnTo>
                    <a:pt x="718" y="615"/>
                  </a:lnTo>
                  <a:lnTo>
                    <a:pt x="769" y="461"/>
                  </a:lnTo>
                  <a:lnTo>
                    <a:pt x="846" y="333"/>
                  </a:lnTo>
                  <a:lnTo>
                    <a:pt x="949" y="205"/>
                  </a:lnTo>
                  <a:lnTo>
                    <a:pt x="1051" y="128"/>
                  </a:lnTo>
                  <a:lnTo>
                    <a:pt x="1179" y="5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D84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297025" y="1375775"/>
              <a:ext cx="28850" cy="28200"/>
            </a:xfrm>
            <a:custGeom>
              <a:avLst/>
              <a:gdLst/>
              <a:ahLst/>
              <a:cxnLst/>
              <a:rect l="l" t="t" r="r" b="b"/>
              <a:pathLst>
                <a:path w="1154" h="1128" extrusionOk="0">
                  <a:moveTo>
                    <a:pt x="1" y="0"/>
                  </a:moveTo>
                  <a:lnTo>
                    <a:pt x="103" y="51"/>
                  </a:lnTo>
                  <a:lnTo>
                    <a:pt x="180" y="128"/>
                  </a:lnTo>
                  <a:lnTo>
                    <a:pt x="257" y="205"/>
                  </a:lnTo>
                  <a:lnTo>
                    <a:pt x="641" y="1025"/>
                  </a:lnTo>
                  <a:lnTo>
                    <a:pt x="667" y="1076"/>
                  </a:lnTo>
                  <a:lnTo>
                    <a:pt x="718" y="1102"/>
                  </a:lnTo>
                  <a:lnTo>
                    <a:pt x="795" y="1127"/>
                  </a:lnTo>
                  <a:lnTo>
                    <a:pt x="898" y="1102"/>
                  </a:lnTo>
                  <a:lnTo>
                    <a:pt x="949" y="1076"/>
                  </a:lnTo>
                  <a:lnTo>
                    <a:pt x="974" y="1025"/>
                  </a:lnTo>
                  <a:lnTo>
                    <a:pt x="1154" y="641"/>
                  </a:lnTo>
                  <a:lnTo>
                    <a:pt x="949" y="205"/>
                  </a:lnTo>
                  <a:lnTo>
                    <a:pt x="898" y="128"/>
                  </a:lnTo>
                  <a:lnTo>
                    <a:pt x="821" y="51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284875" y="1297625"/>
              <a:ext cx="64700" cy="49975"/>
            </a:xfrm>
            <a:custGeom>
              <a:avLst/>
              <a:gdLst/>
              <a:ahLst/>
              <a:cxnLst/>
              <a:rect l="l" t="t" r="r" b="b"/>
              <a:pathLst>
                <a:path w="2588" h="1999" extrusionOk="0">
                  <a:moveTo>
                    <a:pt x="436" y="1"/>
                  </a:moveTo>
                  <a:lnTo>
                    <a:pt x="333" y="52"/>
                  </a:lnTo>
                  <a:lnTo>
                    <a:pt x="231" y="103"/>
                  </a:lnTo>
                  <a:lnTo>
                    <a:pt x="128" y="180"/>
                  </a:lnTo>
                  <a:lnTo>
                    <a:pt x="77" y="257"/>
                  </a:lnTo>
                  <a:lnTo>
                    <a:pt x="26" y="359"/>
                  </a:lnTo>
                  <a:lnTo>
                    <a:pt x="0" y="462"/>
                  </a:lnTo>
                  <a:lnTo>
                    <a:pt x="0" y="590"/>
                  </a:lnTo>
                  <a:lnTo>
                    <a:pt x="0" y="692"/>
                  </a:lnTo>
                  <a:lnTo>
                    <a:pt x="26" y="795"/>
                  </a:lnTo>
                  <a:lnTo>
                    <a:pt x="103" y="872"/>
                  </a:lnTo>
                  <a:lnTo>
                    <a:pt x="154" y="974"/>
                  </a:lnTo>
                  <a:lnTo>
                    <a:pt x="1153" y="1948"/>
                  </a:lnTo>
                  <a:lnTo>
                    <a:pt x="1230" y="1999"/>
                  </a:lnTo>
                  <a:lnTo>
                    <a:pt x="1358" y="1999"/>
                  </a:lnTo>
                  <a:lnTo>
                    <a:pt x="1435" y="1948"/>
                  </a:lnTo>
                  <a:lnTo>
                    <a:pt x="2434" y="974"/>
                  </a:lnTo>
                  <a:lnTo>
                    <a:pt x="2485" y="872"/>
                  </a:lnTo>
                  <a:lnTo>
                    <a:pt x="2536" y="795"/>
                  </a:lnTo>
                  <a:lnTo>
                    <a:pt x="2588" y="692"/>
                  </a:lnTo>
                  <a:lnTo>
                    <a:pt x="2588" y="590"/>
                  </a:lnTo>
                  <a:lnTo>
                    <a:pt x="2588" y="462"/>
                  </a:lnTo>
                  <a:lnTo>
                    <a:pt x="2562" y="359"/>
                  </a:lnTo>
                  <a:lnTo>
                    <a:pt x="2511" y="257"/>
                  </a:lnTo>
                  <a:lnTo>
                    <a:pt x="2460" y="180"/>
                  </a:lnTo>
                  <a:lnTo>
                    <a:pt x="2357" y="103"/>
                  </a:lnTo>
                  <a:lnTo>
                    <a:pt x="2255" y="52"/>
                  </a:lnTo>
                  <a:lnTo>
                    <a:pt x="2152" y="1"/>
                  </a:lnTo>
                  <a:lnTo>
                    <a:pt x="1922" y="1"/>
                  </a:lnTo>
                  <a:lnTo>
                    <a:pt x="1819" y="26"/>
                  </a:lnTo>
                  <a:lnTo>
                    <a:pt x="1717" y="77"/>
                  </a:lnTo>
                  <a:lnTo>
                    <a:pt x="1614" y="154"/>
                  </a:lnTo>
                  <a:lnTo>
                    <a:pt x="1384" y="385"/>
                  </a:lnTo>
                  <a:lnTo>
                    <a:pt x="1332" y="410"/>
                  </a:lnTo>
                  <a:lnTo>
                    <a:pt x="1281" y="436"/>
                  </a:lnTo>
                  <a:lnTo>
                    <a:pt x="1255" y="410"/>
                  </a:lnTo>
                  <a:lnTo>
                    <a:pt x="1204" y="385"/>
                  </a:lnTo>
                  <a:lnTo>
                    <a:pt x="974" y="154"/>
                  </a:lnTo>
                  <a:lnTo>
                    <a:pt x="871" y="77"/>
                  </a:lnTo>
                  <a:lnTo>
                    <a:pt x="769" y="26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462275" y="1337975"/>
              <a:ext cx="187675" cy="158225"/>
            </a:xfrm>
            <a:custGeom>
              <a:avLst/>
              <a:gdLst/>
              <a:ahLst/>
              <a:cxnLst/>
              <a:rect l="l" t="t" r="r" b="b"/>
              <a:pathLst>
                <a:path w="7507" h="6329" extrusionOk="0">
                  <a:moveTo>
                    <a:pt x="3280" y="1"/>
                  </a:moveTo>
                  <a:lnTo>
                    <a:pt x="3203" y="26"/>
                  </a:lnTo>
                  <a:lnTo>
                    <a:pt x="3177" y="77"/>
                  </a:lnTo>
                  <a:lnTo>
                    <a:pt x="3177" y="974"/>
                  </a:lnTo>
                  <a:lnTo>
                    <a:pt x="3152" y="1230"/>
                  </a:lnTo>
                  <a:lnTo>
                    <a:pt x="3075" y="1461"/>
                  </a:lnTo>
                  <a:lnTo>
                    <a:pt x="2947" y="1666"/>
                  </a:lnTo>
                  <a:lnTo>
                    <a:pt x="2793" y="1845"/>
                  </a:lnTo>
                  <a:lnTo>
                    <a:pt x="2101" y="2460"/>
                  </a:lnTo>
                  <a:lnTo>
                    <a:pt x="1922" y="2614"/>
                  </a:lnTo>
                  <a:lnTo>
                    <a:pt x="1717" y="2690"/>
                  </a:lnTo>
                  <a:lnTo>
                    <a:pt x="1512" y="2767"/>
                  </a:lnTo>
                  <a:lnTo>
                    <a:pt x="615" y="2767"/>
                  </a:lnTo>
                  <a:lnTo>
                    <a:pt x="1" y="4663"/>
                  </a:lnTo>
                  <a:lnTo>
                    <a:pt x="539" y="6175"/>
                  </a:lnTo>
                  <a:lnTo>
                    <a:pt x="4894" y="6328"/>
                  </a:lnTo>
                  <a:lnTo>
                    <a:pt x="4894" y="6303"/>
                  </a:lnTo>
                  <a:lnTo>
                    <a:pt x="4919" y="6277"/>
                  </a:lnTo>
                  <a:lnTo>
                    <a:pt x="4996" y="6200"/>
                  </a:lnTo>
                  <a:lnTo>
                    <a:pt x="5304" y="6072"/>
                  </a:lnTo>
                  <a:lnTo>
                    <a:pt x="5611" y="5970"/>
                  </a:lnTo>
                  <a:lnTo>
                    <a:pt x="5662" y="5944"/>
                  </a:lnTo>
                  <a:lnTo>
                    <a:pt x="5662" y="5918"/>
                  </a:lnTo>
                  <a:lnTo>
                    <a:pt x="6251" y="5918"/>
                  </a:lnTo>
                  <a:lnTo>
                    <a:pt x="6354" y="5893"/>
                  </a:lnTo>
                  <a:lnTo>
                    <a:pt x="6431" y="5842"/>
                  </a:lnTo>
                  <a:lnTo>
                    <a:pt x="6508" y="5765"/>
                  </a:lnTo>
                  <a:lnTo>
                    <a:pt x="6584" y="5688"/>
                  </a:lnTo>
                  <a:lnTo>
                    <a:pt x="6636" y="5611"/>
                  </a:lnTo>
                  <a:lnTo>
                    <a:pt x="6661" y="5509"/>
                  </a:lnTo>
                  <a:lnTo>
                    <a:pt x="6661" y="5406"/>
                  </a:lnTo>
                  <a:lnTo>
                    <a:pt x="6661" y="5304"/>
                  </a:lnTo>
                  <a:lnTo>
                    <a:pt x="6636" y="5201"/>
                  </a:lnTo>
                  <a:lnTo>
                    <a:pt x="6584" y="5099"/>
                  </a:lnTo>
                  <a:lnTo>
                    <a:pt x="6508" y="5022"/>
                  </a:lnTo>
                  <a:lnTo>
                    <a:pt x="6431" y="4971"/>
                  </a:lnTo>
                  <a:lnTo>
                    <a:pt x="6354" y="4919"/>
                  </a:lnTo>
                  <a:lnTo>
                    <a:pt x="6251" y="4894"/>
                  </a:lnTo>
                  <a:lnTo>
                    <a:pt x="6149" y="4868"/>
                  </a:lnTo>
                  <a:lnTo>
                    <a:pt x="6661" y="4868"/>
                  </a:lnTo>
                  <a:lnTo>
                    <a:pt x="6764" y="4842"/>
                  </a:lnTo>
                  <a:lnTo>
                    <a:pt x="6841" y="4791"/>
                  </a:lnTo>
                  <a:lnTo>
                    <a:pt x="6918" y="4714"/>
                  </a:lnTo>
                  <a:lnTo>
                    <a:pt x="6994" y="4638"/>
                  </a:lnTo>
                  <a:lnTo>
                    <a:pt x="7046" y="4561"/>
                  </a:lnTo>
                  <a:lnTo>
                    <a:pt x="7071" y="4458"/>
                  </a:lnTo>
                  <a:lnTo>
                    <a:pt x="7071" y="4356"/>
                  </a:lnTo>
                  <a:lnTo>
                    <a:pt x="7071" y="4253"/>
                  </a:lnTo>
                  <a:lnTo>
                    <a:pt x="7046" y="4151"/>
                  </a:lnTo>
                  <a:lnTo>
                    <a:pt x="6994" y="4048"/>
                  </a:lnTo>
                  <a:lnTo>
                    <a:pt x="6918" y="3971"/>
                  </a:lnTo>
                  <a:lnTo>
                    <a:pt x="6841" y="3920"/>
                  </a:lnTo>
                  <a:lnTo>
                    <a:pt x="6764" y="3869"/>
                  </a:lnTo>
                  <a:lnTo>
                    <a:pt x="6661" y="3843"/>
                  </a:lnTo>
                  <a:lnTo>
                    <a:pt x="6559" y="3818"/>
                  </a:lnTo>
                  <a:lnTo>
                    <a:pt x="7097" y="3818"/>
                  </a:lnTo>
                  <a:lnTo>
                    <a:pt x="7199" y="3792"/>
                  </a:lnTo>
                  <a:lnTo>
                    <a:pt x="7276" y="3741"/>
                  </a:lnTo>
                  <a:lnTo>
                    <a:pt x="7353" y="3664"/>
                  </a:lnTo>
                  <a:lnTo>
                    <a:pt x="7430" y="3587"/>
                  </a:lnTo>
                  <a:lnTo>
                    <a:pt x="7481" y="3510"/>
                  </a:lnTo>
                  <a:lnTo>
                    <a:pt x="7507" y="3408"/>
                  </a:lnTo>
                  <a:lnTo>
                    <a:pt x="7507" y="3305"/>
                  </a:lnTo>
                  <a:lnTo>
                    <a:pt x="7507" y="3203"/>
                  </a:lnTo>
                  <a:lnTo>
                    <a:pt x="7481" y="3100"/>
                  </a:lnTo>
                  <a:lnTo>
                    <a:pt x="7430" y="2998"/>
                  </a:lnTo>
                  <a:lnTo>
                    <a:pt x="7353" y="2921"/>
                  </a:lnTo>
                  <a:lnTo>
                    <a:pt x="7276" y="2870"/>
                  </a:lnTo>
                  <a:lnTo>
                    <a:pt x="7199" y="2819"/>
                  </a:lnTo>
                  <a:lnTo>
                    <a:pt x="7097" y="2793"/>
                  </a:lnTo>
                  <a:lnTo>
                    <a:pt x="6994" y="2767"/>
                  </a:lnTo>
                  <a:lnTo>
                    <a:pt x="4304" y="2767"/>
                  </a:lnTo>
                  <a:lnTo>
                    <a:pt x="4330" y="667"/>
                  </a:lnTo>
                  <a:lnTo>
                    <a:pt x="4304" y="539"/>
                  </a:lnTo>
                  <a:lnTo>
                    <a:pt x="4279" y="410"/>
                  </a:lnTo>
                  <a:lnTo>
                    <a:pt x="4202" y="282"/>
                  </a:lnTo>
                  <a:lnTo>
                    <a:pt x="4125" y="180"/>
                  </a:lnTo>
                  <a:lnTo>
                    <a:pt x="4023" y="103"/>
                  </a:lnTo>
                  <a:lnTo>
                    <a:pt x="3920" y="52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477650" y="1472475"/>
              <a:ext cx="139000" cy="39725"/>
            </a:xfrm>
            <a:custGeom>
              <a:avLst/>
              <a:gdLst/>
              <a:ahLst/>
              <a:cxnLst/>
              <a:rect l="l" t="t" r="r" b="b"/>
              <a:pathLst>
                <a:path w="5560" h="1589" extrusionOk="0">
                  <a:moveTo>
                    <a:pt x="0" y="0"/>
                  </a:moveTo>
                  <a:lnTo>
                    <a:pt x="0" y="1051"/>
                  </a:lnTo>
                  <a:lnTo>
                    <a:pt x="1179" y="1512"/>
                  </a:lnTo>
                  <a:lnTo>
                    <a:pt x="1384" y="1589"/>
                  </a:lnTo>
                  <a:lnTo>
                    <a:pt x="5150" y="1589"/>
                  </a:lnTo>
                  <a:lnTo>
                    <a:pt x="5252" y="1563"/>
                  </a:lnTo>
                  <a:lnTo>
                    <a:pt x="5329" y="1512"/>
                  </a:lnTo>
                  <a:lnTo>
                    <a:pt x="5406" y="1435"/>
                  </a:lnTo>
                  <a:lnTo>
                    <a:pt x="5483" y="1358"/>
                  </a:lnTo>
                  <a:lnTo>
                    <a:pt x="5508" y="1281"/>
                  </a:lnTo>
                  <a:lnTo>
                    <a:pt x="5560" y="1179"/>
                  </a:lnTo>
                  <a:lnTo>
                    <a:pt x="5560" y="1076"/>
                  </a:lnTo>
                  <a:lnTo>
                    <a:pt x="5560" y="974"/>
                  </a:lnTo>
                  <a:lnTo>
                    <a:pt x="5508" y="871"/>
                  </a:lnTo>
                  <a:lnTo>
                    <a:pt x="5483" y="769"/>
                  </a:lnTo>
                  <a:lnTo>
                    <a:pt x="5406" y="692"/>
                  </a:lnTo>
                  <a:lnTo>
                    <a:pt x="5329" y="641"/>
                  </a:lnTo>
                  <a:lnTo>
                    <a:pt x="5252" y="590"/>
                  </a:lnTo>
                  <a:lnTo>
                    <a:pt x="5150" y="564"/>
                  </a:lnTo>
                  <a:lnTo>
                    <a:pt x="5047" y="538"/>
                  </a:lnTo>
                  <a:lnTo>
                    <a:pt x="1384" y="538"/>
                  </a:lnTo>
                  <a:lnTo>
                    <a:pt x="1179" y="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439225" y="1391125"/>
              <a:ext cx="38450" cy="127475"/>
            </a:xfrm>
            <a:custGeom>
              <a:avLst/>
              <a:gdLst/>
              <a:ahLst/>
              <a:cxnLst/>
              <a:rect l="l" t="t" r="r" b="b"/>
              <a:pathLst>
                <a:path w="1538" h="5099" extrusionOk="0">
                  <a:moveTo>
                    <a:pt x="461" y="1"/>
                  </a:moveTo>
                  <a:lnTo>
                    <a:pt x="0" y="4510"/>
                  </a:lnTo>
                  <a:lnTo>
                    <a:pt x="461" y="5099"/>
                  </a:lnTo>
                  <a:lnTo>
                    <a:pt x="1307" y="5099"/>
                  </a:lnTo>
                  <a:lnTo>
                    <a:pt x="1409" y="5073"/>
                  </a:lnTo>
                  <a:lnTo>
                    <a:pt x="1461" y="5022"/>
                  </a:lnTo>
                  <a:lnTo>
                    <a:pt x="1512" y="4945"/>
                  </a:lnTo>
                  <a:lnTo>
                    <a:pt x="1537" y="4868"/>
                  </a:lnTo>
                  <a:lnTo>
                    <a:pt x="1537" y="231"/>
                  </a:lnTo>
                  <a:lnTo>
                    <a:pt x="1512" y="155"/>
                  </a:lnTo>
                  <a:lnTo>
                    <a:pt x="1461" y="78"/>
                  </a:lnTo>
                  <a:lnTo>
                    <a:pt x="1409" y="27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484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427700" y="1391125"/>
              <a:ext cx="23075" cy="127475"/>
            </a:xfrm>
            <a:custGeom>
              <a:avLst/>
              <a:gdLst/>
              <a:ahLst/>
              <a:cxnLst/>
              <a:rect l="l" t="t" r="r" b="b"/>
              <a:pathLst>
                <a:path w="923" h="5099" extrusionOk="0">
                  <a:moveTo>
                    <a:pt x="0" y="1"/>
                  </a:moveTo>
                  <a:lnTo>
                    <a:pt x="0" y="5099"/>
                  </a:lnTo>
                  <a:lnTo>
                    <a:pt x="922" y="5099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rgbClr val="2F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309850" y="1587750"/>
              <a:ext cx="42300" cy="42300"/>
            </a:xfrm>
            <a:custGeom>
              <a:avLst/>
              <a:gdLst/>
              <a:ahLst/>
              <a:cxnLst/>
              <a:rect l="l" t="t" r="r" b="b"/>
              <a:pathLst>
                <a:path w="1692" h="1692" extrusionOk="0">
                  <a:moveTo>
                    <a:pt x="846" y="1"/>
                  </a:moveTo>
                  <a:lnTo>
                    <a:pt x="666" y="26"/>
                  </a:lnTo>
                  <a:lnTo>
                    <a:pt x="513" y="78"/>
                  </a:lnTo>
                  <a:lnTo>
                    <a:pt x="385" y="154"/>
                  </a:lnTo>
                  <a:lnTo>
                    <a:pt x="256" y="257"/>
                  </a:lnTo>
                  <a:lnTo>
                    <a:pt x="154" y="385"/>
                  </a:lnTo>
                  <a:lnTo>
                    <a:pt x="77" y="513"/>
                  </a:lnTo>
                  <a:lnTo>
                    <a:pt x="26" y="692"/>
                  </a:lnTo>
                  <a:lnTo>
                    <a:pt x="0" y="846"/>
                  </a:lnTo>
                  <a:lnTo>
                    <a:pt x="26" y="1026"/>
                  </a:lnTo>
                  <a:lnTo>
                    <a:pt x="77" y="1179"/>
                  </a:lnTo>
                  <a:lnTo>
                    <a:pt x="154" y="1333"/>
                  </a:lnTo>
                  <a:lnTo>
                    <a:pt x="256" y="1435"/>
                  </a:lnTo>
                  <a:lnTo>
                    <a:pt x="385" y="1538"/>
                  </a:lnTo>
                  <a:lnTo>
                    <a:pt x="513" y="1615"/>
                  </a:lnTo>
                  <a:lnTo>
                    <a:pt x="666" y="1666"/>
                  </a:lnTo>
                  <a:lnTo>
                    <a:pt x="846" y="1692"/>
                  </a:lnTo>
                  <a:lnTo>
                    <a:pt x="1025" y="1666"/>
                  </a:lnTo>
                  <a:lnTo>
                    <a:pt x="1179" y="1615"/>
                  </a:lnTo>
                  <a:lnTo>
                    <a:pt x="1307" y="1538"/>
                  </a:lnTo>
                  <a:lnTo>
                    <a:pt x="1435" y="1435"/>
                  </a:lnTo>
                  <a:lnTo>
                    <a:pt x="1537" y="1333"/>
                  </a:lnTo>
                  <a:lnTo>
                    <a:pt x="1614" y="1179"/>
                  </a:lnTo>
                  <a:lnTo>
                    <a:pt x="1665" y="1026"/>
                  </a:lnTo>
                  <a:lnTo>
                    <a:pt x="1691" y="846"/>
                  </a:lnTo>
                  <a:lnTo>
                    <a:pt x="1665" y="692"/>
                  </a:lnTo>
                  <a:lnTo>
                    <a:pt x="1614" y="513"/>
                  </a:lnTo>
                  <a:lnTo>
                    <a:pt x="1537" y="385"/>
                  </a:lnTo>
                  <a:lnTo>
                    <a:pt x="1435" y="257"/>
                  </a:lnTo>
                  <a:lnTo>
                    <a:pt x="1307" y="154"/>
                  </a:lnTo>
                  <a:lnTo>
                    <a:pt x="1179" y="78"/>
                  </a:lnTo>
                  <a:lnTo>
                    <a:pt x="1025" y="26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374525" y="1552525"/>
              <a:ext cx="32700" cy="32700"/>
            </a:xfrm>
            <a:custGeom>
              <a:avLst/>
              <a:gdLst/>
              <a:ahLst/>
              <a:cxnLst/>
              <a:rect l="l" t="t" r="r" b="b"/>
              <a:pathLst>
                <a:path w="1308" h="1308" extrusionOk="0">
                  <a:moveTo>
                    <a:pt x="641" y="1"/>
                  </a:moveTo>
                  <a:lnTo>
                    <a:pt x="513" y="26"/>
                  </a:lnTo>
                  <a:lnTo>
                    <a:pt x="385" y="52"/>
                  </a:lnTo>
                  <a:lnTo>
                    <a:pt x="283" y="129"/>
                  </a:lnTo>
                  <a:lnTo>
                    <a:pt x="180" y="206"/>
                  </a:lnTo>
                  <a:lnTo>
                    <a:pt x="103" y="308"/>
                  </a:lnTo>
                  <a:lnTo>
                    <a:pt x="52" y="411"/>
                  </a:lnTo>
                  <a:lnTo>
                    <a:pt x="1" y="539"/>
                  </a:lnTo>
                  <a:lnTo>
                    <a:pt x="1" y="667"/>
                  </a:lnTo>
                  <a:lnTo>
                    <a:pt x="1" y="795"/>
                  </a:lnTo>
                  <a:lnTo>
                    <a:pt x="52" y="923"/>
                  </a:lnTo>
                  <a:lnTo>
                    <a:pt x="103" y="1026"/>
                  </a:lnTo>
                  <a:lnTo>
                    <a:pt x="180" y="1128"/>
                  </a:lnTo>
                  <a:lnTo>
                    <a:pt x="283" y="1205"/>
                  </a:lnTo>
                  <a:lnTo>
                    <a:pt x="385" y="1256"/>
                  </a:lnTo>
                  <a:lnTo>
                    <a:pt x="513" y="1307"/>
                  </a:lnTo>
                  <a:lnTo>
                    <a:pt x="769" y="1307"/>
                  </a:lnTo>
                  <a:lnTo>
                    <a:pt x="897" y="1256"/>
                  </a:lnTo>
                  <a:lnTo>
                    <a:pt x="1000" y="1205"/>
                  </a:lnTo>
                  <a:lnTo>
                    <a:pt x="1102" y="1128"/>
                  </a:lnTo>
                  <a:lnTo>
                    <a:pt x="1179" y="1026"/>
                  </a:lnTo>
                  <a:lnTo>
                    <a:pt x="1256" y="923"/>
                  </a:lnTo>
                  <a:lnTo>
                    <a:pt x="1282" y="795"/>
                  </a:lnTo>
                  <a:lnTo>
                    <a:pt x="1307" y="667"/>
                  </a:lnTo>
                  <a:lnTo>
                    <a:pt x="1282" y="539"/>
                  </a:lnTo>
                  <a:lnTo>
                    <a:pt x="1256" y="411"/>
                  </a:lnTo>
                  <a:lnTo>
                    <a:pt x="1179" y="308"/>
                  </a:lnTo>
                  <a:lnTo>
                    <a:pt x="1102" y="206"/>
                  </a:lnTo>
                  <a:lnTo>
                    <a:pt x="1000" y="129"/>
                  </a:lnTo>
                  <a:lnTo>
                    <a:pt x="897" y="52"/>
                  </a:lnTo>
                  <a:lnTo>
                    <a:pt x="769" y="26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374525" y="1632600"/>
              <a:ext cx="32700" cy="32675"/>
            </a:xfrm>
            <a:custGeom>
              <a:avLst/>
              <a:gdLst/>
              <a:ahLst/>
              <a:cxnLst/>
              <a:rect l="l" t="t" r="r" b="b"/>
              <a:pathLst>
                <a:path w="1308" h="1307" extrusionOk="0">
                  <a:moveTo>
                    <a:pt x="641" y="0"/>
                  </a:moveTo>
                  <a:lnTo>
                    <a:pt x="513" y="26"/>
                  </a:lnTo>
                  <a:lnTo>
                    <a:pt x="385" y="51"/>
                  </a:lnTo>
                  <a:lnTo>
                    <a:pt x="283" y="128"/>
                  </a:lnTo>
                  <a:lnTo>
                    <a:pt x="180" y="205"/>
                  </a:lnTo>
                  <a:lnTo>
                    <a:pt x="103" y="282"/>
                  </a:lnTo>
                  <a:lnTo>
                    <a:pt x="52" y="410"/>
                  </a:lnTo>
                  <a:lnTo>
                    <a:pt x="1" y="538"/>
                  </a:lnTo>
                  <a:lnTo>
                    <a:pt x="1" y="666"/>
                  </a:lnTo>
                  <a:lnTo>
                    <a:pt x="1" y="794"/>
                  </a:lnTo>
                  <a:lnTo>
                    <a:pt x="52" y="922"/>
                  </a:lnTo>
                  <a:lnTo>
                    <a:pt x="103" y="1025"/>
                  </a:lnTo>
                  <a:lnTo>
                    <a:pt x="180" y="1127"/>
                  </a:lnTo>
                  <a:lnTo>
                    <a:pt x="283" y="1204"/>
                  </a:lnTo>
                  <a:lnTo>
                    <a:pt x="385" y="1255"/>
                  </a:lnTo>
                  <a:lnTo>
                    <a:pt x="513" y="1307"/>
                  </a:lnTo>
                  <a:lnTo>
                    <a:pt x="769" y="1307"/>
                  </a:lnTo>
                  <a:lnTo>
                    <a:pt x="897" y="1255"/>
                  </a:lnTo>
                  <a:lnTo>
                    <a:pt x="1000" y="1204"/>
                  </a:lnTo>
                  <a:lnTo>
                    <a:pt x="1102" y="1127"/>
                  </a:lnTo>
                  <a:lnTo>
                    <a:pt x="1179" y="1025"/>
                  </a:lnTo>
                  <a:lnTo>
                    <a:pt x="1256" y="922"/>
                  </a:lnTo>
                  <a:lnTo>
                    <a:pt x="1282" y="794"/>
                  </a:lnTo>
                  <a:lnTo>
                    <a:pt x="1307" y="666"/>
                  </a:lnTo>
                  <a:lnTo>
                    <a:pt x="1282" y="538"/>
                  </a:lnTo>
                  <a:lnTo>
                    <a:pt x="1256" y="410"/>
                  </a:lnTo>
                  <a:lnTo>
                    <a:pt x="1179" y="282"/>
                  </a:lnTo>
                  <a:lnTo>
                    <a:pt x="1102" y="205"/>
                  </a:lnTo>
                  <a:lnTo>
                    <a:pt x="1000" y="128"/>
                  </a:lnTo>
                  <a:lnTo>
                    <a:pt x="897" y="51"/>
                  </a:lnTo>
                  <a:lnTo>
                    <a:pt x="769" y="26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33"/>
          <p:cNvGrpSpPr/>
          <p:nvPr/>
        </p:nvGrpSpPr>
        <p:grpSpPr>
          <a:xfrm>
            <a:off x="74025" y="1839508"/>
            <a:ext cx="545903" cy="896095"/>
            <a:chOff x="8450850" y="2914563"/>
            <a:chExt cx="545903" cy="896095"/>
          </a:xfrm>
        </p:grpSpPr>
        <p:sp>
          <p:nvSpPr>
            <p:cNvPr id="1705" name="Google Shape;1705;p33"/>
            <p:cNvSpPr/>
            <p:nvPr/>
          </p:nvSpPr>
          <p:spPr>
            <a:xfrm>
              <a:off x="8450850" y="2914563"/>
              <a:ext cx="545903" cy="896095"/>
            </a:xfrm>
            <a:custGeom>
              <a:avLst/>
              <a:gdLst/>
              <a:ahLst/>
              <a:cxnLst/>
              <a:rect l="l" t="t" r="r" b="b"/>
              <a:pathLst>
                <a:path w="19441" h="31864" extrusionOk="0">
                  <a:moveTo>
                    <a:pt x="14671" y="0"/>
                  </a:moveTo>
                  <a:lnTo>
                    <a:pt x="14376" y="46"/>
                  </a:lnTo>
                  <a:lnTo>
                    <a:pt x="14081" y="114"/>
                  </a:lnTo>
                  <a:lnTo>
                    <a:pt x="13786" y="182"/>
                  </a:lnTo>
                  <a:lnTo>
                    <a:pt x="13491" y="273"/>
                  </a:lnTo>
                  <a:lnTo>
                    <a:pt x="13195" y="364"/>
                  </a:lnTo>
                  <a:lnTo>
                    <a:pt x="12900" y="500"/>
                  </a:lnTo>
                  <a:lnTo>
                    <a:pt x="12628" y="659"/>
                  </a:lnTo>
                  <a:lnTo>
                    <a:pt x="12355" y="818"/>
                  </a:lnTo>
                  <a:lnTo>
                    <a:pt x="12082" y="1000"/>
                  </a:lnTo>
                  <a:lnTo>
                    <a:pt x="11810" y="1204"/>
                  </a:lnTo>
                  <a:lnTo>
                    <a:pt x="11560" y="1408"/>
                  </a:lnTo>
                  <a:lnTo>
                    <a:pt x="11310" y="1613"/>
                  </a:lnTo>
                  <a:lnTo>
                    <a:pt x="11083" y="1840"/>
                  </a:lnTo>
                  <a:lnTo>
                    <a:pt x="10856" y="2090"/>
                  </a:lnTo>
                  <a:lnTo>
                    <a:pt x="10629" y="2340"/>
                  </a:lnTo>
                  <a:lnTo>
                    <a:pt x="10425" y="2589"/>
                  </a:lnTo>
                  <a:lnTo>
                    <a:pt x="10220" y="2862"/>
                  </a:lnTo>
                  <a:lnTo>
                    <a:pt x="10061" y="3134"/>
                  </a:lnTo>
                  <a:lnTo>
                    <a:pt x="9880" y="3430"/>
                  </a:lnTo>
                  <a:lnTo>
                    <a:pt x="9721" y="3725"/>
                  </a:lnTo>
                  <a:lnTo>
                    <a:pt x="9584" y="3997"/>
                  </a:lnTo>
                  <a:lnTo>
                    <a:pt x="9221" y="3384"/>
                  </a:lnTo>
                  <a:lnTo>
                    <a:pt x="8858" y="2794"/>
                  </a:lnTo>
                  <a:lnTo>
                    <a:pt x="8494" y="2226"/>
                  </a:lnTo>
                  <a:lnTo>
                    <a:pt x="8290" y="1954"/>
                  </a:lnTo>
                  <a:lnTo>
                    <a:pt x="8085" y="1704"/>
                  </a:lnTo>
                  <a:lnTo>
                    <a:pt x="7858" y="1477"/>
                  </a:lnTo>
                  <a:lnTo>
                    <a:pt x="7631" y="1249"/>
                  </a:lnTo>
                  <a:lnTo>
                    <a:pt x="7381" y="1045"/>
                  </a:lnTo>
                  <a:lnTo>
                    <a:pt x="7086" y="863"/>
                  </a:lnTo>
                  <a:lnTo>
                    <a:pt x="6814" y="704"/>
                  </a:lnTo>
                  <a:lnTo>
                    <a:pt x="6473" y="545"/>
                  </a:lnTo>
                  <a:lnTo>
                    <a:pt x="6110" y="432"/>
                  </a:lnTo>
                  <a:lnTo>
                    <a:pt x="5724" y="341"/>
                  </a:lnTo>
                  <a:lnTo>
                    <a:pt x="5428" y="296"/>
                  </a:lnTo>
                  <a:lnTo>
                    <a:pt x="5110" y="250"/>
                  </a:lnTo>
                  <a:lnTo>
                    <a:pt x="4770" y="250"/>
                  </a:lnTo>
                  <a:lnTo>
                    <a:pt x="4452" y="273"/>
                  </a:lnTo>
                  <a:lnTo>
                    <a:pt x="4134" y="318"/>
                  </a:lnTo>
                  <a:lnTo>
                    <a:pt x="3816" y="364"/>
                  </a:lnTo>
                  <a:lnTo>
                    <a:pt x="3498" y="455"/>
                  </a:lnTo>
                  <a:lnTo>
                    <a:pt x="3203" y="568"/>
                  </a:lnTo>
                  <a:lnTo>
                    <a:pt x="2907" y="682"/>
                  </a:lnTo>
                  <a:lnTo>
                    <a:pt x="2589" y="818"/>
                  </a:lnTo>
                  <a:lnTo>
                    <a:pt x="2340" y="977"/>
                  </a:lnTo>
                  <a:lnTo>
                    <a:pt x="2067" y="1159"/>
                  </a:lnTo>
                  <a:lnTo>
                    <a:pt x="1795" y="1340"/>
                  </a:lnTo>
                  <a:lnTo>
                    <a:pt x="1568" y="1567"/>
                  </a:lnTo>
                  <a:lnTo>
                    <a:pt x="1340" y="1795"/>
                  </a:lnTo>
                  <a:lnTo>
                    <a:pt x="1136" y="2044"/>
                  </a:lnTo>
                  <a:lnTo>
                    <a:pt x="932" y="2294"/>
                  </a:lnTo>
                  <a:lnTo>
                    <a:pt x="773" y="2544"/>
                  </a:lnTo>
                  <a:lnTo>
                    <a:pt x="614" y="2817"/>
                  </a:lnTo>
                  <a:lnTo>
                    <a:pt x="477" y="3089"/>
                  </a:lnTo>
                  <a:lnTo>
                    <a:pt x="364" y="3384"/>
                  </a:lnTo>
                  <a:lnTo>
                    <a:pt x="273" y="3657"/>
                  </a:lnTo>
                  <a:lnTo>
                    <a:pt x="182" y="3952"/>
                  </a:lnTo>
                  <a:lnTo>
                    <a:pt x="114" y="4225"/>
                  </a:lnTo>
                  <a:lnTo>
                    <a:pt x="69" y="4543"/>
                  </a:lnTo>
                  <a:lnTo>
                    <a:pt x="46" y="4815"/>
                  </a:lnTo>
                  <a:lnTo>
                    <a:pt x="23" y="5133"/>
                  </a:lnTo>
                  <a:lnTo>
                    <a:pt x="1" y="5428"/>
                  </a:lnTo>
                  <a:lnTo>
                    <a:pt x="23" y="5746"/>
                  </a:lnTo>
                  <a:lnTo>
                    <a:pt x="46" y="6041"/>
                  </a:lnTo>
                  <a:lnTo>
                    <a:pt x="69" y="6359"/>
                  </a:lnTo>
                  <a:lnTo>
                    <a:pt x="114" y="6655"/>
                  </a:lnTo>
                  <a:lnTo>
                    <a:pt x="182" y="6973"/>
                  </a:lnTo>
                  <a:lnTo>
                    <a:pt x="228" y="7268"/>
                  </a:lnTo>
                  <a:lnTo>
                    <a:pt x="409" y="7858"/>
                  </a:lnTo>
                  <a:lnTo>
                    <a:pt x="614" y="8426"/>
                  </a:lnTo>
                  <a:lnTo>
                    <a:pt x="886" y="9016"/>
                  </a:lnTo>
                  <a:lnTo>
                    <a:pt x="1159" y="9539"/>
                  </a:lnTo>
                  <a:lnTo>
                    <a:pt x="1477" y="10061"/>
                  </a:lnTo>
                  <a:lnTo>
                    <a:pt x="1840" y="10561"/>
                  </a:lnTo>
                  <a:lnTo>
                    <a:pt x="2203" y="10992"/>
                  </a:lnTo>
                  <a:lnTo>
                    <a:pt x="2589" y="11447"/>
                  </a:lnTo>
                  <a:lnTo>
                    <a:pt x="3044" y="11855"/>
                  </a:lnTo>
                  <a:lnTo>
                    <a:pt x="3475" y="12264"/>
                  </a:lnTo>
                  <a:lnTo>
                    <a:pt x="3929" y="12650"/>
                  </a:lnTo>
                  <a:lnTo>
                    <a:pt x="4406" y="13014"/>
                  </a:lnTo>
                  <a:lnTo>
                    <a:pt x="4883" y="13354"/>
                  </a:lnTo>
                  <a:lnTo>
                    <a:pt x="5360" y="13695"/>
                  </a:lnTo>
                  <a:lnTo>
                    <a:pt x="5860" y="14013"/>
                  </a:lnTo>
                  <a:lnTo>
                    <a:pt x="6382" y="14331"/>
                  </a:lnTo>
                  <a:lnTo>
                    <a:pt x="6904" y="14649"/>
                  </a:lnTo>
                  <a:lnTo>
                    <a:pt x="7949" y="15216"/>
                  </a:lnTo>
                  <a:lnTo>
                    <a:pt x="8244" y="15375"/>
                  </a:lnTo>
                  <a:lnTo>
                    <a:pt x="8267" y="18305"/>
                  </a:lnTo>
                  <a:lnTo>
                    <a:pt x="8290" y="20622"/>
                  </a:lnTo>
                  <a:lnTo>
                    <a:pt x="8335" y="22893"/>
                  </a:lnTo>
                  <a:lnTo>
                    <a:pt x="8381" y="25164"/>
                  </a:lnTo>
                  <a:lnTo>
                    <a:pt x="8472" y="27412"/>
                  </a:lnTo>
                  <a:lnTo>
                    <a:pt x="8562" y="29615"/>
                  </a:lnTo>
                  <a:lnTo>
                    <a:pt x="8676" y="31841"/>
                  </a:lnTo>
                  <a:lnTo>
                    <a:pt x="9198" y="31863"/>
                  </a:lnTo>
                  <a:lnTo>
                    <a:pt x="9652" y="31841"/>
                  </a:lnTo>
                  <a:lnTo>
                    <a:pt x="10084" y="31818"/>
                  </a:lnTo>
                  <a:lnTo>
                    <a:pt x="10493" y="31795"/>
                  </a:lnTo>
                  <a:lnTo>
                    <a:pt x="11310" y="31727"/>
                  </a:lnTo>
                  <a:lnTo>
                    <a:pt x="11765" y="31704"/>
                  </a:lnTo>
                  <a:lnTo>
                    <a:pt x="12287" y="31659"/>
                  </a:lnTo>
                  <a:lnTo>
                    <a:pt x="12264" y="30296"/>
                  </a:lnTo>
                  <a:lnTo>
                    <a:pt x="17283" y="30160"/>
                  </a:lnTo>
                  <a:lnTo>
                    <a:pt x="17283" y="29774"/>
                  </a:lnTo>
                  <a:lnTo>
                    <a:pt x="17283" y="29411"/>
                  </a:lnTo>
                  <a:lnTo>
                    <a:pt x="17260" y="28638"/>
                  </a:lnTo>
                  <a:lnTo>
                    <a:pt x="17215" y="27912"/>
                  </a:lnTo>
                  <a:lnTo>
                    <a:pt x="17192" y="27526"/>
                  </a:lnTo>
                  <a:lnTo>
                    <a:pt x="17215" y="27139"/>
                  </a:lnTo>
                  <a:lnTo>
                    <a:pt x="17215" y="27139"/>
                  </a:lnTo>
                  <a:lnTo>
                    <a:pt x="15058" y="27185"/>
                  </a:lnTo>
                  <a:lnTo>
                    <a:pt x="12945" y="27230"/>
                  </a:lnTo>
                  <a:lnTo>
                    <a:pt x="12219" y="27253"/>
                  </a:lnTo>
                  <a:lnTo>
                    <a:pt x="12196" y="25868"/>
                  </a:lnTo>
                  <a:lnTo>
                    <a:pt x="15466" y="25754"/>
                  </a:lnTo>
                  <a:lnTo>
                    <a:pt x="15489" y="25391"/>
                  </a:lnTo>
                  <a:lnTo>
                    <a:pt x="15489" y="25027"/>
                  </a:lnTo>
                  <a:lnTo>
                    <a:pt x="15444" y="24278"/>
                  </a:lnTo>
                  <a:lnTo>
                    <a:pt x="15421" y="23551"/>
                  </a:lnTo>
                  <a:lnTo>
                    <a:pt x="15421" y="23188"/>
                  </a:lnTo>
                  <a:lnTo>
                    <a:pt x="15421" y="22802"/>
                  </a:lnTo>
                  <a:lnTo>
                    <a:pt x="13718" y="22847"/>
                  </a:lnTo>
                  <a:lnTo>
                    <a:pt x="12151" y="22870"/>
                  </a:lnTo>
                  <a:lnTo>
                    <a:pt x="12014" y="15035"/>
                  </a:lnTo>
                  <a:lnTo>
                    <a:pt x="12423" y="14785"/>
                  </a:lnTo>
                  <a:lnTo>
                    <a:pt x="13241" y="14217"/>
                  </a:lnTo>
                  <a:lnTo>
                    <a:pt x="14036" y="13627"/>
                  </a:lnTo>
                  <a:lnTo>
                    <a:pt x="14785" y="13014"/>
                  </a:lnTo>
                  <a:lnTo>
                    <a:pt x="15126" y="12718"/>
                  </a:lnTo>
                  <a:lnTo>
                    <a:pt x="15489" y="12400"/>
                  </a:lnTo>
                  <a:lnTo>
                    <a:pt x="15807" y="12105"/>
                  </a:lnTo>
                  <a:lnTo>
                    <a:pt x="16102" y="11810"/>
                  </a:lnTo>
                  <a:lnTo>
                    <a:pt x="16715" y="11106"/>
                  </a:lnTo>
                  <a:lnTo>
                    <a:pt x="17033" y="10742"/>
                  </a:lnTo>
                  <a:lnTo>
                    <a:pt x="17306" y="10379"/>
                  </a:lnTo>
                  <a:lnTo>
                    <a:pt x="17578" y="10016"/>
                  </a:lnTo>
                  <a:lnTo>
                    <a:pt x="17851" y="9630"/>
                  </a:lnTo>
                  <a:lnTo>
                    <a:pt x="18101" y="9266"/>
                  </a:lnTo>
                  <a:lnTo>
                    <a:pt x="18328" y="8858"/>
                  </a:lnTo>
                  <a:lnTo>
                    <a:pt x="18532" y="8449"/>
                  </a:lnTo>
                  <a:lnTo>
                    <a:pt x="18737" y="8063"/>
                  </a:lnTo>
                  <a:lnTo>
                    <a:pt x="18918" y="7631"/>
                  </a:lnTo>
                  <a:lnTo>
                    <a:pt x="19077" y="7222"/>
                  </a:lnTo>
                  <a:lnTo>
                    <a:pt x="19191" y="6768"/>
                  </a:lnTo>
                  <a:lnTo>
                    <a:pt x="19304" y="6337"/>
                  </a:lnTo>
                  <a:lnTo>
                    <a:pt x="19350" y="5905"/>
                  </a:lnTo>
                  <a:lnTo>
                    <a:pt x="19418" y="5428"/>
                  </a:lnTo>
                  <a:lnTo>
                    <a:pt x="19441" y="5156"/>
                  </a:lnTo>
                  <a:lnTo>
                    <a:pt x="19418" y="4860"/>
                  </a:lnTo>
                  <a:lnTo>
                    <a:pt x="19418" y="4588"/>
                  </a:lnTo>
                  <a:lnTo>
                    <a:pt x="19373" y="4315"/>
                  </a:lnTo>
                  <a:lnTo>
                    <a:pt x="19327" y="4020"/>
                  </a:lnTo>
                  <a:lnTo>
                    <a:pt x="19282" y="3725"/>
                  </a:lnTo>
                  <a:lnTo>
                    <a:pt x="19214" y="3475"/>
                  </a:lnTo>
                  <a:lnTo>
                    <a:pt x="19100" y="3203"/>
                  </a:lnTo>
                  <a:lnTo>
                    <a:pt x="19009" y="2930"/>
                  </a:lnTo>
                  <a:lnTo>
                    <a:pt x="18896" y="2658"/>
                  </a:lnTo>
                  <a:lnTo>
                    <a:pt x="18782" y="2408"/>
                  </a:lnTo>
                  <a:lnTo>
                    <a:pt x="18623" y="2181"/>
                  </a:lnTo>
                  <a:lnTo>
                    <a:pt x="18487" y="1931"/>
                  </a:lnTo>
                  <a:lnTo>
                    <a:pt x="18305" y="1704"/>
                  </a:lnTo>
                  <a:lnTo>
                    <a:pt x="18123" y="1477"/>
                  </a:lnTo>
                  <a:lnTo>
                    <a:pt x="17919" y="1272"/>
                  </a:lnTo>
                  <a:lnTo>
                    <a:pt x="17647" y="1022"/>
                  </a:lnTo>
                  <a:lnTo>
                    <a:pt x="17374" y="795"/>
                  </a:lnTo>
                  <a:lnTo>
                    <a:pt x="17079" y="614"/>
                  </a:lnTo>
                  <a:lnTo>
                    <a:pt x="16784" y="455"/>
                  </a:lnTo>
                  <a:lnTo>
                    <a:pt x="16488" y="296"/>
                  </a:lnTo>
                  <a:lnTo>
                    <a:pt x="16193" y="182"/>
                  </a:lnTo>
                  <a:lnTo>
                    <a:pt x="15898" y="114"/>
                  </a:lnTo>
                  <a:lnTo>
                    <a:pt x="15603" y="46"/>
                  </a:lnTo>
                  <a:lnTo>
                    <a:pt x="15285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6" name="Google Shape;1706;p33"/>
            <p:cNvGrpSpPr/>
            <p:nvPr/>
          </p:nvGrpSpPr>
          <p:grpSpPr>
            <a:xfrm>
              <a:off x="8450852" y="2916822"/>
              <a:ext cx="543964" cy="891567"/>
              <a:chOff x="4372625" y="3104100"/>
              <a:chExt cx="474125" cy="777100"/>
            </a:xfrm>
          </p:grpSpPr>
          <p:sp>
            <p:nvSpPr>
              <p:cNvPr id="1707" name="Google Shape;1707;p33"/>
              <p:cNvSpPr/>
              <p:nvPr/>
            </p:nvSpPr>
            <p:spPr>
              <a:xfrm>
                <a:off x="4372625" y="3104100"/>
                <a:ext cx="4741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18965" h="15887" extrusionOk="0">
                    <a:moveTo>
                      <a:pt x="14321" y="0"/>
                    </a:moveTo>
                    <a:lnTo>
                      <a:pt x="14023" y="37"/>
                    </a:lnTo>
                    <a:lnTo>
                      <a:pt x="13743" y="93"/>
                    </a:lnTo>
                    <a:lnTo>
                      <a:pt x="13445" y="168"/>
                    </a:lnTo>
                    <a:lnTo>
                      <a:pt x="13165" y="261"/>
                    </a:lnTo>
                    <a:lnTo>
                      <a:pt x="12867" y="354"/>
                    </a:lnTo>
                    <a:lnTo>
                      <a:pt x="12587" y="485"/>
                    </a:lnTo>
                    <a:lnTo>
                      <a:pt x="12326" y="634"/>
                    </a:lnTo>
                    <a:lnTo>
                      <a:pt x="12047" y="783"/>
                    </a:lnTo>
                    <a:lnTo>
                      <a:pt x="11785" y="970"/>
                    </a:lnTo>
                    <a:lnTo>
                      <a:pt x="11524" y="1156"/>
                    </a:lnTo>
                    <a:lnTo>
                      <a:pt x="11282" y="1361"/>
                    </a:lnTo>
                    <a:lnTo>
                      <a:pt x="11040" y="1566"/>
                    </a:lnTo>
                    <a:lnTo>
                      <a:pt x="10816" y="1790"/>
                    </a:lnTo>
                    <a:lnTo>
                      <a:pt x="10592" y="2033"/>
                    </a:lnTo>
                    <a:lnTo>
                      <a:pt x="10368" y="2275"/>
                    </a:lnTo>
                    <a:lnTo>
                      <a:pt x="10163" y="2517"/>
                    </a:lnTo>
                    <a:lnTo>
                      <a:pt x="9977" y="2778"/>
                    </a:lnTo>
                    <a:lnTo>
                      <a:pt x="9809" y="3058"/>
                    </a:lnTo>
                    <a:lnTo>
                      <a:pt x="9641" y="3338"/>
                    </a:lnTo>
                    <a:lnTo>
                      <a:pt x="9492" y="3617"/>
                    </a:lnTo>
                    <a:lnTo>
                      <a:pt x="9343" y="3897"/>
                    </a:lnTo>
                    <a:lnTo>
                      <a:pt x="8988" y="3300"/>
                    </a:lnTo>
                    <a:lnTo>
                      <a:pt x="8634" y="2722"/>
                    </a:lnTo>
                    <a:lnTo>
                      <a:pt x="8280" y="2163"/>
                    </a:lnTo>
                    <a:lnTo>
                      <a:pt x="8093" y="1902"/>
                    </a:lnTo>
                    <a:lnTo>
                      <a:pt x="7888" y="1660"/>
                    </a:lnTo>
                    <a:lnTo>
                      <a:pt x="7665" y="1436"/>
                    </a:lnTo>
                    <a:lnTo>
                      <a:pt x="7441" y="1212"/>
                    </a:lnTo>
                    <a:lnTo>
                      <a:pt x="7198" y="1007"/>
                    </a:lnTo>
                    <a:lnTo>
                      <a:pt x="6919" y="839"/>
                    </a:lnTo>
                    <a:lnTo>
                      <a:pt x="6639" y="671"/>
                    </a:lnTo>
                    <a:lnTo>
                      <a:pt x="6322" y="522"/>
                    </a:lnTo>
                    <a:lnTo>
                      <a:pt x="5968" y="410"/>
                    </a:lnTo>
                    <a:lnTo>
                      <a:pt x="5595" y="317"/>
                    </a:lnTo>
                    <a:lnTo>
                      <a:pt x="5296" y="280"/>
                    </a:lnTo>
                    <a:lnTo>
                      <a:pt x="4979" y="242"/>
                    </a:lnTo>
                    <a:lnTo>
                      <a:pt x="4662" y="242"/>
                    </a:lnTo>
                    <a:lnTo>
                      <a:pt x="4346" y="261"/>
                    </a:lnTo>
                    <a:lnTo>
                      <a:pt x="4029" y="298"/>
                    </a:lnTo>
                    <a:lnTo>
                      <a:pt x="3730" y="354"/>
                    </a:lnTo>
                    <a:lnTo>
                      <a:pt x="3413" y="429"/>
                    </a:lnTo>
                    <a:lnTo>
                      <a:pt x="3115" y="541"/>
                    </a:lnTo>
                    <a:lnTo>
                      <a:pt x="2835" y="653"/>
                    </a:lnTo>
                    <a:lnTo>
                      <a:pt x="2537" y="783"/>
                    </a:lnTo>
                    <a:lnTo>
                      <a:pt x="2276" y="951"/>
                    </a:lnTo>
                    <a:lnTo>
                      <a:pt x="2015" y="1119"/>
                    </a:lnTo>
                    <a:lnTo>
                      <a:pt x="1754" y="1305"/>
                    </a:lnTo>
                    <a:lnTo>
                      <a:pt x="1530" y="1510"/>
                    </a:lnTo>
                    <a:lnTo>
                      <a:pt x="1306" y="1734"/>
                    </a:lnTo>
                    <a:lnTo>
                      <a:pt x="1101" y="1977"/>
                    </a:lnTo>
                    <a:lnTo>
                      <a:pt x="915" y="2219"/>
                    </a:lnTo>
                    <a:lnTo>
                      <a:pt x="747" y="2480"/>
                    </a:lnTo>
                    <a:lnTo>
                      <a:pt x="598" y="2741"/>
                    </a:lnTo>
                    <a:lnTo>
                      <a:pt x="467" y="3002"/>
                    </a:lnTo>
                    <a:lnTo>
                      <a:pt x="355" y="3282"/>
                    </a:lnTo>
                    <a:lnTo>
                      <a:pt x="262" y="3562"/>
                    </a:lnTo>
                    <a:lnTo>
                      <a:pt x="187" y="3841"/>
                    </a:lnTo>
                    <a:lnTo>
                      <a:pt x="113" y="4121"/>
                    </a:lnTo>
                    <a:lnTo>
                      <a:pt x="75" y="4419"/>
                    </a:lnTo>
                    <a:lnTo>
                      <a:pt x="38" y="4699"/>
                    </a:lnTo>
                    <a:lnTo>
                      <a:pt x="20" y="4997"/>
                    </a:lnTo>
                    <a:lnTo>
                      <a:pt x="1" y="5296"/>
                    </a:lnTo>
                    <a:lnTo>
                      <a:pt x="20" y="5594"/>
                    </a:lnTo>
                    <a:lnTo>
                      <a:pt x="38" y="5892"/>
                    </a:lnTo>
                    <a:lnTo>
                      <a:pt x="57" y="6191"/>
                    </a:lnTo>
                    <a:lnTo>
                      <a:pt x="113" y="6489"/>
                    </a:lnTo>
                    <a:lnTo>
                      <a:pt x="169" y="6787"/>
                    </a:lnTo>
                    <a:lnTo>
                      <a:pt x="225" y="7086"/>
                    </a:lnTo>
                    <a:lnTo>
                      <a:pt x="392" y="7664"/>
                    </a:lnTo>
                    <a:lnTo>
                      <a:pt x="598" y="8223"/>
                    </a:lnTo>
                    <a:lnTo>
                      <a:pt x="859" y="8783"/>
                    </a:lnTo>
                    <a:lnTo>
                      <a:pt x="1138" y="9305"/>
                    </a:lnTo>
                    <a:lnTo>
                      <a:pt x="1437" y="9808"/>
                    </a:lnTo>
                    <a:lnTo>
                      <a:pt x="1791" y="10293"/>
                    </a:lnTo>
                    <a:lnTo>
                      <a:pt x="2145" y="10722"/>
                    </a:lnTo>
                    <a:lnTo>
                      <a:pt x="2537" y="11151"/>
                    </a:lnTo>
                    <a:lnTo>
                      <a:pt x="2966" y="11561"/>
                    </a:lnTo>
                    <a:lnTo>
                      <a:pt x="3395" y="11952"/>
                    </a:lnTo>
                    <a:lnTo>
                      <a:pt x="3842" y="12325"/>
                    </a:lnTo>
                    <a:lnTo>
                      <a:pt x="4290" y="12680"/>
                    </a:lnTo>
                    <a:lnTo>
                      <a:pt x="4756" y="13034"/>
                    </a:lnTo>
                    <a:lnTo>
                      <a:pt x="5241" y="13351"/>
                    </a:lnTo>
                    <a:lnTo>
                      <a:pt x="5725" y="13668"/>
                    </a:lnTo>
                    <a:lnTo>
                      <a:pt x="6229" y="13985"/>
                    </a:lnTo>
                    <a:lnTo>
                      <a:pt x="6732" y="14283"/>
                    </a:lnTo>
                    <a:lnTo>
                      <a:pt x="7758" y="14843"/>
                    </a:lnTo>
                    <a:lnTo>
                      <a:pt x="8783" y="15383"/>
                    </a:lnTo>
                    <a:lnTo>
                      <a:pt x="9828" y="15887"/>
                    </a:lnTo>
                    <a:lnTo>
                      <a:pt x="10555" y="15439"/>
                    </a:lnTo>
                    <a:lnTo>
                      <a:pt x="11338" y="14936"/>
                    </a:lnTo>
                    <a:lnTo>
                      <a:pt x="12121" y="14414"/>
                    </a:lnTo>
                    <a:lnTo>
                      <a:pt x="12923" y="13854"/>
                    </a:lnTo>
                    <a:lnTo>
                      <a:pt x="13687" y="13295"/>
                    </a:lnTo>
                    <a:lnTo>
                      <a:pt x="14433" y="12698"/>
                    </a:lnTo>
                    <a:lnTo>
                      <a:pt x="14769" y="12400"/>
                    </a:lnTo>
                    <a:lnTo>
                      <a:pt x="15105" y="12102"/>
                    </a:lnTo>
                    <a:lnTo>
                      <a:pt x="15422" y="11803"/>
                    </a:lnTo>
                    <a:lnTo>
                      <a:pt x="15720" y="11505"/>
                    </a:lnTo>
                    <a:lnTo>
                      <a:pt x="16317" y="10834"/>
                    </a:lnTo>
                    <a:lnTo>
                      <a:pt x="16615" y="10479"/>
                    </a:lnTo>
                    <a:lnTo>
                      <a:pt x="16895" y="10125"/>
                    </a:lnTo>
                    <a:lnTo>
                      <a:pt x="17156" y="9771"/>
                    </a:lnTo>
                    <a:lnTo>
                      <a:pt x="17417" y="9398"/>
                    </a:lnTo>
                    <a:lnTo>
                      <a:pt x="17659" y="9025"/>
                    </a:lnTo>
                    <a:lnTo>
                      <a:pt x="17883" y="8633"/>
                    </a:lnTo>
                    <a:lnTo>
                      <a:pt x="18088" y="8242"/>
                    </a:lnTo>
                    <a:lnTo>
                      <a:pt x="18274" y="7850"/>
                    </a:lnTo>
                    <a:lnTo>
                      <a:pt x="18461" y="7440"/>
                    </a:lnTo>
                    <a:lnTo>
                      <a:pt x="18610" y="7030"/>
                    </a:lnTo>
                    <a:lnTo>
                      <a:pt x="18722" y="6601"/>
                    </a:lnTo>
                    <a:lnTo>
                      <a:pt x="18834" y="6172"/>
                    </a:lnTo>
                    <a:lnTo>
                      <a:pt x="18890" y="5743"/>
                    </a:lnTo>
                    <a:lnTo>
                      <a:pt x="18946" y="5296"/>
                    </a:lnTo>
                    <a:lnTo>
                      <a:pt x="18964" y="5016"/>
                    </a:lnTo>
                    <a:lnTo>
                      <a:pt x="18946" y="4736"/>
                    </a:lnTo>
                    <a:lnTo>
                      <a:pt x="18946" y="4475"/>
                    </a:lnTo>
                    <a:lnTo>
                      <a:pt x="18908" y="4196"/>
                    </a:lnTo>
                    <a:lnTo>
                      <a:pt x="18871" y="3916"/>
                    </a:lnTo>
                    <a:lnTo>
                      <a:pt x="18815" y="3636"/>
                    </a:lnTo>
                    <a:lnTo>
                      <a:pt x="18741" y="3375"/>
                    </a:lnTo>
                    <a:lnTo>
                      <a:pt x="18647" y="3114"/>
                    </a:lnTo>
                    <a:lnTo>
                      <a:pt x="18554" y="2853"/>
                    </a:lnTo>
                    <a:lnTo>
                      <a:pt x="18442" y="2592"/>
                    </a:lnTo>
                    <a:lnTo>
                      <a:pt x="18330" y="2349"/>
                    </a:lnTo>
                    <a:lnTo>
                      <a:pt x="18181" y="2107"/>
                    </a:lnTo>
                    <a:lnTo>
                      <a:pt x="18032" y="1865"/>
                    </a:lnTo>
                    <a:lnTo>
                      <a:pt x="17864" y="1660"/>
                    </a:lnTo>
                    <a:lnTo>
                      <a:pt x="17696" y="1436"/>
                    </a:lnTo>
                    <a:lnTo>
                      <a:pt x="17491" y="1231"/>
                    </a:lnTo>
                    <a:lnTo>
                      <a:pt x="17230" y="988"/>
                    </a:lnTo>
                    <a:lnTo>
                      <a:pt x="16951" y="765"/>
                    </a:lnTo>
                    <a:lnTo>
                      <a:pt x="16671" y="578"/>
                    </a:lnTo>
                    <a:lnTo>
                      <a:pt x="16373" y="429"/>
                    </a:lnTo>
                    <a:lnTo>
                      <a:pt x="16093" y="280"/>
                    </a:lnTo>
                    <a:lnTo>
                      <a:pt x="15794" y="168"/>
                    </a:lnTo>
                    <a:lnTo>
                      <a:pt x="15515" y="93"/>
                    </a:lnTo>
                    <a:lnTo>
                      <a:pt x="15216" y="37"/>
                    </a:lnTo>
                    <a:lnTo>
                      <a:pt x="1491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3"/>
              <p:cNvSpPr/>
              <p:nvPr/>
            </p:nvSpPr>
            <p:spPr>
              <a:xfrm>
                <a:off x="4456550" y="3192200"/>
                <a:ext cx="306275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8839" extrusionOk="0">
                    <a:moveTo>
                      <a:pt x="10051" y="0"/>
                    </a:moveTo>
                    <a:lnTo>
                      <a:pt x="9827" y="19"/>
                    </a:lnTo>
                    <a:lnTo>
                      <a:pt x="9603" y="56"/>
                    </a:lnTo>
                    <a:lnTo>
                      <a:pt x="9398" y="112"/>
                    </a:lnTo>
                    <a:lnTo>
                      <a:pt x="9174" y="168"/>
                    </a:lnTo>
                    <a:lnTo>
                      <a:pt x="8969" y="261"/>
                    </a:lnTo>
                    <a:lnTo>
                      <a:pt x="8783" y="355"/>
                    </a:lnTo>
                    <a:lnTo>
                      <a:pt x="8578" y="466"/>
                    </a:lnTo>
                    <a:lnTo>
                      <a:pt x="8391" y="597"/>
                    </a:lnTo>
                    <a:lnTo>
                      <a:pt x="8018" y="877"/>
                    </a:lnTo>
                    <a:lnTo>
                      <a:pt x="7683" y="1175"/>
                    </a:lnTo>
                    <a:lnTo>
                      <a:pt x="7366" y="1492"/>
                    </a:lnTo>
                    <a:lnTo>
                      <a:pt x="7067" y="1809"/>
                    </a:lnTo>
                    <a:lnTo>
                      <a:pt x="6825" y="2107"/>
                    </a:lnTo>
                    <a:lnTo>
                      <a:pt x="6396" y="2667"/>
                    </a:lnTo>
                    <a:lnTo>
                      <a:pt x="6116" y="3040"/>
                    </a:lnTo>
                    <a:lnTo>
                      <a:pt x="6042" y="3133"/>
                    </a:lnTo>
                    <a:lnTo>
                      <a:pt x="6023" y="3170"/>
                    </a:lnTo>
                    <a:lnTo>
                      <a:pt x="6004" y="3170"/>
                    </a:lnTo>
                    <a:lnTo>
                      <a:pt x="5855" y="3021"/>
                    </a:lnTo>
                    <a:lnTo>
                      <a:pt x="5613" y="2760"/>
                    </a:lnTo>
                    <a:lnTo>
                      <a:pt x="4942" y="2014"/>
                    </a:lnTo>
                    <a:lnTo>
                      <a:pt x="4252" y="1268"/>
                    </a:lnTo>
                    <a:lnTo>
                      <a:pt x="3991" y="988"/>
                    </a:lnTo>
                    <a:lnTo>
                      <a:pt x="3823" y="839"/>
                    </a:lnTo>
                    <a:lnTo>
                      <a:pt x="3636" y="709"/>
                    </a:lnTo>
                    <a:lnTo>
                      <a:pt x="3431" y="597"/>
                    </a:lnTo>
                    <a:lnTo>
                      <a:pt x="3226" y="504"/>
                    </a:lnTo>
                    <a:lnTo>
                      <a:pt x="3021" y="410"/>
                    </a:lnTo>
                    <a:lnTo>
                      <a:pt x="2797" y="336"/>
                    </a:lnTo>
                    <a:lnTo>
                      <a:pt x="2573" y="280"/>
                    </a:lnTo>
                    <a:lnTo>
                      <a:pt x="2350" y="243"/>
                    </a:lnTo>
                    <a:lnTo>
                      <a:pt x="2126" y="224"/>
                    </a:lnTo>
                    <a:lnTo>
                      <a:pt x="1902" y="224"/>
                    </a:lnTo>
                    <a:lnTo>
                      <a:pt x="1697" y="261"/>
                    </a:lnTo>
                    <a:lnTo>
                      <a:pt x="1473" y="299"/>
                    </a:lnTo>
                    <a:lnTo>
                      <a:pt x="1268" y="373"/>
                    </a:lnTo>
                    <a:lnTo>
                      <a:pt x="1063" y="466"/>
                    </a:lnTo>
                    <a:lnTo>
                      <a:pt x="877" y="597"/>
                    </a:lnTo>
                    <a:lnTo>
                      <a:pt x="690" y="746"/>
                    </a:lnTo>
                    <a:lnTo>
                      <a:pt x="522" y="933"/>
                    </a:lnTo>
                    <a:lnTo>
                      <a:pt x="336" y="1156"/>
                    </a:lnTo>
                    <a:lnTo>
                      <a:pt x="205" y="1417"/>
                    </a:lnTo>
                    <a:lnTo>
                      <a:pt x="112" y="1697"/>
                    </a:lnTo>
                    <a:lnTo>
                      <a:pt x="38" y="1977"/>
                    </a:lnTo>
                    <a:lnTo>
                      <a:pt x="19" y="2294"/>
                    </a:lnTo>
                    <a:lnTo>
                      <a:pt x="0" y="2592"/>
                    </a:lnTo>
                    <a:lnTo>
                      <a:pt x="38" y="2909"/>
                    </a:lnTo>
                    <a:lnTo>
                      <a:pt x="93" y="3226"/>
                    </a:lnTo>
                    <a:lnTo>
                      <a:pt x="168" y="3543"/>
                    </a:lnTo>
                    <a:lnTo>
                      <a:pt x="280" y="3860"/>
                    </a:lnTo>
                    <a:lnTo>
                      <a:pt x="392" y="4177"/>
                    </a:lnTo>
                    <a:lnTo>
                      <a:pt x="541" y="4475"/>
                    </a:lnTo>
                    <a:lnTo>
                      <a:pt x="709" y="4774"/>
                    </a:lnTo>
                    <a:lnTo>
                      <a:pt x="895" y="5053"/>
                    </a:lnTo>
                    <a:lnTo>
                      <a:pt x="1100" y="5315"/>
                    </a:lnTo>
                    <a:lnTo>
                      <a:pt x="1324" y="5576"/>
                    </a:lnTo>
                    <a:lnTo>
                      <a:pt x="1585" y="5837"/>
                    </a:lnTo>
                    <a:lnTo>
                      <a:pt x="1846" y="6079"/>
                    </a:lnTo>
                    <a:lnTo>
                      <a:pt x="2126" y="6321"/>
                    </a:lnTo>
                    <a:lnTo>
                      <a:pt x="2424" y="6545"/>
                    </a:lnTo>
                    <a:lnTo>
                      <a:pt x="3021" y="6993"/>
                    </a:lnTo>
                    <a:lnTo>
                      <a:pt x="3655" y="7403"/>
                    </a:lnTo>
                    <a:lnTo>
                      <a:pt x="4308" y="7794"/>
                    </a:lnTo>
                    <a:lnTo>
                      <a:pt x="4960" y="8167"/>
                    </a:lnTo>
                    <a:lnTo>
                      <a:pt x="5631" y="8503"/>
                    </a:lnTo>
                    <a:lnTo>
                      <a:pt x="6303" y="8839"/>
                    </a:lnTo>
                    <a:lnTo>
                      <a:pt x="7310" y="8205"/>
                    </a:lnTo>
                    <a:lnTo>
                      <a:pt x="7813" y="7888"/>
                    </a:lnTo>
                    <a:lnTo>
                      <a:pt x="8298" y="7552"/>
                    </a:lnTo>
                    <a:lnTo>
                      <a:pt x="8783" y="7198"/>
                    </a:lnTo>
                    <a:lnTo>
                      <a:pt x="9230" y="6844"/>
                    </a:lnTo>
                    <a:lnTo>
                      <a:pt x="9640" y="6508"/>
                    </a:lnTo>
                    <a:lnTo>
                      <a:pt x="10013" y="6154"/>
                    </a:lnTo>
                    <a:lnTo>
                      <a:pt x="10517" y="5631"/>
                    </a:lnTo>
                    <a:lnTo>
                      <a:pt x="10946" y="5128"/>
                    </a:lnTo>
                    <a:lnTo>
                      <a:pt x="11319" y="4643"/>
                    </a:lnTo>
                    <a:lnTo>
                      <a:pt x="11487" y="4401"/>
                    </a:lnTo>
                    <a:lnTo>
                      <a:pt x="11617" y="4158"/>
                    </a:lnTo>
                    <a:lnTo>
                      <a:pt x="11748" y="3916"/>
                    </a:lnTo>
                    <a:lnTo>
                      <a:pt x="11859" y="3674"/>
                    </a:lnTo>
                    <a:lnTo>
                      <a:pt x="11971" y="3450"/>
                    </a:lnTo>
                    <a:lnTo>
                      <a:pt x="12046" y="3226"/>
                    </a:lnTo>
                    <a:lnTo>
                      <a:pt x="12120" y="2984"/>
                    </a:lnTo>
                    <a:lnTo>
                      <a:pt x="12176" y="2760"/>
                    </a:lnTo>
                    <a:lnTo>
                      <a:pt x="12214" y="2536"/>
                    </a:lnTo>
                    <a:lnTo>
                      <a:pt x="12232" y="2331"/>
                    </a:lnTo>
                    <a:lnTo>
                      <a:pt x="12251" y="2051"/>
                    </a:lnTo>
                    <a:lnTo>
                      <a:pt x="12214" y="1809"/>
                    </a:lnTo>
                    <a:lnTo>
                      <a:pt x="12176" y="1548"/>
                    </a:lnTo>
                    <a:lnTo>
                      <a:pt x="12102" y="1305"/>
                    </a:lnTo>
                    <a:lnTo>
                      <a:pt x="12009" y="1082"/>
                    </a:lnTo>
                    <a:lnTo>
                      <a:pt x="11878" y="877"/>
                    </a:lnTo>
                    <a:lnTo>
                      <a:pt x="11748" y="672"/>
                    </a:lnTo>
                    <a:lnTo>
                      <a:pt x="11580" y="504"/>
                    </a:lnTo>
                    <a:lnTo>
                      <a:pt x="11412" y="373"/>
                    </a:lnTo>
                    <a:lnTo>
                      <a:pt x="11263" y="261"/>
                    </a:lnTo>
                    <a:lnTo>
                      <a:pt x="11095" y="187"/>
                    </a:lnTo>
                    <a:lnTo>
                      <a:pt x="10964" y="131"/>
                    </a:lnTo>
                    <a:lnTo>
                      <a:pt x="10834" y="93"/>
                    </a:lnTo>
                    <a:lnTo>
                      <a:pt x="10703" y="56"/>
                    </a:lnTo>
                    <a:lnTo>
                      <a:pt x="10498" y="38"/>
                    </a:lnTo>
                    <a:lnTo>
                      <a:pt x="10274" y="0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3"/>
              <p:cNvSpPr/>
              <p:nvPr/>
            </p:nvSpPr>
            <p:spPr>
              <a:xfrm>
                <a:off x="4573550" y="3432275"/>
                <a:ext cx="98850" cy="4489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7957" extrusionOk="0">
                    <a:moveTo>
                      <a:pt x="3208" y="0"/>
                    </a:moveTo>
                    <a:lnTo>
                      <a:pt x="2742" y="19"/>
                    </a:lnTo>
                    <a:lnTo>
                      <a:pt x="2294" y="38"/>
                    </a:lnTo>
                    <a:lnTo>
                      <a:pt x="1828" y="93"/>
                    </a:lnTo>
                    <a:lnTo>
                      <a:pt x="1380" y="131"/>
                    </a:lnTo>
                    <a:lnTo>
                      <a:pt x="914" y="149"/>
                    </a:lnTo>
                    <a:lnTo>
                      <a:pt x="467" y="168"/>
                    </a:lnTo>
                    <a:lnTo>
                      <a:pt x="1" y="149"/>
                    </a:lnTo>
                    <a:lnTo>
                      <a:pt x="38" y="4736"/>
                    </a:lnTo>
                    <a:lnTo>
                      <a:pt x="56" y="6993"/>
                    </a:lnTo>
                    <a:lnTo>
                      <a:pt x="94" y="9212"/>
                    </a:lnTo>
                    <a:lnTo>
                      <a:pt x="150" y="11412"/>
                    </a:lnTo>
                    <a:lnTo>
                      <a:pt x="224" y="13612"/>
                    </a:lnTo>
                    <a:lnTo>
                      <a:pt x="318" y="15775"/>
                    </a:lnTo>
                    <a:lnTo>
                      <a:pt x="429" y="17938"/>
                    </a:lnTo>
                    <a:lnTo>
                      <a:pt x="933" y="17957"/>
                    </a:lnTo>
                    <a:lnTo>
                      <a:pt x="1380" y="17938"/>
                    </a:lnTo>
                    <a:lnTo>
                      <a:pt x="1809" y="17920"/>
                    </a:lnTo>
                    <a:lnTo>
                      <a:pt x="2201" y="17901"/>
                    </a:lnTo>
                    <a:lnTo>
                      <a:pt x="3003" y="17826"/>
                    </a:lnTo>
                    <a:lnTo>
                      <a:pt x="3450" y="17808"/>
                    </a:lnTo>
                    <a:lnTo>
                      <a:pt x="3954" y="17770"/>
                    </a:lnTo>
                    <a:lnTo>
                      <a:pt x="3674" y="19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3"/>
              <p:cNvSpPr/>
              <p:nvPr/>
            </p:nvSpPr>
            <p:spPr>
              <a:xfrm>
                <a:off x="4587525" y="3766050"/>
                <a:ext cx="207000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3189" extrusionOk="0">
                    <a:moveTo>
                      <a:pt x="8205" y="0"/>
                    </a:moveTo>
                    <a:lnTo>
                      <a:pt x="6098" y="37"/>
                    </a:lnTo>
                    <a:lnTo>
                      <a:pt x="4029" y="93"/>
                    </a:lnTo>
                    <a:lnTo>
                      <a:pt x="3022" y="131"/>
                    </a:lnTo>
                    <a:lnTo>
                      <a:pt x="2015" y="187"/>
                    </a:lnTo>
                    <a:lnTo>
                      <a:pt x="1008" y="261"/>
                    </a:lnTo>
                    <a:lnTo>
                      <a:pt x="20" y="354"/>
                    </a:lnTo>
                    <a:lnTo>
                      <a:pt x="1" y="1119"/>
                    </a:lnTo>
                    <a:lnTo>
                      <a:pt x="38" y="1772"/>
                    </a:lnTo>
                    <a:lnTo>
                      <a:pt x="57" y="2424"/>
                    </a:lnTo>
                    <a:lnTo>
                      <a:pt x="94" y="3189"/>
                    </a:lnTo>
                    <a:lnTo>
                      <a:pt x="8261" y="2946"/>
                    </a:lnTo>
                    <a:lnTo>
                      <a:pt x="8280" y="2573"/>
                    </a:lnTo>
                    <a:lnTo>
                      <a:pt x="8261" y="2219"/>
                    </a:lnTo>
                    <a:lnTo>
                      <a:pt x="8243" y="1473"/>
                    </a:lnTo>
                    <a:lnTo>
                      <a:pt x="8205" y="746"/>
                    </a:lnTo>
                    <a:lnTo>
                      <a:pt x="8187" y="373"/>
                    </a:lnTo>
                    <a:lnTo>
                      <a:pt x="8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3"/>
              <p:cNvSpPr/>
              <p:nvPr/>
            </p:nvSpPr>
            <p:spPr>
              <a:xfrm>
                <a:off x="4587525" y="3660225"/>
                <a:ext cx="162725" cy="7787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3115" extrusionOk="0">
                    <a:moveTo>
                      <a:pt x="6453" y="0"/>
                    </a:moveTo>
                    <a:lnTo>
                      <a:pt x="4793" y="38"/>
                    </a:lnTo>
                    <a:lnTo>
                      <a:pt x="3171" y="75"/>
                    </a:lnTo>
                    <a:lnTo>
                      <a:pt x="2369" y="112"/>
                    </a:lnTo>
                    <a:lnTo>
                      <a:pt x="1586" y="168"/>
                    </a:lnTo>
                    <a:lnTo>
                      <a:pt x="784" y="243"/>
                    </a:lnTo>
                    <a:lnTo>
                      <a:pt x="1" y="336"/>
                    </a:lnTo>
                    <a:lnTo>
                      <a:pt x="1" y="1101"/>
                    </a:lnTo>
                    <a:lnTo>
                      <a:pt x="20" y="1735"/>
                    </a:lnTo>
                    <a:lnTo>
                      <a:pt x="57" y="2368"/>
                    </a:lnTo>
                    <a:lnTo>
                      <a:pt x="76" y="3114"/>
                    </a:lnTo>
                    <a:lnTo>
                      <a:pt x="6490" y="2891"/>
                    </a:lnTo>
                    <a:lnTo>
                      <a:pt x="6509" y="2518"/>
                    </a:lnTo>
                    <a:lnTo>
                      <a:pt x="6509" y="2163"/>
                    </a:lnTo>
                    <a:lnTo>
                      <a:pt x="6471" y="1436"/>
                    </a:lnTo>
                    <a:lnTo>
                      <a:pt x="6453" y="728"/>
                    </a:lnTo>
                    <a:lnTo>
                      <a:pt x="6453" y="373"/>
                    </a:lnTo>
                    <a:lnTo>
                      <a:pt x="64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3"/>
              <p:cNvSpPr/>
              <p:nvPr/>
            </p:nvSpPr>
            <p:spPr>
              <a:xfrm>
                <a:off x="4595925" y="3750650"/>
                <a:ext cx="191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085" extrusionOk="0">
                    <a:moveTo>
                      <a:pt x="206" y="1"/>
                    </a:moveTo>
                    <a:lnTo>
                      <a:pt x="150" y="38"/>
                    </a:lnTo>
                    <a:lnTo>
                      <a:pt x="75" y="94"/>
                    </a:lnTo>
                    <a:lnTo>
                      <a:pt x="19" y="187"/>
                    </a:lnTo>
                    <a:lnTo>
                      <a:pt x="1" y="243"/>
                    </a:lnTo>
                    <a:lnTo>
                      <a:pt x="1" y="299"/>
                    </a:lnTo>
                    <a:lnTo>
                      <a:pt x="206" y="3805"/>
                    </a:lnTo>
                    <a:lnTo>
                      <a:pt x="224" y="3917"/>
                    </a:lnTo>
                    <a:lnTo>
                      <a:pt x="299" y="3991"/>
                    </a:lnTo>
                    <a:lnTo>
                      <a:pt x="373" y="4047"/>
                    </a:lnTo>
                    <a:lnTo>
                      <a:pt x="485" y="4084"/>
                    </a:lnTo>
                    <a:lnTo>
                      <a:pt x="504" y="4084"/>
                    </a:lnTo>
                    <a:lnTo>
                      <a:pt x="560" y="4066"/>
                    </a:lnTo>
                    <a:lnTo>
                      <a:pt x="616" y="4047"/>
                    </a:lnTo>
                    <a:lnTo>
                      <a:pt x="690" y="3991"/>
                    </a:lnTo>
                    <a:lnTo>
                      <a:pt x="746" y="3898"/>
                    </a:lnTo>
                    <a:lnTo>
                      <a:pt x="765" y="3842"/>
                    </a:lnTo>
                    <a:lnTo>
                      <a:pt x="765" y="3786"/>
                    </a:lnTo>
                    <a:lnTo>
                      <a:pt x="560" y="262"/>
                    </a:lnTo>
                    <a:lnTo>
                      <a:pt x="560" y="206"/>
                    </a:lnTo>
                    <a:lnTo>
                      <a:pt x="541" y="150"/>
                    </a:lnTo>
                    <a:lnTo>
                      <a:pt x="467" y="75"/>
                    </a:lnTo>
                    <a:lnTo>
                      <a:pt x="373" y="19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3"/>
              <p:cNvSpPr/>
              <p:nvPr/>
            </p:nvSpPr>
            <p:spPr>
              <a:xfrm>
                <a:off x="4706875" y="3133925"/>
                <a:ext cx="1030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66" extrusionOk="0">
                    <a:moveTo>
                      <a:pt x="1157" y="0"/>
                    </a:moveTo>
                    <a:lnTo>
                      <a:pt x="821" y="38"/>
                    </a:lnTo>
                    <a:lnTo>
                      <a:pt x="504" y="112"/>
                    </a:lnTo>
                    <a:lnTo>
                      <a:pt x="168" y="206"/>
                    </a:lnTo>
                    <a:lnTo>
                      <a:pt x="131" y="243"/>
                    </a:lnTo>
                    <a:lnTo>
                      <a:pt x="75" y="280"/>
                    </a:lnTo>
                    <a:lnTo>
                      <a:pt x="19" y="355"/>
                    </a:lnTo>
                    <a:lnTo>
                      <a:pt x="0" y="467"/>
                    </a:lnTo>
                    <a:lnTo>
                      <a:pt x="0" y="523"/>
                    </a:lnTo>
                    <a:lnTo>
                      <a:pt x="19" y="578"/>
                    </a:lnTo>
                    <a:lnTo>
                      <a:pt x="56" y="634"/>
                    </a:lnTo>
                    <a:lnTo>
                      <a:pt x="75" y="672"/>
                    </a:lnTo>
                    <a:lnTo>
                      <a:pt x="168" y="728"/>
                    </a:lnTo>
                    <a:lnTo>
                      <a:pt x="280" y="765"/>
                    </a:lnTo>
                    <a:lnTo>
                      <a:pt x="336" y="746"/>
                    </a:lnTo>
                    <a:lnTo>
                      <a:pt x="392" y="728"/>
                    </a:lnTo>
                    <a:lnTo>
                      <a:pt x="653" y="653"/>
                    </a:lnTo>
                    <a:lnTo>
                      <a:pt x="914" y="597"/>
                    </a:lnTo>
                    <a:lnTo>
                      <a:pt x="1175" y="578"/>
                    </a:lnTo>
                    <a:lnTo>
                      <a:pt x="1455" y="578"/>
                    </a:lnTo>
                    <a:lnTo>
                      <a:pt x="1716" y="616"/>
                    </a:lnTo>
                    <a:lnTo>
                      <a:pt x="1977" y="690"/>
                    </a:lnTo>
                    <a:lnTo>
                      <a:pt x="2238" y="784"/>
                    </a:lnTo>
                    <a:lnTo>
                      <a:pt x="2480" y="914"/>
                    </a:lnTo>
                    <a:lnTo>
                      <a:pt x="2704" y="1063"/>
                    </a:lnTo>
                    <a:lnTo>
                      <a:pt x="2891" y="1250"/>
                    </a:lnTo>
                    <a:lnTo>
                      <a:pt x="3077" y="1455"/>
                    </a:lnTo>
                    <a:lnTo>
                      <a:pt x="3226" y="1679"/>
                    </a:lnTo>
                    <a:lnTo>
                      <a:pt x="3357" y="1921"/>
                    </a:lnTo>
                    <a:lnTo>
                      <a:pt x="3450" y="2182"/>
                    </a:lnTo>
                    <a:lnTo>
                      <a:pt x="3525" y="2443"/>
                    </a:lnTo>
                    <a:lnTo>
                      <a:pt x="3562" y="2704"/>
                    </a:lnTo>
                    <a:lnTo>
                      <a:pt x="3599" y="2816"/>
                    </a:lnTo>
                    <a:lnTo>
                      <a:pt x="3655" y="2891"/>
                    </a:lnTo>
                    <a:lnTo>
                      <a:pt x="3748" y="2947"/>
                    </a:lnTo>
                    <a:lnTo>
                      <a:pt x="3842" y="2965"/>
                    </a:lnTo>
                    <a:lnTo>
                      <a:pt x="3860" y="2965"/>
                    </a:lnTo>
                    <a:lnTo>
                      <a:pt x="3916" y="2947"/>
                    </a:lnTo>
                    <a:lnTo>
                      <a:pt x="3972" y="2928"/>
                    </a:lnTo>
                    <a:lnTo>
                      <a:pt x="4065" y="2872"/>
                    </a:lnTo>
                    <a:lnTo>
                      <a:pt x="4121" y="2779"/>
                    </a:lnTo>
                    <a:lnTo>
                      <a:pt x="4121" y="2723"/>
                    </a:lnTo>
                    <a:lnTo>
                      <a:pt x="4121" y="2667"/>
                    </a:lnTo>
                    <a:lnTo>
                      <a:pt x="4084" y="2331"/>
                    </a:lnTo>
                    <a:lnTo>
                      <a:pt x="3991" y="1996"/>
                    </a:lnTo>
                    <a:lnTo>
                      <a:pt x="3879" y="1679"/>
                    </a:lnTo>
                    <a:lnTo>
                      <a:pt x="3711" y="1380"/>
                    </a:lnTo>
                    <a:lnTo>
                      <a:pt x="3525" y="1101"/>
                    </a:lnTo>
                    <a:lnTo>
                      <a:pt x="3301" y="858"/>
                    </a:lnTo>
                    <a:lnTo>
                      <a:pt x="3058" y="634"/>
                    </a:lnTo>
                    <a:lnTo>
                      <a:pt x="2779" y="429"/>
                    </a:lnTo>
                    <a:lnTo>
                      <a:pt x="2480" y="280"/>
                    </a:lnTo>
                    <a:lnTo>
                      <a:pt x="2163" y="150"/>
                    </a:lnTo>
                    <a:lnTo>
                      <a:pt x="1828" y="56"/>
                    </a:lnTo>
                    <a:lnTo>
                      <a:pt x="1511" y="19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4" name="Google Shape;1714;p33"/>
          <p:cNvGrpSpPr/>
          <p:nvPr/>
        </p:nvGrpSpPr>
        <p:grpSpPr>
          <a:xfrm>
            <a:off x="8275864" y="4210006"/>
            <a:ext cx="868125" cy="797150"/>
            <a:chOff x="463214" y="513201"/>
            <a:chExt cx="868125" cy="797150"/>
          </a:xfrm>
        </p:grpSpPr>
        <p:sp>
          <p:nvSpPr>
            <p:cNvPr id="1715" name="Google Shape;1715;p33"/>
            <p:cNvSpPr/>
            <p:nvPr/>
          </p:nvSpPr>
          <p:spPr>
            <a:xfrm>
              <a:off x="463214" y="513201"/>
              <a:ext cx="868125" cy="797150"/>
            </a:xfrm>
            <a:custGeom>
              <a:avLst/>
              <a:gdLst/>
              <a:ahLst/>
              <a:cxnLst/>
              <a:rect l="l" t="t" r="r" b="b"/>
              <a:pathLst>
                <a:path w="34725" h="31886" extrusionOk="0">
                  <a:moveTo>
                    <a:pt x="28524" y="11355"/>
                  </a:moveTo>
                  <a:lnTo>
                    <a:pt x="28820" y="11401"/>
                  </a:lnTo>
                  <a:lnTo>
                    <a:pt x="29070" y="11446"/>
                  </a:lnTo>
                  <a:lnTo>
                    <a:pt x="29319" y="11514"/>
                  </a:lnTo>
                  <a:lnTo>
                    <a:pt x="29569" y="11560"/>
                  </a:lnTo>
                  <a:lnTo>
                    <a:pt x="29796" y="11650"/>
                  </a:lnTo>
                  <a:lnTo>
                    <a:pt x="30001" y="11741"/>
                  </a:lnTo>
                  <a:lnTo>
                    <a:pt x="30228" y="11855"/>
                  </a:lnTo>
                  <a:lnTo>
                    <a:pt x="30432" y="11991"/>
                  </a:lnTo>
                  <a:lnTo>
                    <a:pt x="30614" y="12127"/>
                  </a:lnTo>
                  <a:lnTo>
                    <a:pt x="30796" y="12286"/>
                  </a:lnTo>
                  <a:lnTo>
                    <a:pt x="30955" y="12491"/>
                  </a:lnTo>
                  <a:lnTo>
                    <a:pt x="31068" y="12650"/>
                  </a:lnTo>
                  <a:lnTo>
                    <a:pt x="31159" y="12786"/>
                  </a:lnTo>
                  <a:lnTo>
                    <a:pt x="31250" y="12968"/>
                  </a:lnTo>
                  <a:lnTo>
                    <a:pt x="31318" y="13127"/>
                  </a:lnTo>
                  <a:lnTo>
                    <a:pt x="31431" y="13490"/>
                  </a:lnTo>
                  <a:lnTo>
                    <a:pt x="31545" y="13853"/>
                  </a:lnTo>
                  <a:lnTo>
                    <a:pt x="31659" y="14376"/>
                  </a:lnTo>
                  <a:lnTo>
                    <a:pt x="31727" y="14898"/>
                  </a:lnTo>
                  <a:lnTo>
                    <a:pt x="31772" y="15443"/>
                  </a:lnTo>
                  <a:lnTo>
                    <a:pt x="31749" y="15988"/>
                  </a:lnTo>
                  <a:lnTo>
                    <a:pt x="31727" y="16261"/>
                  </a:lnTo>
                  <a:lnTo>
                    <a:pt x="31704" y="16511"/>
                  </a:lnTo>
                  <a:lnTo>
                    <a:pt x="31659" y="16760"/>
                  </a:lnTo>
                  <a:lnTo>
                    <a:pt x="31590" y="17033"/>
                  </a:lnTo>
                  <a:lnTo>
                    <a:pt x="31522" y="17283"/>
                  </a:lnTo>
                  <a:lnTo>
                    <a:pt x="31431" y="17533"/>
                  </a:lnTo>
                  <a:lnTo>
                    <a:pt x="31341" y="17782"/>
                  </a:lnTo>
                  <a:lnTo>
                    <a:pt x="31204" y="18009"/>
                  </a:lnTo>
                  <a:lnTo>
                    <a:pt x="31091" y="18259"/>
                  </a:lnTo>
                  <a:lnTo>
                    <a:pt x="30955" y="18464"/>
                  </a:lnTo>
                  <a:lnTo>
                    <a:pt x="30796" y="18668"/>
                  </a:lnTo>
                  <a:lnTo>
                    <a:pt x="30637" y="18850"/>
                  </a:lnTo>
                  <a:lnTo>
                    <a:pt x="30478" y="19031"/>
                  </a:lnTo>
                  <a:lnTo>
                    <a:pt x="30296" y="19168"/>
                  </a:lnTo>
                  <a:lnTo>
                    <a:pt x="30114" y="19304"/>
                  </a:lnTo>
                  <a:lnTo>
                    <a:pt x="29910" y="19440"/>
                  </a:lnTo>
                  <a:lnTo>
                    <a:pt x="29705" y="19554"/>
                  </a:lnTo>
                  <a:lnTo>
                    <a:pt x="29501" y="19645"/>
                  </a:lnTo>
                  <a:lnTo>
                    <a:pt x="29274" y="19758"/>
                  </a:lnTo>
                  <a:lnTo>
                    <a:pt x="29047" y="19826"/>
                  </a:lnTo>
                  <a:lnTo>
                    <a:pt x="28570" y="19985"/>
                  </a:lnTo>
                  <a:lnTo>
                    <a:pt x="28070" y="20076"/>
                  </a:lnTo>
                  <a:lnTo>
                    <a:pt x="27684" y="20122"/>
                  </a:lnTo>
                  <a:lnTo>
                    <a:pt x="27207" y="20167"/>
                  </a:lnTo>
                  <a:lnTo>
                    <a:pt x="27162" y="20167"/>
                  </a:lnTo>
                  <a:lnTo>
                    <a:pt x="27661" y="17215"/>
                  </a:lnTo>
                  <a:lnTo>
                    <a:pt x="27911" y="15602"/>
                  </a:lnTo>
                  <a:lnTo>
                    <a:pt x="28161" y="14058"/>
                  </a:lnTo>
                  <a:lnTo>
                    <a:pt x="28366" y="12582"/>
                  </a:lnTo>
                  <a:lnTo>
                    <a:pt x="28524" y="11355"/>
                  </a:lnTo>
                  <a:close/>
                  <a:moveTo>
                    <a:pt x="11037" y="0"/>
                  </a:moveTo>
                  <a:lnTo>
                    <a:pt x="10470" y="23"/>
                  </a:lnTo>
                  <a:lnTo>
                    <a:pt x="9879" y="68"/>
                  </a:lnTo>
                  <a:lnTo>
                    <a:pt x="8517" y="136"/>
                  </a:lnTo>
                  <a:lnTo>
                    <a:pt x="7086" y="136"/>
                  </a:lnTo>
                  <a:lnTo>
                    <a:pt x="6700" y="159"/>
                  </a:lnTo>
                  <a:lnTo>
                    <a:pt x="6291" y="227"/>
                  </a:lnTo>
                  <a:lnTo>
                    <a:pt x="5542" y="341"/>
                  </a:lnTo>
                  <a:lnTo>
                    <a:pt x="4747" y="477"/>
                  </a:lnTo>
                  <a:lnTo>
                    <a:pt x="4361" y="568"/>
                  </a:lnTo>
                  <a:lnTo>
                    <a:pt x="3997" y="636"/>
                  </a:lnTo>
                  <a:lnTo>
                    <a:pt x="3634" y="749"/>
                  </a:lnTo>
                  <a:lnTo>
                    <a:pt x="3248" y="863"/>
                  </a:lnTo>
                  <a:lnTo>
                    <a:pt x="2907" y="977"/>
                  </a:lnTo>
                  <a:lnTo>
                    <a:pt x="2612" y="1136"/>
                  </a:lnTo>
                  <a:lnTo>
                    <a:pt x="2294" y="1295"/>
                  </a:lnTo>
                  <a:lnTo>
                    <a:pt x="2021" y="1476"/>
                  </a:lnTo>
                  <a:lnTo>
                    <a:pt x="1749" y="1681"/>
                  </a:lnTo>
                  <a:lnTo>
                    <a:pt x="1499" y="1885"/>
                  </a:lnTo>
                  <a:lnTo>
                    <a:pt x="1272" y="2112"/>
                  </a:lnTo>
                  <a:lnTo>
                    <a:pt x="1068" y="2362"/>
                  </a:lnTo>
                  <a:lnTo>
                    <a:pt x="886" y="2634"/>
                  </a:lnTo>
                  <a:lnTo>
                    <a:pt x="750" y="2907"/>
                  </a:lnTo>
                  <a:lnTo>
                    <a:pt x="636" y="3157"/>
                  </a:lnTo>
                  <a:lnTo>
                    <a:pt x="613" y="3361"/>
                  </a:lnTo>
                  <a:lnTo>
                    <a:pt x="523" y="3497"/>
                  </a:lnTo>
                  <a:lnTo>
                    <a:pt x="386" y="3838"/>
                  </a:lnTo>
                  <a:lnTo>
                    <a:pt x="250" y="4156"/>
                  </a:lnTo>
                  <a:lnTo>
                    <a:pt x="159" y="4497"/>
                  </a:lnTo>
                  <a:lnTo>
                    <a:pt x="91" y="4837"/>
                  </a:lnTo>
                  <a:lnTo>
                    <a:pt x="23" y="5178"/>
                  </a:lnTo>
                  <a:lnTo>
                    <a:pt x="0" y="5541"/>
                  </a:lnTo>
                  <a:lnTo>
                    <a:pt x="0" y="5905"/>
                  </a:lnTo>
                  <a:lnTo>
                    <a:pt x="0" y="6268"/>
                  </a:lnTo>
                  <a:lnTo>
                    <a:pt x="0" y="6631"/>
                  </a:lnTo>
                  <a:lnTo>
                    <a:pt x="23" y="6995"/>
                  </a:lnTo>
                  <a:lnTo>
                    <a:pt x="114" y="7767"/>
                  </a:lnTo>
                  <a:lnTo>
                    <a:pt x="227" y="8539"/>
                  </a:lnTo>
                  <a:lnTo>
                    <a:pt x="386" y="9289"/>
                  </a:lnTo>
                  <a:lnTo>
                    <a:pt x="681" y="10833"/>
                  </a:lnTo>
                  <a:lnTo>
                    <a:pt x="772" y="11378"/>
                  </a:lnTo>
                  <a:lnTo>
                    <a:pt x="840" y="11855"/>
                  </a:lnTo>
                  <a:lnTo>
                    <a:pt x="750" y="11855"/>
                  </a:lnTo>
                  <a:lnTo>
                    <a:pt x="681" y="11878"/>
                  </a:lnTo>
                  <a:lnTo>
                    <a:pt x="568" y="11923"/>
                  </a:lnTo>
                  <a:lnTo>
                    <a:pt x="500" y="12014"/>
                  </a:lnTo>
                  <a:lnTo>
                    <a:pt x="477" y="12037"/>
                  </a:lnTo>
                  <a:lnTo>
                    <a:pt x="454" y="12105"/>
                  </a:lnTo>
                  <a:lnTo>
                    <a:pt x="454" y="12173"/>
                  </a:lnTo>
                  <a:lnTo>
                    <a:pt x="477" y="12241"/>
                  </a:lnTo>
                  <a:lnTo>
                    <a:pt x="500" y="12332"/>
                  </a:lnTo>
                  <a:lnTo>
                    <a:pt x="613" y="12400"/>
                  </a:lnTo>
                  <a:lnTo>
                    <a:pt x="659" y="12423"/>
                  </a:lnTo>
                  <a:lnTo>
                    <a:pt x="727" y="12445"/>
                  </a:lnTo>
                  <a:lnTo>
                    <a:pt x="909" y="12468"/>
                  </a:lnTo>
                  <a:lnTo>
                    <a:pt x="1090" y="14103"/>
                  </a:lnTo>
                  <a:lnTo>
                    <a:pt x="1363" y="16147"/>
                  </a:lnTo>
                  <a:lnTo>
                    <a:pt x="1658" y="18305"/>
                  </a:lnTo>
                  <a:lnTo>
                    <a:pt x="1953" y="20417"/>
                  </a:lnTo>
                  <a:lnTo>
                    <a:pt x="2249" y="22279"/>
                  </a:lnTo>
                  <a:lnTo>
                    <a:pt x="2385" y="23028"/>
                  </a:lnTo>
                  <a:lnTo>
                    <a:pt x="2498" y="23664"/>
                  </a:lnTo>
                  <a:lnTo>
                    <a:pt x="2544" y="23664"/>
                  </a:lnTo>
                  <a:lnTo>
                    <a:pt x="2930" y="26140"/>
                  </a:lnTo>
                  <a:lnTo>
                    <a:pt x="2998" y="26458"/>
                  </a:lnTo>
                  <a:lnTo>
                    <a:pt x="3066" y="26753"/>
                  </a:lnTo>
                  <a:lnTo>
                    <a:pt x="3157" y="27048"/>
                  </a:lnTo>
                  <a:lnTo>
                    <a:pt x="3270" y="27343"/>
                  </a:lnTo>
                  <a:lnTo>
                    <a:pt x="3384" y="27616"/>
                  </a:lnTo>
                  <a:lnTo>
                    <a:pt x="3498" y="27911"/>
                  </a:lnTo>
                  <a:lnTo>
                    <a:pt x="3634" y="28184"/>
                  </a:lnTo>
                  <a:lnTo>
                    <a:pt x="3770" y="28434"/>
                  </a:lnTo>
                  <a:lnTo>
                    <a:pt x="3929" y="28683"/>
                  </a:lnTo>
                  <a:lnTo>
                    <a:pt x="4111" y="28933"/>
                  </a:lnTo>
                  <a:lnTo>
                    <a:pt x="4270" y="29183"/>
                  </a:lnTo>
                  <a:lnTo>
                    <a:pt x="4474" y="29410"/>
                  </a:lnTo>
                  <a:lnTo>
                    <a:pt x="4656" y="29637"/>
                  </a:lnTo>
                  <a:lnTo>
                    <a:pt x="4860" y="29864"/>
                  </a:lnTo>
                  <a:lnTo>
                    <a:pt x="5065" y="30069"/>
                  </a:lnTo>
                  <a:lnTo>
                    <a:pt x="5314" y="30250"/>
                  </a:lnTo>
                  <a:lnTo>
                    <a:pt x="5542" y="30455"/>
                  </a:lnTo>
                  <a:lnTo>
                    <a:pt x="5769" y="30614"/>
                  </a:lnTo>
                  <a:lnTo>
                    <a:pt x="6018" y="30773"/>
                  </a:lnTo>
                  <a:lnTo>
                    <a:pt x="6268" y="30954"/>
                  </a:lnTo>
                  <a:lnTo>
                    <a:pt x="6518" y="31068"/>
                  </a:lnTo>
                  <a:lnTo>
                    <a:pt x="6791" y="31204"/>
                  </a:lnTo>
                  <a:lnTo>
                    <a:pt x="7063" y="31341"/>
                  </a:lnTo>
                  <a:lnTo>
                    <a:pt x="7358" y="31431"/>
                  </a:lnTo>
                  <a:lnTo>
                    <a:pt x="7631" y="31545"/>
                  </a:lnTo>
                  <a:lnTo>
                    <a:pt x="7926" y="31636"/>
                  </a:lnTo>
                  <a:lnTo>
                    <a:pt x="8199" y="31704"/>
                  </a:lnTo>
                  <a:lnTo>
                    <a:pt x="8517" y="31772"/>
                  </a:lnTo>
                  <a:lnTo>
                    <a:pt x="8812" y="31817"/>
                  </a:lnTo>
                  <a:lnTo>
                    <a:pt x="9130" y="31840"/>
                  </a:lnTo>
                  <a:lnTo>
                    <a:pt x="9425" y="31863"/>
                  </a:lnTo>
                  <a:lnTo>
                    <a:pt x="9766" y="31886"/>
                  </a:lnTo>
                  <a:lnTo>
                    <a:pt x="19486" y="31863"/>
                  </a:lnTo>
                  <a:lnTo>
                    <a:pt x="19804" y="31863"/>
                  </a:lnTo>
                  <a:lnTo>
                    <a:pt x="20122" y="31840"/>
                  </a:lnTo>
                  <a:lnTo>
                    <a:pt x="20440" y="31795"/>
                  </a:lnTo>
                  <a:lnTo>
                    <a:pt x="20758" y="31749"/>
                  </a:lnTo>
                  <a:lnTo>
                    <a:pt x="21075" y="31681"/>
                  </a:lnTo>
                  <a:lnTo>
                    <a:pt x="21348" y="31613"/>
                  </a:lnTo>
                  <a:lnTo>
                    <a:pt x="21666" y="31522"/>
                  </a:lnTo>
                  <a:lnTo>
                    <a:pt x="21938" y="31431"/>
                  </a:lnTo>
                  <a:lnTo>
                    <a:pt x="22234" y="31295"/>
                  </a:lnTo>
                  <a:lnTo>
                    <a:pt x="22529" y="31182"/>
                  </a:lnTo>
                  <a:lnTo>
                    <a:pt x="22779" y="31023"/>
                  </a:lnTo>
                  <a:lnTo>
                    <a:pt x="23051" y="30864"/>
                  </a:lnTo>
                  <a:lnTo>
                    <a:pt x="23301" y="30705"/>
                  </a:lnTo>
                  <a:lnTo>
                    <a:pt x="23551" y="30546"/>
                  </a:lnTo>
                  <a:lnTo>
                    <a:pt x="23801" y="30341"/>
                  </a:lnTo>
                  <a:lnTo>
                    <a:pt x="24028" y="30160"/>
                  </a:lnTo>
                  <a:lnTo>
                    <a:pt x="24255" y="29955"/>
                  </a:lnTo>
                  <a:lnTo>
                    <a:pt x="24459" y="29751"/>
                  </a:lnTo>
                  <a:lnTo>
                    <a:pt x="24686" y="29501"/>
                  </a:lnTo>
                  <a:lnTo>
                    <a:pt x="24868" y="29274"/>
                  </a:lnTo>
                  <a:lnTo>
                    <a:pt x="25050" y="29024"/>
                  </a:lnTo>
                  <a:lnTo>
                    <a:pt x="25231" y="28774"/>
                  </a:lnTo>
                  <a:lnTo>
                    <a:pt x="25390" y="28547"/>
                  </a:lnTo>
                  <a:lnTo>
                    <a:pt x="25527" y="28275"/>
                  </a:lnTo>
                  <a:lnTo>
                    <a:pt x="25686" y="28002"/>
                  </a:lnTo>
                  <a:lnTo>
                    <a:pt x="25822" y="27707"/>
                  </a:lnTo>
                  <a:lnTo>
                    <a:pt x="25936" y="27434"/>
                  </a:lnTo>
                  <a:lnTo>
                    <a:pt x="26026" y="27116"/>
                  </a:lnTo>
                  <a:lnTo>
                    <a:pt x="26140" y="26844"/>
                  </a:lnTo>
                  <a:lnTo>
                    <a:pt x="26208" y="26503"/>
                  </a:lnTo>
                  <a:lnTo>
                    <a:pt x="26276" y="26208"/>
                  </a:lnTo>
                  <a:lnTo>
                    <a:pt x="26322" y="25890"/>
                  </a:lnTo>
                  <a:lnTo>
                    <a:pt x="26571" y="23960"/>
                  </a:lnTo>
                  <a:lnTo>
                    <a:pt x="27230" y="23960"/>
                  </a:lnTo>
                  <a:lnTo>
                    <a:pt x="27707" y="23914"/>
                  </a:lnTo>
                  <a:lnTo>
                    <a:pt x="28184" y="23846"/>
                  </a:lnTo>
                  <a:lnTo>
                    <a:pt x="28661" y="23755"/>
                  </a:lnTo>
                  <a:lnTo>
                    <a:pt x="29115" y="23642"/>
                  </a:lnTo>
                  <a:lnTo>
                    <a:pt x="29569" y="23505"/>
                  </a:lnTo>
                  <a:lnTo>
                    <a:pt x="30001" y="23346"/>
                  </a:lnTo>
                  <a:lnTo>
                    <a:pt x="30432" y="23119"/>
                  </a:lnTo>
                  <a:lnTo>
                    <a:pt x="30841" y="22915"/>
                  </a:lnTo>
                  <a:lnTo>
                    <a:pt x="31250" y="22665"/>
                  </a:lnTo>
                  <a:lnTo>
                    <a:pt x="31636" y="22393"/>
                  </a:lnTo>
                  <a:lnTo>
                    <a:pt x="31908" y="22188"/>
                  </a:lnTo>
                  <a:lnTo>
                    <a:pt x="32158" y="21984"/>
                  </a:lnTo>
                  <a:lnTo>
                    <a:pt x="32385" y="21779"/>
                  </a:lnTo>
                  <a:lnTo>
                    <a:pt x="32612" y="21552"/>
                  </a:lnTo>
                  <a:lnTo>
                    <a:pt x="32817" y="21325"/>
                  </a:lnTo>
                  <a:lnTo>
                    <a:pt x="32998" y="21075"/>
                  </a:lnTo>
                  <a:lnTo>
                    <a:pt x="33203" y="20848"/>
                  </a:lnTo>
                  <a:lnTo>
                    <a:pt x="33362" y="20598"/>
                  </a:lnTo>
                  <a:lnTo>
                    <a:pt x="33521" y="20349"/>
                  </a:lnTo>
                  <a:lnTo>
                    <a:pt x="33680" y="20099"/>
                  </a:lnTo>
                  <a:lnTo>
                    <a:pt x="33816" y="19849"/>
                  </a:lnTo>
                  <a:lnTo>
                    <a:pt x="33952" y="19576"/>
                  </a:lnTo>
                  <a:lnTo>
                    <a:pt x="34179" y="19031"/>
                  </a:lnTo>
                  <a:lnTo>
                    <a:pt x="34361" y="18486"/>
                  </a:lnTo>
                  <a:lnTo>
                    <a:pt x="34497" y="17919"/>
                  </a:lnTo>
                  <a:lnTo>
                    <a:pt x="34611" y="17328"/>
                  </a:lnTo>
                  <a:lnTo>
                    <a:pt x="34679" y="16738"/>
                  </a:lnTo>
                  <a:lnTo>
                    <a:pt x="34724" y="16147"/>
                  </a:lnTo>
                  <a:lnTo>
                    <a:pt x="34724" y="15534"/>
                  </a:lnTo>
                  <a:lnTo>
                    <a:pt x="34702" y="14921"/>
                  </a:lnTo>
                  <a:lnTo>
                    <a:pt x="34656" y="14308"/>
                  </a:lnTo>
                  <a:lnTo>
                    <a:pt x="34565" y="13672"/>
                  </a:lnTo>
                  <a:lnTo>
                    <a:pt x="34475" y="13127"/>
                  </a:lnTo>
                  <a:lnTo>
                    <a:pt x="34338" y="12559"/>
                  </a:lnTo>
                  <a:lnTo>
                    <a:pt x="34202" y="12014"/>
                  </a:lnTo>
                  <a:lnTo>
                    <a:pt x="34089" y="11741"/>
                  </a:lnTo>
                  <a:lnTo>
                    <a:pt x="33998" y="11469"/>
                  </a:lnTo>
                  <a:lnTo>
                    <a:pt x="33816" y="11083"/>
                  </a:lnTo>
                  <a:lnTo>
                    <a:pt x="33589" y="10697"/>
                  </a:lnTo>
                  <a:lnTo>
                    <a:pt x="33362" y="10311"/>
                  </a:lnTo>
                  <a:lnTo>
                    <a:pt x="33112" y="9970"/>
                  </a:lnTo>
                  <a:lnTo>
                    <a:pt x="32839" y="9629"/>
                  </a:lnTo>
                  <a:lnTo>
                    <a:pt x="32544" y="9334"/>
                  </a:lnTo>
                  <a:lnTo>
                    <a:pt x="32226" y="9039"/>
                  </a:lnTo>
                  <a:lnTo>
                    <a:pt x="31908" y="8789"/>
                  </a:lnTo>
                  <a:lnTo>
                    <a:pt x="31545" y="8539"/>
                  </a:lnTo>
                  <a:lnTo>
                    <a:pt x="31182" y="8312"/>
                  </a:lnTo>
                  <a:lnTo>
                    <a:pt x="30796" y="8108"/>
                  </a:lnTo>
                  <a:lnTo>
                    <a:pt x="30409" y="7949"/>
                  </a:lnTo>
                  <a:lnTo>
                    <a:pt x="30001" y="7812"/>
                  </a:lnTo>
                  <a:lnTo>
                    <a:pt x="29592" y="7699"/>
                  </a:lnTo>
                  <a:lnTo>
                    <a:pt x="29410" y="7653"/>
                  </a:lnTo>
                  <a:lnTo>
                    <a:pt x="29433" y="7472"/>
                  </a:lnTo>
                  <a:lnTo>
                    <a:pt x="29501" y="6836"/>
                  </a:lnTo>
                  <a:lnTo>
                    <a:pt x="29569" y="6177"/>
                  </a:lnTo>
                  <a:lnTo>
                    <a:pt x="29569" y="5882"/>
                  </a:lnTo>
                  <a:lnTo>
                    <a:pt x="29569" y="5564"/>
                  </a:lnTo>
                  <a:lnTo>
                    <a:pt x="29546" y="5246"/>
                  </a:lnTo>
                  <a:lnTo>
                    <a:pt x="29524" y="4951"/>
                  </a:lnTo>
                  <a:lnTo>
                    <a:pt x="29478" y="4633"/>
                  </a:lnTo>
                  <a:lnTo>
                    <a:pt x="29410" y="4338"/>
                  </a:lnTo>
                  <a:lnTo>
                    <a:pt x="29365" y="4020"/>
                  </a:lnTo>
                  <a:lnTo>
                    <a:pt x="29274" y="3747"/>
                  </a:lnTo>
                  <a:lnTo>
                    <a:pt x="29274" y="3679"/>
                  </a:lnTo>
                  <a:lnTo>
                    <a:pt x="29274" y="3497"/>
                  </a:lnTo>
                  <a:lnTo>
                    <a:pt x="29229" y="3338"/>
                  </a:lnTo>
                  <a:lnTo>
                    <a:pt x="29183" y="3157"/>
                  </a:lnTo>
                  <a:lnTo>
                    <a:pt x="29138" y="2998"/>
                  </a:lnTo>
                  <a:lnTo>
                    <a:pt x="29070" y="2816"/>
                  </a:lnTo>
                  <a:lnTo>
                    <a:pt x="29001" y="2657"/>
                  </a:lnTo>
                  <a:lnTo>
                    <a:pt x="28911" y="2498"/>
                  </a:lnTo>
                  <a:lnTo>
                    <a:pt x="28774" y="2316"/>
                  </a:lnTo>
                  <a:lnTo>
                    <a:pt x="28570" y="2044"/>
                  </a:lnTo>
                  <a:lnTo>
                    <a:pt x="28297" y="1794"/>
                  </a:lnTo>
                  <a:lnTo>
                    <a:pt x="28025" y="1567"/>
                  </a:lnTo>
                  <a:lnTo>
                    <a:pt x="27707" y="1340"/>
                  </a:lnTo>
                  <a:lnTo>
                    <a:pt x="27457" y="1226"/>
                  </a:lnTo>
                  <a:lnTo>
                    <a:pt x="27207" y="1113"/>
                  </a:lnTo>
                  <a:lnTo>
                    <a:pt x="26957" y="1022"/>
                  </a:lnTo>
                  <a:lnTo>
                    <a:pt x="26685" y="954"/>
                  </a:lnTo>
                  <a:lnTo>
                    <a:pt x="26140" y="818"/>
                  </a:lnTo>
                  <a:lnTo>
                    <a:pt x="25572" y="727"/>
                  </a:lnTo>
                  <a:lnTo>
                    <a:pt x="24936" y="636"/>
                  </a:lnTo>
                  <a:lnTo>
                    <a:pt x="24323" y="590"/>
                  </a:lnTo>
                  <a:lnTo>
                    <a:pt x="23710" y="545"/>
                  </a:lnTo>
                  <a:lnTo>
                    <a:pt x="23074" y="500"/>
                  </a:lnTo>
                  <a:lnTo>
                    <a:pt x="21802" y="454"/>
                  </a:lnTo>
                  <a:lnTo>
                    <a:pt x="21189" y="432"/>
                  </a:lnTo>
                  <a:lnTo>
                    <a:pt x="20553" y="363"/>
                  </a:lnTo>
                  <a:lnTo>
                    <a:pt x="19826" y="341"/>
                  </a:lnTo>
                  <a:lnTo>
                    <a:pt x="18645" y="295"/>
                  </a:lnTo>
                  <a:lnTo>
                    <a:pt x="16488" y="227"/>
                  </a:lnTo>
                  <a:lnTo>
                    <a:pt x="14489" y="91"/>
                  </a:lnTo>
                  <a:lnTo>
                    <a:pt x="13331" y="23"/>
                  </a:lnTo>
                  <a:lnTo>
                    <a:pt x="12173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6" name="Google Shape;1716;p33"/>
            <p:cNvGrpSpPr/>
            <p:nvPr/>
          </p:nvGrpSpPr>
          <p:grpSpPr>
            <a:xfrm>
              <a:off x="472625" y="520700"/>
              <a:ext cx="847500" cy="777600"/>
              <a:chOff x="1432075" y="441350"/>
              <a:chExt cx="847500" cy="777600"/>
            </a:xfrm>
          </p:grpSpPr>
          <p:sp>
            <p:nvSpPr>
              <p:cNvPr id="1717" name="Google Shape;1717;p33"/>
              <p:cNvSpPr/>
              <p:nvPr/>
            </p:nvSpPr>
            <p:spPr>
              <a:xfrm>
                <a:off x="2017100" y="623175"/>
                <a:ext cx="262475" cy="402775"/>
              </a:xfrm>
              <a:custGeom>
                <a:avLst/>
                <a:gdLst/>
                <a:ahLst/>
                <a:cxnLst/>
                <a:rect l="l" t="t" r="r" b="b"/>
                <a:pathLst>
                  <a:path w="10499" h="16111" extrusionOk="0">
                    <a:moveTo>
                      <a:pt x="2910" y="0"/>
                    </a:moveTo>
                    <a:lnTo>
                      <a:pt x="2332" y="37"/>
                    </a:lnTo>
                    <a:lnTo>
                      <a:pt x="1754" y="93"/>
                    </a:lnTo>
                    <a:lnTo>
                      <a:pt x="1176" y="168"/>
                    </a:lnTo>
                    <a:lnTo>
                      <a:pt x="38" y="336"/>
                    </a:lnTo>
                    <a:lnTo>
                      <a:pt x="57" y="504"/>
                    </a:lnTo>
                    <a:lnTo>
                      <a:pt x="76" y="690"/>
                    </a:lnTo>
                    <a:lnTo>
                      <a:pt x="76" y="1063"/>
                    </a:lnTo>
                    <a:lnTo>
                      <a:pt x="20" y="1846"/>
                    </a:lnTo>
                    <a:lnTo>
                      <a:pt x="1" y="2238"/>
                    </a:lnTo>
                    <a:lnTo>
                      <a:pt x="1" y="2629"/>
                    </a:lnTo>
                    <a:lnTo>
                      <a:pt x="38" y="2797"/>
                    </a:lnTo>
                    <a:lnTo>
                      <a:pt x="76" y="2984"/>
                    </a:lnTo>
                    <a:lnTo>
                      <a:pt x="113" y="3151"/>
                    </a:lnTo>
                    <a:lnTo>
                      <a:pt x="187" y="3300"/>
                    </a:lnTo>
                    <a:lnTo>
                      <a:pt x="281" y="3450"/>
                    </a:lnTo>
                    <a:lnTo>
                      <a:pt x="411" y="3562"/>
                    </a:lnTo>
                    <a:lnTo>
                      <a:pt x="560" y="3655"/>
                    </a:lnTo>
                    <a:lnTo>
                      <a:pt x="728" y="3729"/>
                    </a:lnTo>
                    <a:lnTo>
                      <a:pt x="915" y="3785"/>
                    </a:lnTo>
                    <a:lnTo>
                      <a:pt x="1120" y="3804"/>
                    </a:lnTo>
                    <a:lnTo>
                      <a:pt x="1325" y="3823"/>
                    </a:lnTo>
                    <a:lnTo>
                      <a:pt x="1549" y="3841"/>
                    </a:lnTo>
                    <a:lnTo>
                      <a:pt x="1996" y="3823"/>
                    </a:lnTo>
                    <a:lnTo>
                      <a:pt x="2444" y="3785"/>
                    </a:lnTo>
                    <a:lnTo>
                      <a:pt x="2873" y="3748"/>
                    </a:lnTo>
                    <a:lnTo>
                      <a:pt x="3749" y="3748"/>
                    </a:lnTo>
                    <a:lnTo>
                      <a:pt x="4252" y="3785"/>
                    </a:lnTo>
                    <a:lnTo>
                      <a:pt x="4737" y="3841"/>
                    </a:lnTo>
                    <a:lnTo>
                      <a:pt x="4980" y="3897"/>
                    </a:lnTo>
                    <a:lnTo>
                      <a:pt x="5222" y="3953"/>
                    </a:lnTo>
                    <a:lnTo>
                      <a:pt x="5464" y="4009"/>
                    </a:lnTo>
                    <a:lnTo>
                      <a:pt x="5688" y="4084"/>
                    </a:lnTo>
                    <a:lnTo>
                      <a:pt x="5893" y="4177"/>
                    </a:lnTo>
                    <a:lnTo>
                      <a:pt x="6117" y="4289"/>
                    </a:lnTo>
                    <a:lnTo>
                      <a:pt x="6303" y="4419"/>
                    </a:lnTo>
                    <a:lnTo>
                      <a:pt x="6490" y="4550"/>
                    </a:lnTo>
                    <a:lnTo>
                      <a:pt x="6658" y="4718"/>
                    </a:lnTo>
                    <a:lnTo>
                      <a:pt x="6826" y="4904"/>
                    </a:lnTo>
                    <a:lnTo>
                      <a:pt x="6919" y="5053"/>
                    </a:lnTo>
                    <a:lnTo>
                      <a:pt x="7012" y="5202"/>
                    </a:lnTo>
                    <a:lnTo>
                      <a:pt x="7105" y="5370"/>
                    </a:lnTo>
                    <a:lnTo>
                      <a:pt x="7180" y="5538"/>
                    </a:lnTo>
                    <a:lnTo>
                      <a:pt x="7292" y="5874"/>
                    </a:lnTo>
                    <a:lnTo>
                      <a:pt x="7385" y="6228"/>
                    </a:lnTo>
                    <a:lnTo>
                      <a:pt x="7497" y="6750"/>
                    </a:lnTo>
                    <a:lnTo>
                      <a:pt x="7571" y="7254"/>
                    </a:lnTo>
                    <a:lnTo>
                      <a:pt x="7609" y="7794"/>
                    </a:lnTo>
                    <a:lnTo>
                      <a:pt x="7590" y="8316"/>
                    </a:lnTo>
                    <a:lnTo>
                      <a:pt x="7571" y="8577"/>
                    </a:lnTo>
                    <a:lnTo>
                      <a:pt x="7553" y="8820"/>
                    </a:lnTo>
                    <a:lnTo>
                      <a:pt x="7497" y="9081"/>
                    </a:lnTo>
                    <a:lnTo>
                      <a:pt x="7441" y="9342"/>
                    </a:lnTo>
                    <a:lnTo>
                      <a:pt x="7366" y="9584"/>
                    </a:lnTo>
                    <a:lnTo>
                      <a:pt x="7292" y="9827"/>
                    </a:lnTo>
                    <a:lnTo>
                      <a:pt x="7199" y="10069"/>
                    </a:lnTo>
                    <a:lnTo>
                      <a:pt x="7068" y="10293"/>
                    </a:lnTo>
                    <a:lnTo>
                      <a:pt x="6956" y="10535"/>
                    </a:lnTo>
                    <a:lnTo>
                      <a:pt x="6807" y="10740"/>
                    </a:lnTo>
                    <a:lnTo>
                      <a:pt x="6658" y="10927"/>
                    </a:lnTo>
                    <a:lnTo>
                      <a:pt x="6509" y="11113"/>
                    </a:lnTo>
                    <a:lnTo>
                      <a:pt x="6341" y="11281"/>
                    </a:lnTo>
                    <a:lnTo>
                      <a:pt x="6173" y="11430"/>
                    </a:lnTo>
                    <a:lnTo>
                      <a:pt x="5986" y="11561"/>
                    </a:lnTo>
                    <a:lnTo>
                      <a:pt x="5800" y="11691"/>
                    </a:lnTo>
                    <a:lnTo>
                      <a:pt x="5595" y="11803"/>
                    </a:lnTo>
                    <a:lnTo>
                      <a:pt x="5390" y="11897"/>
                    </a:lnTo>
                    <a:lnTo>
                      <a:pt x="5185" y="11990"/>
                    </a:lnTo>
                    <a:lnTo>
                      <a:pt x="4961" y="12064"/>
                    </a:lnTo>
                    <a:lnTo>
                      <a:pt x="4495" y="12214"/>
                    </a:lnTo>
                    <a:lnTo>
                      <a:pt x="4010" y="12307"/>
                    </a:lnTo>
                    <a:lnTo>
                      <a:pt x="3618" y="12363"/>
                    </a:lnTo>
                    <a:lnTo>
                      <a:pt x="3171" y="12400"/>
                    </a:lnTo>
                    <a:lnTo>
                      <a:pt x="2705" y="12419"/>
                    </a:lnTo>
                    <a:lnTo>
                      <a:pt x="2220" y="12456"/>
                    </a:lnTo>
                    <a:lnTo>
                      <a:pt x="1754" y="12512"/>
                    </a:lnTo>
                    <a:lnTo>
                      <a:pt x="1530" y="12549"/>
                    </a:lnTo>
                    <a:lnTo>
                      <a:pt x="1325" y="12624"/>
                    </a:lnTo>
                    <a:lnTo>
                      <a:pt x="1120" y="12680"/>
                    </a:lnTo>
                    <a:lnTo>
                      <a:pt x="933" y="12773"/>
                    </a:lnTo>
                    <a:lnTo>
                      <a:pt x="747" y="12885"/>
                    </a:lnTo>
                    <a:lnTo>
                      <a:pt x="579" y="13015"/>
                    </a:lnTo>
                    <a:lnTo>
                      <a:pt x="467" y="13146"/>
                    </a:lnTo>
                    <a:lnTo>
                      <a:pt x="374" y="13295"/>
                    </a:lnTo>
                    <a:lnTo>
                      <a:pt x="299" y="13444"/>
                    </a:lnTo>
                    <a:lnTo>
                      <a:pt x="243" y="13612"/>
                    </a:lnTo>
                    <a:lnTo>
                      <a:pt x="225" y="13780"/>
                    </a:lnTo>
                    <a:lnTo>
                      <a:pt x="206" y="13948"/>
                    </a:lnTo>
                    <a:lnTo>
                      <a:pt x="206" y="14134"/>
                    </a:lnTo>
                    <a:lnTo>
                      <a:pt x="206" y="14321"/>
                    </a:lnTo>
                    <a:lnTo>
                      <a:pt x="262" y="14694"/>
                    </a:lnTo>
                    <a:lnTo>
                      <a:pt x="337" y="15066"/>
                    </a:lnTo>
                    <a:lnTo>
                      <a:pt x="411" y="15421"/>
                    </a:lnTo>
                    <a:lnTo>
                      <a:pt x="467" y="15756"/>
                    </a:lnTo>
                    <a:lnTo>
                      <a:pt x="915" y="15868"/>
                    </a:lnTo>
                    <a:lnTo>
                      <a:pt x="1362" y="15980"/>
                    </a:lnTo>
                    <a:lnTo>
                      <a:pt x="1810" y="16055"/>
                    </a:lnTo>
                    <a:lnTo>
                      <a:pt x="2276" y="16092"/>
                    </a:lnTo>
                    <a:lnTo>
                      <a:pt x="2742" y="16111"/>
                    </a:lnTo>
                    <a:lnTo>
                      <a:pt x="3190" y="16092"/>
                    </a:lnTo>
                    <a:lnTo>
                      <a:pt x="3656" y="16055"/>
                    </a:lnTo>
                    <a:lnTo>
                      <a:pt x="4122" y="15999"/>
                    </a:lnTo>
                    <a:lnTo>
                      <a:pt x="4569" y="15906"/>
                    </a:lnTo>
                    <a:lnTo>
                      <a:pt x="5017" y="15794"/>
                    </a:lnTo>
                    <a:lnTo>
                      <a:pt x="5464" y="15663"/>
                    </a:lnTo>
                    <a:lnTo>
                      <a:pt x="5893" y="15495"/>
                    </a:lnTo>
                    <a:lnTo>
                      <a:pt x="6303" y="15290"/>
                    </a:lnTo>
                    <a:lnTo>
                      <a:pt x="6714" y="15085"/>
                    </a:lnTo>
                    <a:lnTo>
                      <a:pt x="7105" y="14843"/>
                    </a:lnTo>
                    <a:lnTo>
                      <a:pt x="7478" y="14582"/>
                    </a:lnTo>
                    <a:lnTo>
                      <a:pt x="7739" y="14377"/>
                    </a:lnTo>
                    <a:lnTo>
                      <a:pt x="7982" y="14171"/>
                    </a:lnTo>
                    <a:lnTo>
                      <a:pt x="8205" y="13966"/>
                    </a:lnTo>
                    <a:lnTo>
                      <a:pt x="8429" y="13743"/>
                    </a:lnTo>
                    <a:lnTo>
                      <a:pt x="8634" y="13519"/>
                    </a:lnTo>
                    <a:lnTo>
                      <a:pt x="8821" y="13295"/>
                    </a:lnTo>
                    <a:lnTo>
                      <a:pt x="9007" y="13071"/>
                    </a:lnTo>
                    <a:lnTo>
                      <a:pt x="9175" y="12829"/>
                    </a:lnTo>
                    <a:lnTo>
                      <a:pt x="9324" y="12586"/>
                    </a:lnTo>
                    <a:lnTo>
                      <a:pt x="9473" y="12325"/>
                    </a:lnTo>
                    <a:lnTo>
                      <a:pt x="9604" y="12083"/>
                    </a:lnTo>
                    <a:lnTo>
                      <a:pt x="9734" y="11822"/>
                    </a:lnTo>
                    <a:lnTo>
                      <a:pt x="9958" y="11300"/>
                    </a:lnTo>
                    <a:lnTo>
                      <a:pt x="10145" y="10759"/>
                    </a:lnTo>
                    <a:lnTo>
                      <a:pt x="10275" y="10200"/>
                    </a:lnTo>
                    <a:lnTo>
                      <a:pt x="10387" y="9622"/>
                    </a:lnTo>
                    <a:lnTo>
                      <a:pt x="10462" y="9044"/>
                    </a:lnTo>
                    <a:lnTo>
                      <a:pt x="10499" y="8466"/>
                    </a:lnTo>
                    <a:lnTo>
                      <a:pt x="10499" y="7869"/>
                    </a:lnTo>
                    <a:lnTo>
                      <a:pt x="10480" y="7272"/>
                    </a:lnTo>
                    <a:lnTo>
                      <a:pt x="10424" y="6676"/>
                    </a:lnTo>
                    <a:lnTo>
                      <a:pt x="10350" y="6060"/>
                    </a:lnTo>
                    <a:lnTo>
                      <a:pt x="10257" y="5519"/>
                    </a:lnTo>
                    <a:lnTo>
                      <a:pt x="10126" y="4979"/>
                    </a:lnTo>
                    <a:lnTo>
                      <a:pt x="9977" y="4438"/>
                    </a:lnTo>
                    <a:lnTo>
                      <a:pt x="9884" y="4177"/>
                    </a:lnTo>
                    <a:lnTo>
                      <a:pt x="9790" y="3916"/>
                    </a:lnTo>
                    <a:lnTo>
                      <a:pt x="9604" y="3524"/>
                    </a:lnTo>
                    <a:lnTo>
                      <a:pt x="9399" y="3151"/>
                    </a:lnTo>
                    <a:lnTo>
                      <a:pt x="9175" y="2778"/>
                    </a:lnTo>
                    <a:lnTo>
                      <a:pt x="8933" y="2443"/>
                    </a:lnTo>
                    <a:lnTo>
                      <a:pt x="8653" y="2126"/>
                    </a:lnTo>
                    <a:lnTo>
                      <a:pt x="8373" y="1827"/>
                    </a:lnTo>
                    <a:lnTo>
                      <a:pt x="8056" y="1548"/>
                    </a:lnTo>
                    <a:lnTo>
                      <a:pt x="7739" y="1287"/>
                    </a:lnTo>
                    <a:lnTo>
                      <a:pt x="7385" y="1044"/>
                    </a:lnTo>
                    <a:lnTo>
                      <a:pt x="7031" y="839"/>
                    </a:lnTo>
                    <a:lnTo>
                      <a:pt x="6658" y="634"/>
                    </a:lnTo>
                    <a:lnTo>
                      <a:pt x="6285" y="466"/>
                    </a:lnTo>
                    <a:lnTo>
                      <a:pt x="5893" y="336"/>
                    </a:lnTo>
                    <a:lnTo>
                      <a:pt x="5483" y="224"/>
                    </a:lnTo>
                    <a:lnTo>
                      <a:pt x="5054" y="131"/>
                    </a:lnTo>
                    <a:lnTo>
                      <a:pt x="4644" y="56"/>
                    </a:lnTo>
                    <a:lnTo>
                      <a:pt x="4066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3"/>
              <p:cNvSpPr/>
              <p:nvPr/>
            </p:nvSpPr>
            <p:spPr>
              <a:xfrm>
                <a:off x="1432075" y="441350"/>
                <a:ext cx="721650" cy="777600"/>
              </a:xfrm>
              <a:custGeom>
                <a:avLst/>
                <a:gdLst/>
                <a:ahLst/>
                <a:cxnLst/>
                <a:rect l="l" t="t" r="r" b="b"/>
                <a:pathLst>
                  <a:path w="28866" h="31104" extrusionOk="0">
                    <a:moveTo>
                      <a:pt x="10778" y="1"/>
                    </a:moveTo>
                    <a:lnTo>
                      <a:pt x="10219" y="20"/>
                    </a:lnTo>
                    <a:lnTo>
                      <a:pt x="9659" y="57"/>
                    </a:lnTo>
                    <a:lnTo>
                      <a:pt x="7907" y="150"/>
                    </a:lnTo>
                    <a:lnTo>
                      <a:pt x="6993" y="206"/>
                    </a:lnTo>
                    <a:lnTo>
                      <a:pt x="6079" y="299"/>
                    </a:lnTo>
                    <a:lnTo>
                      <a:pt x="5632" y="355"/>
                    </a:lnTo>
                    <a:lnTo>
                      <a:pt x="5184" y="430"/>
                    </a:lnTo>
                    <a:lnTo>
                      <a:pt x="4737" y="523"/>
                    </a:lnTo>
                    <a:lnTo>
                      <a:pt x="4308" y="635"/>
                    </a:lnTo>
                    <a:lnTo>
                      <a:pt x="3879" y="765"/>
                    </a:lnTo>
                    <a:lnTo>
                      <a:pt x="3469" y="915"/>
                    </a:lnTo>
                    <a:lnTo>
                      <a:pt x="3059" y="1082"/>
                    </a:lnTo>
                    <a:lnTo>
                      <a:pt x="2686" y="1269"/>
                    </a:lnTo>
                    <a:lnTo>
                      <a:pt x="2294" y="1493"/>
                    </a:lnTo>
                    <a:lnTo>
                      <a:pt x="1940" y="1735"/>
                    </a:lnTo>
                    <a:lnTo>
                      <a:pt x="1623" y="1996"/>
                    </a:lnTo>
                    <a:lnTo>
                      <a:pt x="1343" y="2257"/>
                    </a:lnTo>
                    <a:lnTo>
                      <a:pt x="1101" y="2537"/>
                    </a:lnTo>
                    <a:lnTo>
                      <a:pt x="877" y="2817"/>
                    </a:lnTo>
                    <a:lnTo>
                      <a:pt x="672" y="3115"/>
                    </a:lnTo>
                    <a:lnTo>
                      <a:pt x="523" y="3413"/>
                    </a:lnTo>
                    <a:lnTo>
                      <a:pt x="373" y="3730"/>
                    </a:lnTo>
                    <a:lnTo>
                      <a:pt x="262" y="4047"/>
                    </a:lnTo>
                    <a:lnTo>
                      <a:pt x="168" y="4383"/>
                    </a:lnTo>
                    <a:lnTo>
                      <a:pt x="94" y="4718"/>
                    </a:lnTo>
                    <a:lnTo>
                      <a:pt x="38" y="5054"/>
                    </a:lnTo>
                    <a:lnTo>
                      <a:pt x="1" y="5408"/>
                    </a:lnTo>
                    <a:lnTo>
                      <a:pt x="1" y="5744"/>
                    </a:lnTo>
                    <a:lnTo>
                      <a:pt x="1" y="6117"/>
                    </a:lnTo>
                    <a:lnTo>
                      <a:pt x="1" y="6471"/>
                    </a:lnTo>
                    <a:lnTo>
                      <a:pt x="38" y="6826"/>
                    </a:lnTo>
                    <a:lnTo>
                      <a:pt x="112" y="7571"/>
                    </a:lnTo>
                    <a:lnTo>
                      <a:pt x="224" y="8317"/>
                    </a:lnTo>
                    <a:lnTo>
                      <a:pt x="373" y="9063"/>
                    </a:lnTo>
                    <a:lnTo>
                      <a:pt x="672" y="10573"/>
                    </a:lnTo>
                    <a:lnTo>
                      <a:pt x="802" y="11301"/>
                    </a:lnTo>
                    <a:lnTo>
                      <a:pt x="896" y="12028"/>
                    </a:lnTo>
                    <a:lnTo>
                      <a:pt x="1343" y="15403"/>
                    </a:lnTo>
                    <a:lnTo>
                      <a:pt x="1809" y="18778"/>
                    </a:lnTo>
                    <a:lnTo>
                      <a:pt x="2331" y="22134"/>
                    </a:lnTo>
                    <a:lnTo>
                      <a:pt x="2872" y="25509"/>
                    </a:lnTo>
                    <a:lnTo>
                      <a:pt x="2928" y="25808"/>
                    </a:lnTo>
                    <a:lnTo>
                      <a:pt x="3003" y="26106"/>
                    </a:lnTo>
                    <a:lnTo>
                      <a:pt x="3096" y="26386"/>
                    </a:lnTo>
                    <a:lnTo>
                      <a:pt x="3189" y="26665"/>
                    </a:lnTo>
                    <a:lnTo>
                      <a:pt x="3301" y="26945"/>
                    </a:lnTo>
                    <a:lnTo>
                      <a:pt x="3413" y="27225"/>
                    </a:lnTo>
                    <a:lnTo>
                      <a:pt x="3543" y="27486"/>
                    </a:lnTo>
                    <a:lnTo>
                      <a:pt x="3693" y="27747"/>
                    </a:lnTo>
                    <a:lnTo>
                      <a:pt x="3842" y="27989"/>
                    </a:lnTo>
                    <a:lnTo>
                      <a:pt x="4010" y="28232"/>
                    </a:lnTo>
                    <a:lnTo>
                      <a:pt x="4177" y="28474"/>
                    </a:lnTo>
                    <a:lnTo>
                      <a:pt x="4364" y="28698"/>
                    </a:lnTo>
                    <a:lnTo>
                      <a:pt x="4550" y="28922"/>
                    </a:lnTo>
                    <a:lnTo>
                      <a:pt x="4755" y="29127"/>
                    </a:lnTo>
                    <a:lnTo>
                      <a:pt x="4961" y="29332"/>
                    </a:lnTo>
                    <a:lnTo>
                      <a:pt x="5184" y="29518"/>
                    </a:lnTo>
                    <a:lnTo>
                      <a:pt x="5408" y="29705"/>
                    </a:lnTo>
                    <a:lnTo>
                      <a:pt x="5632" y="29873"/>
                    </a:lnTo>
                    <a:lnTo>
                      <a:pt x="5874" y="30022"/>
                    </a:lnTo>
                    <a:lnTo>
                      <a:pt x="6117" y="30190"/>
                    </a:lnTo>
                    <a:lnTo>
                      <a:pt x="6378" y="30320"/>
                    </a:lnTo>
                    <a:lnTo>
                      <a:pt x="6639" y="30451"/>
                    </a:lnTo>
                    <a:lnTo>
                      <a:pt x="6900" y="30581"/>
                    </a:lnTo>
                    <a:lnTo>
                      <a:pt x="7179" y="30674"/>
                    </a:lnTo>
                    <a:lnTo>
                      <a:pt x="7459" y="30768"/>
                    </a:lnTo>
                    <a:lnTo>
                      <a:pt x="7739" y="30861"/>
                    </a:lnTo>
                    <a:lnTo>
                      <a:pt x="8019" y="30936"/>
                    </a:lnTo>
                    <a:lnTo>
                      <a:pt x="8317" y="30991"/>
                    </a:lnTo>
                    <a:lnTo>
                      <a:pt x="8615" y="31047"/>
                    </a:lnTo>
                    <a:lnTo>
                      <a:pt x="8914" y="31066"/>
                    </a:lnTo>
                    <a:lnTo>
                      <a:pt x="9212" y="31085"/>
                    </a:lnTo>
                    <a:lnTo>
                      <a:pt x="9529" y="31103"/>
                    </a:lnTo>
                    <a:lnTo>
                      <a:pt x="19020" y="31085"/>
                    </a:lnTo>
                    <a:lnTo>
                      <a:pt x="19337" y="31085"/>
                    </a:lnTo>
                    <a:lnTo>
                      <a:pt x="19654" y="31066"/>
                    </a:lnTo>
                    <a:lnTo>
                      <a:pt x="19952" y="31029"/>
                    </a:lnTo>
                    <a:lnTo>
                      <a:pt x="20269" y="30973"/>
                    </a:lnTo>
                    <a:lnTo>
                      <a:pt x="20568" y="30917"/>
                    </a:lnTo>
                    <a:lnTo>
                      <a:pt x="20847" y="30842"/>
                    </a:lnTo>
                    <a:lnTo>
                      <a:pt x="21146" y="30749"/>
                    </a:lnTo>
                    <a:lnTo>
                      <a:pt x="21425" y="30656"/>
                    </a:lnTo>
                    <a:lnTo>
                      <a:pt x="21705" y="30525"/>
                    </a:lnTo>
                    <a:lnTo>
                      <a:pt x="21985" y="30413"/>
                    </a:lnTo>
                    <a:lnTo>
                      <a:pt x="22246" y="30264"/>
                    </a:lnTo>
                    <a:lnTo>
                      <a:pt x="22507" y="30115"/>
                    </a:lnTo>
                    <a:lnTo>
                      <a:pt x="22749" y="29966"/>
                    </a:lnTo>
                    <a:lnTo>
                      <a:pt x="22992" y="29798"/>
                    </a:lnTo>
                    <a:lnTo>
                      <a:pt x="23234" y="29612"/>
                    </a:lnTo>
                    <a:lnTo>
                      <a:pt x="23458" y="29425"/>
                    </a:lnTo>
                    <a:lnTo>
                      <a:pt x="23682" y="29220"/>
                    </a:lnTo>
                    <a:lnTo>
                      <a:pt x="23887" y="29015"/>
                    </a:lnTo>
                    <a:lnTo>
                      <a:pt x="24092" y="28791"/>
                    </a:lnTo>
                    <a:lnTo>
                      <a:pt x="24278" y="28567"/>
                    </a:lnTo>
                    <a:lnTo>
                      <a:pt x="24465" y="28325"/>
                    </a:lnTo>
                    <a:lnTo>
                      <a:pt x="24633" y="28083"/>
                    </a:lnTo>
                    <a:lnTo>
                      <a:pt x="24782" y="27840"/>
                    </a:lnTo>
                    <a:lnTo>
                      <a:pt x="24931" y="27579"/>
                    </a:lnTo>
                    <a:lnTo>
                      <a:pt x="25080" y="27318"/>
                    </a:lnTo>
                    <a:lnTo>
                      <a:pt x="25211" y="27038"/>
                    </a:lnTo>
                    <a:lnTo>
                      <a:pt x="25323" y="26759"/>
                    </a:lnTo>
                    <a:lnTo>
                      <a:pt x="25416" y="26460"/>
                    </a:lnTo>
                    <a:lnTo>
                      <a:pt x="25509" y="26181"/>
                    </a:lnTo>
                    <a:lnTo>
                      <a:pt x="25584" y="25864"/>
                    </a:lnTo>
                    <a:lnTo>
                      <a:pt x="25658" y="25565"/>
                    </a:lnTo>
                    <a:lnTo>
                      <a:pt x="25695" y="25248"/>
                    </a:lnTo>
                    <a:lnTo>
                      <a:pt x="27299" y="13389"/>
                    </a:lnTo>
                    <a:lnTo>
                      <a:pt x="27392" y="12792"/>
                    </a:lnTo>
                    <a:lnTo>
                      <a:pt x="27523" y="12196"/>
                    </a:lnTo>
                    <a:lnTo>
                      <a:pt x="27672" y="11599"/>
                    </a:lnTo>
                    <a:lnTo>
                      <a:pt x="27821" y="10984"/>
                    </a:lnTo>
                    <a:lnTo>
                      <a:pt x="28157" y="9753"/>
                    </a:lnTo>
                    <a:lnTo>
                      <a:pt x="28325" y="9138"/>
                    </a:lnTo>
                    <a:lnTo>
                      <a:pt x="28474" y="8522"/>
                    </a:lnTo>
                    <a:lnTo>
                      <a:pt x="28623" y="7888"/>
                    </a:lnTo>
                    <a:lnTo>
                      <a:pt x="28735" y="7273"/>
                    </a:lnTo>
                    <a:lnTo>
                      <a:pt x="28809" y="6658"/>
                    </a:lnTo>
                    <a:lnTo>
                      <a:pt x="28865" y="6024"/>
                    </a:lnTo>
                    <a:lnTo>
                      <a:pt x="28865" y="5725"/>
                    </a:lnTo>
                    <a:lnTo>
                      <a:pt x="28865" y="5427"/>
                    </a:lnTo>
                    <a:lnTo>
                      <a:pt x="28847" y="5110"/>
                    </a:lnTo>
                    <a:lnTo>
                      <a:pt x="28828" y="4812"/>
                    </a:lnTo>
                    <a:lnTo>
                      <a:pt x="28772" y="4513"/>
                    </a:lnTo>
                    <a:lnTo>
                      <a:pt x="28716" y="4215"/>
                    </a:lnTo>
                    <a:lnTo>
                      <a:pt x="28660" y="3917"/>
                    </a:lnTo>
                    <a:lnTo>
                      <a:pt x="28567" y="3618"/>
                    </a:lnTo>
                    <a:lnTo>
                      <a:pt x="28455" y="3339"/>
                    </a:lnTo>
                    <a:lnTo>
                      <a:pt x="28343" y="3059"/>
                    </a:lnTo>
                    <a:lnTo>
                      <a:pt x="28194" y="2817"/>
                    </a:lnTo>
                    <a:lnTo>
                      <a:pt x="28026" y="2593"/>
                    </a:lnTo>
                    <a:lnTo>
                      <a:pt x="27858" y="2369"/>
                    </a:lnTo>
                    <a:lnTo>
                      <a:pt x="27653" y="2164"/>
                    </a:lnTo>
                    <a:lnTo>
                      <a:pt x="27448" y="1977"/>
                    </a:lnTo>
                    <a:lnTo>
                      <a:pt x="27206" y="1791"/>
                    </a:lnTo>
                    <a:lnTo>
                      <a:pt x="26963" y="1623"/>
                    </a:lnTo>
                    <a:lnTo>
                      <a:pt x="26721" y="1474"/>
                    </a:lnTo>
                    <a:lnTo>
                      <a:pt x="26441" y="1343"/>
                    </a:lnTo>
                    <a:lnTo>
                      <a:pt x="26162" y="1232"/>
                    </a:lnTo>
                    <a:lnTo>
                      <a:pt x="25882" y="1120"/>
                    </a:lnTo>
                    <a:lnTo>
                      <a:pt x="25584" y="1008"/>
                    </a:lnTo>
                    <a:lnTo>
                      <a:pt x="25285" y="915"/>
                    </a:lnTo>
                    <a:lnTo>
                      <a:pt x="24968" y="840"/>
                    </a:lnTo>
                    <a:lnTo>
                      <a:pt x="24334" y="709"/>
                    </a:lnTo>
                    <a:lnTo>
                      <a:pt x="23663" y="616"/>
                    </a:lnTo>
                    <a:lnTo>
                      <a:pt x="22992" y="542"/>
                    </a:lnTo>
                    <a:lnTo>
                      <a:pt x="22320" y="486"/>
                    </a:lnTo>
                    <a:lnTo>
                      <a:pt x="21649" y="448"/>
                    </a:lnTo>
                    <a:lnTo>
                      <a:pt x="20997" y="430"/>
                    </a:lnTo>
                    <a:lnTo>
                      <a:pt x="19747" y="411"/>
                    </a:lnTo>
                    <a:lnTo>
                      <a:pt x="18628" y="374"/>
                    </a:lnTo>
                    <a:lnTo>
                      <a:pt x="17510" y="299"/>
                    </a:lnTo>
                    <a:lnTo>
                      <a:pt x="16391" y="225"/>
                    </a:lnTo>
                    <a:lnTo>
                      <a:pt x="14153" y="75"/>
                    </a:lnTo>
                    <a:lnTo>
                      <a:pt x="13016" y="20"/>
                    </a:lnTo>
                    <a:lnTo>
                      <a:pt x="11897" y="1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3"/>
              <p:cNvSpPr/>
              <p:nvPr/>
            </p:nvSpPr>
            <p:spPr>
              <a:xfrm>
                <a:off x="1446050" y="444150"/>
                <a:ext cx="700675" cy="177650"/>
              </a:xfrm>
              <a:custGeom>
                <a:avLst/>
                <a:gdLst/>
                <a:ahLst/>
                <a:cxnLst/>
                <a:rect l="l" t="t" r="r" b="b"/>
                <a:pathLst>
                  <a:path w="28027" h="7106" extrusionOk="0">
                    <a:moveTo>
                      <a:pt x="6751" y="1"/>
                    </a:moveTo>
                    <a:lnTo>
                      <a:pt x="6359" y="19"/>
                    </a:lnTo>
                    <a:lnTo>
                      <a:pt x="5986" y="38"/>
                    </a:lnTo>
                    <a:lnTo>
                      <a:pt x="5595" y="94"/>
                    </a:lnTo>
                    <a:lnTo>
                      <a:pt x="4849" y="206"/>
                    </a:lnTo>
                    <a:lnTo>
                      <a:pt x="4085" y="336"/>
                    </a:lnTo>
                    <a:lnTo>
                      <a:pt x="3712" y="430"/>
                    </a:lnTo>
                    <a:lnTo>
                      <a:pt x="3339" y="504"/>
                    </a:lnTo>
                    <a:lnTo>
                      <a:pt x="2984" y="616"/>
                    </a:lnTo>
                    <a:lnTo>
                      <a:pt x="2611" y="728"/>
                    </a:lnTo>
                    <a:lnTo>
                      <a:pt x="2294" y="840"/>
                    </a:lnTo>
                    <a:lnTo>
                      <a:pt x="1996" y="989"/>
                    </a:lnTo>
                    <a:lnTo>
                      <a:pt x="1698" y="1138"/>
                    </a:lnTo>
                    <a:lnTo>
                      <a:pt x="1418" y="1325"/>
                    </a:lnTo>
                    <a:lnTo>
                      <a:pt x="1157" y="1511"/>
                    </a:lnTo>
                    <a:lnTo>
                      <a:pt x="915" y="1716"/>
                    </a:lnTo>
                    <a:lnTo>
                      <a:pt x="691" y="1940"/>
                    </a:lnTo>
                    <a:lnTo>
                      <a:pt x="486" y="2182"/>
                    </a:lnTo>
                    <a:lnTo>
                      <a:pt x="318" y="2443"/>
                    </a:lnTo>
                    <a:lnTo>
                      <a:pt x="187" y="2705"/>
                    </a:lnTo>
                    <a:lnTo>
                      <a:pt x="76" y="2966"/>
                    </a:lnTo>
                    <a:lnTo>
                      <a:pt x="20" y="3245"/>
                    </a:lnTo>
                    <a:lnTo>
                      <a:pt x="1" y="3525"/>
                    </a:lnTo>
                    <a:lnTo>
                      <a:pt x="1" y="3674"/>
                    </a:lnTo>
                    <a:lnTo>
                      <a:pt x="20" y="3823"/>
                    </a:lnTo>
                    <a:lnTo>
                      <a:pt x="57" y="3972"/>
                    </a:lnTo>
                    <a:lnTo>
                      <a:pt x="94" y="4103"/>
                    </a:lnTo>
                    <a:lnTo>
                      <a:pt x="150" y="4252"/>
                    </a:lnTo>
                    <a:lnTo>
                      <a:pt x="225" y="4401"/>
                    </a:lnTo>
                    <a:lnTo>
                      <a:pt x="355" y="4644"/>
                    </a:lnTo>
                    <a:lnTo>
                      <a:pt x="523" y="4849"/>
                    </a:lnTo>
                    <a:lnTo>
                      <a:pt x="728" y="5054"/>
                    </a:lnTo>
                    <a:lnTo>
                      <a:pt x="933" y="5240"/>
                    </a:lnTo>
                    <a:lnTo>
                      <a:pt x="1176" y="5408"/>
                    </a:lnTo>
                    <a:lnTo>
                      <a:pt x="1437" y="5557"/>
                    </a:lnTo>
                    <a:lnTo>
                      <a:pt x="1698" y="5707"/>
                    </a:lnTo>
                    <a:lnTo>
                      <a:pt x="1977" y="5819"/>
                    </a:lnTo>
                    <a:lnTo>
                      <a:pt x="2257" y="5930"/>
                    </a:lnTo>
                    <a:lnTo>
                      <a:pt x="2556" y="6024"/>
                    </a:lnTo>
                    <a:lnTo>
                      <a:pt x="2835" y="6098"/>
                    </a:lnTo>
                    <a:lnTo>
                      <a:pt x="3134" y="6173"/>
                    </a:lnTo>
                    <a:lnTo>
                      <a:pt x="3749" y="6285"/>
                    </a:lnTo>
                    <a:lnTo>
                      <a:pt x="4364" y="6397"/>
                    </a:lnTo>
                    <a:lnTo>
                      <a:pt x="5725" y="6583"/>
                    </a:lnTo>
                    <a:lnTo>
                      <a:pt x="7105" y="6732"/>
                    </a:lnTo>
                    <a:lnTo>
                      <a:pt x="8466" y="6863"/>
                    </a:lnTo>
                    <a:lnTo>
                      <a:pt x="9846" y="6956"/>
                    </a:lnTo>
                    <a:lnTo>
                      <a:pt x="11245" y="7031"/>
                    </a:lnTo>
                    <a:lnTo>
                      <a:pt x="12625" y="7068"/>
                    </a:lnTo>
                    <a:lnTo>
                      <a:pt x="14005" y="7086"/>
                    </a:lnTo>
                    <a:lnTo>
                      <a:pt x="15384" y="7105"/>
                    </a:lnTo>
                    <a:lnTo>
                      <a:pt x="16373" y="7086"/>
                    </a:lnTo>
                    <a:lnTo>
                      <a:pt x="17342" y="7031"/>
                    </a:lnTo>
                    <a:lnTo>
                      <a:pt x="18312" y="6975"/>
                    </a:lnTo>
                    <a:lnTo>
                      <a:pt x="19281" y="6900"/>
                    </a:lnTo>
                    <a:lnTo>
                      <a:pt x="20251" y="6807"/>
                    </a:lnTo>
                    <a:lnTo>
                      <a:pt x="21202" y="6714"/>
                    </a:lnTo>
                    <a:lnTo>
                      <a:pt x="22172" y="6583"/>
                    </a:lnTo>
                    <a:lnTo>
                      <a:pt x="23123" y="6452"/>
                    </a:lnTo>
                    <a:lnTo>
                      <a:pt x="23701" y="6359"/>
                    </a:lnTo>
                    <a:lnTo>
                      <a:pt x="24279" y="6247"/>
                    </a:lnTo>
                    <a:lnTo>
                      <a:pt x="24838" y="6098"/>
                    </a:lnTo>
                    <a:lnTo>
                      <a:pt x="25398" y="5930"/>
                    </a:lnTo>
                    <a:lnTo>
                      <a:pt x="25696" y="5837"/>
                    </a:lnTo>
                    <a:lnTo>
                      <a:pt x="25994" y="5725"/>
                    </a:lnTo>
                    <a:lnTo>
                      <a:pt x="26293" y="5595"/>
                    </a:lnTo>
                    <a:lnTo>
                      <a:pt x="26572" y="5464"/>
                    </a:lnTo>
                    <a:lnTo>
                      <a:pt x="26833" y="5315"/>
                    </a:lnTo>
                    <a:lnTo>
                      <a:pt x="27094" y="5147"/>
                    </a:lnTo>
                    <a:lnTo>
                      <a:pt x="27318" y="4961"/>
                    </a:lnTo>
                    <a:lnTo>
                      <a:pt x="27542" y="4756"/>
                    </a:lnTo>
                    <a:lnTo>
                      <a:pt x="27654" y="4606"/>
                    </a:lnTo>
                    <a:lnTo>
                      <a:pt x="27766" y="4457"/>
                    </a:lnTo>
                    <a:lnTo>
                      <a:pt x="27840" y="4308"/>
                    </a:lnTo>
                    <a:lnTo>
                      <a:pt x="27915" y="4140"/>
                    </a:lnTo>
                    <a:lnTo>
                      <a:pt x="27971" y="3972"/>
                    </a:lnTo>
                    <a:lnTo>
                      <a:pt x="28008" y="3823"/>
                    </a:lnTo>
                    <a:lnTo>
                      <a:pt x="28008" y="3656"/>
                    </a:lnTo>
                    <a:lnTo>
                      <a:pt x="28027" y="3469"/>
                    </a:lnTo>
                    <a:lnTo>
                      <a:pt x="28008" y="3301"/>
                    </a:lnTo>
                    <a:lnTo>
                      <a:pt x="27971" y="3133"/>
                    </a:lnTo>
                    <a:lnTo>
                      <a:pt x="27933" y="2966"/>
                    </a:lnTo>
                    <a:lnTo>
                      <a:pt x="27878" y="2798"/>
                    </a:lnTo>
                    <a:lnTo>
                      <a:pt x="27822" y="2630"/>
                    </a:lnTo>
                    <a:lnTo>
                      <a:pt x="27747" y="2462"/>
                    </a:lnTo>
                    <a:lnTo>
                      <a:pt x="27654" y="2313"/>
                    </a:lnTo>
                    <a:lnTo>
                      <a:pt x="27542" y="2145"/>
                    </a:lnTo>
                    <a:lnTo>
                      <a:pt x="27337" y="1865"/>
                    </a:lnTo>
                    <a:lnTo>
                      <a:pt x="27076" y="1623"/>
                    </a:lnTo>
                    <a:lnTo>
                      <a:pt x="26796" y="1399"/>
                    </a:lnTo>
                    <a:lnTo>
                      <a:pt x="26498" y="1194"/>
                    </a:lnTo>
                    <a:lnTo>
                      <a:pt x="26255" y="1082"/>
                    </a:lnTo>
                    <a:lnTo>
                      <a:pt x="26013" y="970"/>
                    </a:lnTo>
                    <a:lnTo>
                      <a:pt x="25752" y="877"/>
                    </a:lnTo>
                    <a:lnTo>
                      <a:pt x="25491" y="803"/>
                    </a:lnTo>
                    <a:lnTo>
                      <a:pt x="24950" y="672"/>
                    </a:lnTo>
                    <a:lnTo>
                      <a:pt x="24409" y="579"/>
                    </a:lnTo>
                    <a:lnTo>
                      <a:pt x="23794" y="504"/>
                    </a:lnTo>
                    <a:lnTo>
                      <a:pt x="23179" y="448"/>
                    </a:lnTo>
                    <a:lnTo>
                      <a:pt x="22582" y="411"/>
                    </a:lnTo>
                    <a:lnTo>
                      <a:pt x="21967" y="374"/>
                    </a:lnTo>
                    <a:lnTo>
                      <a:pt x="20736" y="318"/>
                    </a:lnTo>
                    <a:lnTo>
                      <a:pt x="20121" y="299"/>
                    </a:lnTo>
                    <a:lnTo>
                      <a:pt x="19505" y="243"/>
                    </a:lnTo>
                    <a:lnTo>
                      <a:pt x="18797" y="206"/>
                    </a:lnTo>
                    <a:lnTo>
                      <a:pt x="17641" y="169"/>
                    </a:lnTo>
                    <a:lnTo>
                      <a:pt x="14527" y="57"/>
                    </a:lnTo>
                    <a:lnTo>
                      <a:pt x="12830" y="19"/>
                    </a:lnTo>
                    <a:lnTo>
                      <a:pt x="11208" y="1"/>
                    </a:lnTo>
                    <a:lnTo>
                      <a:pt x="8690" y="1"/>
                    </a:lnTo>
                    <a:lnTo>
                      <a:pt x="7926" y="19"/>
                    </a:lnTo>
                    <a:lnTo>
                      <a:pt x="7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3"/>
              <p:cNvSpPr/>
              <p:nvPr/>
            </p:nvSpPr>
            <p:spPr>
              <a:xfrm>
                <a:off x="1542550" y="490300"/>
                <a:ext cx="52727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3749" extrusionOk="0">
                    <a:moveTo>
                      <a:pt x="8336" y="1"/>
                    </a:moveTo>
                    <a:lnTo>
                      <a:pt x="6900" y="19"/>
                    </a:lnTo>
                    <a:lnTo>
                      <a:pt x="5464" y="57"/>
                    </a:lnTo>
                    <a:lnTo>
                      <a:pt x="4010" y="113"/>
                    </a:lnTo>
                    <a:lnTo>
                      <a:pt x="2574" y="206"/>
                    </a:lnTo>
                    <a:lnTo>
                      <a:pt x="2033" y="243"/>
                    </a:lnTo>
                    <a:lnTo>
                      <a:pt x="1754" y="280"/>
                    </a:lnTo>
                    <a:lnTo>
                      <a:pt x="1493" y="336"/>
                    </a:lnTo>
                    <a:lnTo>
                      <a:pt x="1231" y="392"/>
                    </a:lnTo>
                    <a:lnTo>
                      <a:pt x="970" y="486"/>
                    </a:lnTo>
                    <a:lnTo>
                      <a:pt x="728" y="597"/>
                    </a:lnTo>
                    <a:lnTo>
                      <a:pt x="504" y="728"/>
                    </a:lnTo>
                    <a:lnTo>
                      <a:pt x="374" y="840"/>
                    </a:lnTo>
                    <a:lnTo>
                      <a:pt x="243" y="952"/>
                    </a:lnTo>
                    <a:lnTo>
                      <a:pt x="150" y="1082"/>
                    </a:lnTo>
                    <a:lnTo>
                      <a:pt x="75" y="1231"/>
                    </a:lnTo>
                    <a:lnTo>
                      <a:pt x="19" y="1381"/>
                    </a:lnTo>
                    <a:lnTo>
                      <a:pt x="1" y="1530"/>
                    </a:lnTo>
                    <a:lnTo>
                      <a:pt x="1" y="1679"/>
                    </a:lnTo>
                    <a:lnTo>
                      <a:pt x="57" y="1828"/>
                    </a:lnTo>
                    <a:lnTo>
                      <a:pt x="113" y="1903"/>
                    </a:lnTo>
                    <a:lnTo>
                      <a:pt x="169" y="1977"/>
                    </a:lnTo>
                    <a:lnTo>
                      <a:pt x="243" y="2052"/>
                    </a:lnTo>
                    <a:lnTo>
                      <a:pt x="318" y="2108"/>
                    </a:lnTo>
                    <a:lnTo>
                      <a:pt x="504" y="2201"/>
                    </a:lnTo>
                    <a:lnTo>
                      <a:pt x="672" y="2276"/>
                    </a:lnTo>
                    <a:lnTo>
                      <a:pt x="1194" y="2462"/>
                    </a:lnTo>
                    <a:lnTo>
                      <a:pt x="1735" y="2611"/>
                    </a:lnTo>
                    <a:lnTo>
                      <a:pt x="2276" y="2742"/>
                    </a:lnTo>
                    <a:lnTo>
                      <a:pt x="2835" y="2854"/>
                    </a:lnTo>
                    <a:lnTo>
                      <a:pt x="3394" y="2966"/>
                    </a:lnTo>
                    <a:lnTo>
                      <a:pt x="3973" y="3040"/>
                    </a:lnTo>
                    <a:lnTo>
                      <a:pt x="5054" y="3208"/>
                    </a:lnTo>
                    <a:lnTo>
                      <a:pt x="6341" y="3376"/>
                    </a:lnTo>
                    <a:lnTo>
                      <a:pt x="7646" y="3525"/>
                    </a:lnTo>
                    <a:lnTo>
                      <a:pt x="8932" y="3637"/>
                    </a:lnTo>
                    <a:lnTo>
                      <a:pt x="10219" y="3711"/>
                    </a:lnTo>
                    <a:lnTo>
                      <a:pt x="11058" y="3749"/>
                    </a:lnTo>
                    <a:lnTo>
                      <a:pt x="12699" y="3749"/>
                    </a:lnTo>
                    <a:lnTo>
                      <a:pt x="13520" y="3730"/>
                    </a:lnTo>
                    <a:lnTo>
                      <a:pt x="14359" y="3693"/>
                    </a:lnTo>
                    <a:lnTo>
                      <a:pt x="15179" y="3618"/>
                    </a:lnTo>
                    <a:lnTo>
                      <a:pt x="16000" y="3525"/>
                    </a:lnTo>
                    <a:lnTo>
                      <a:pt x="16820" y="3413"/>
                    </a:lnTo>
                    <a:lnTo>
                      <a:pt x="17491" y="3320"/>
                    </a:lnTo>
                    <a:lnTo>
                      <a:pt x="17976" y="3245"/>
                    </a:lnTo>
                    <a:lnTo>
                      <a:pt x="18517" y="3133"/>
                    </a:lnTo>
                    <a:lnTo>
                      <a:pt x="19076" y="3003"/>
                    </a:lnTo>
                    <a:lnTo>
                      <a:pt x="19617" y="2854"/>
                    </a:lnTo>
                    <a:lnTo>
                      <a:pt x="19897" y="2760"/>
                    </a:lnTo>
                    <a:lnTo>
                      <a:pt x="20139" y="2667"/>
                    </a:lnTo>
                    <a:lnTo>
                      <a:pt x="20363" y="2555"/>
                    </a:lnTo>
                    <a:lnTo>
                      <a:pt x="20568" y="2443"/>
                    </a:lnTo>
                    <a:lnTo>
                      <a:pt x="20736" y="2313"/>
                    </a:lnTo>
                    <a:lnTo>
                      <a:pt x="20885" y="2182"/>
                    </a:lnTo>
                    <a:lnTo>
                      <a:pt x="20978" y="2052"/>
                    </a:lnTo>
                    <a:lnTo>
                      <a:pt x="21053" y="1903"/>
                    </a:lnTo>
                    <a:lnTo>
                      <a:pt x="21071" y="1810"/>
                    </a:lnTo>
                    <a:lnTo>
                      <a:pt x="21090" y="1735"/>
                    </a:lnTo>
                    <a:lnTo>
                      <a:pt x="21071" y="1642"/>
                    </a:lnTo>
                    <a:lnTo>
                      <a:pt x="21071" y="1567"/>
                    </a:lnTo>
                    <a:lnTo>
                      <a:pt x="21034" y="1474"/>
                    </a:lnTo>
                    <a:lnTo>
                      <a:pt x="20997" y="1381"/>
                    </a:lnTo>
                    <a:lnTo>
                      <a:pt x="20885" y="1176"/>
                    </a:lnTo>
                    <a:lnTo>
                      <a:pt x="20773" y="1064"/>
                    </a:lnTo>
                    <a:lnTo>
                      <a:pt x="20643" y="952"/>
                    </a:lnTo>
                    <a:lnTo>
                      <a:pt x="20512" y="859"/>
                    </a:lnTo>
                    <a:lnTo>
                      <a:pt x="20363" y="784"/>
                    </a:lnTo>
                    <a:lnTo>
                      <a:pt x="20214" y="709"/>
                    </a:lnTo>
                    <a:lnTo>
                      <a:pt x="20064" y="653"/>
                    </a:lnTo>
                    <a:lnTo>
                      <a:pt x="19729" y="560"/>
                    </a:lnTo>
                    <a:lnTo>
                      <a:pt x="19058" y="392"/>
                    </a:lnTo>
                    <a:lnTo>
                      <a:pt x="18349" y="262"/>
                    </a:lnTo>
                    <a:lnTo>
                      <a:pt x="17659" y="169"/>
                    </a:lnTo>
                    <a:lnTo>
                      <a:pt x="16950" y="113"/>
                    </a:lnTo>
                    <a:lnTo>
                      <a:pt x="16242" y="75"/>
                    </a:lnTo>
                    <a:lnTo>
                      <a:pt x="15533" y="57"/>
                    </a:lnTo>
                    <a:lnTo>
                      <a:pt x="14098" y="38"/>
                    </a:lnTo>
                    <a:lnTo>
                      <a:pt x="11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3"/>
              <p:cNvSpPr/>
              <p:nvPr/>
            </p:nvSpPr>
            <p:spPr>
              <a:xfrm>
                <a:off x="1449800" y="703800"/>
                <a:ext cx="678750" cy="344075"/>
              </a:xfrm>
              <a:custGeom>
                <a:avLst/>
                <a:gdLst/>
                <a:ahLst/>
                <a:cxnLst/>
                <a:rect l="l" t="t" r="r" b="b"/>
                <a:pathLst>
                  <a:path w="27150" h="13763" extrusionOk="0">
                    <a:moveTo>
                      <a:pt x="0" y="1"/>
                    </a:moveTo>
                    <a:lnTo>
                      <a:pt x="37" y="430"/>
                    </a:lnTo>
                    <a:lnTo>
                      <a:pt x="168" y="1567"/>
                    </a:lnTo>
                    <a:lnTo>
                      <a:pt x="373" y="3245"/>
                    </a:lnTo>
                    <a:lnTo>
                      <a:pt x="634" y="5241"/>
                    </a:lnTo>
                    <a:lnTo>
                      <a:pt x="914" y="7348"/>
                    </a:lnTo>
                    <a:lnTo>
                      <a:pt x="1212" y="9417"/>
                    </a:lnTo>
                    <a:lnTo>
                      <a:pt x="1492" y="11226"/>
                    </a:lnTo>
                    <a:lnTo>
                      <a:pt x="1622" y="11972"/>
                    </a:lnTo>
                    <a:lnTo>
                      <a:pt x="1734" y="12587"/>
                    </a:lnTo>
                    <a:lnTo>
                      <a:pt x="3189" y="12848"/>
                    </a:lnTo>
                    <a:lnTo>
                      <a:pt x="4662" y="13072"/>
                    </a:lnTo>
                    <a:lnTo>
                      <a:pt x="6116" y="13277"/>
                    </a:lnTo>
                    <a:lnTo>
                      <a:pt x="7589" y="13445"/>
                    </a:lnTo>
                    <a:lnTo>
                      <a:pt x="9062" y="13557"/>
                    </a:lnTo>
                    <a:lnTo>
                      <a:pt x="10535" y="13669"/>
                    </a:lnTo>
                    <a:lnTo>
                      <a:pt x="12009" y="13725"/>
                    </a:lnTo>
                    <a:lnTo>
                      <a:pt x="13500" y="13762"/>
                    </a:lnTo>
                    <a:lnTo>
                      <a:pt x="14973" y="13762"/>
                    </a:lnTo>
                    <a:lnTo>
                      <a:pt x="16446" y="13725"/>
                    </a:lnTo>
                    <a:lnTo>
                      <a:pt x="17919" y="13650"/>
                    </a:lnTo>
                    <a:lnTo>
                      <a:pt x="19393" y="13557"/>
                    </a:lnTo>
                    <a:lnTo>
                      <a:pt x="20866" y="13408"/>
                    </a:lnTo>
                    <a:lnTo>
                      <a:pt x="22339" y="13259"/>
                    </a:lnTo>
                    <a:lnTo>
                      <a:pt x="23812" y="13054"/>
                    </a:lnTo>
                    <a:lnTo>
                      <a:pt x="25266" y="12811"/>
                    </a:lnTo>
                    <a:lnTo>
                      <a:pt x="25509" y="11170"/>
                    </a:lnTo>
                    <a:lnTo>
                      <a:pt x="25751" y="9511"/>
                    </a:lnTo>
                    <a:lnTo>
                      <a:pt x="26292" y="6285"/>
                    </a:lnTo>
                    <a:lnTo>
                      <a:pt x="26534" y="4718"/>
                    </a:lnTo>
                    <a:lnTo>
                      <a:pt x="26777" y="3208"/>
                    </a:lnTo>
                    <a:lnTo>
                      <a:pt x="26982" y="1772"/>
                    </a:lnTo>
                    <a:lnTo>
                      <a:pt x="27149" y="411"/>
                    </a:lnTo>
                    <a:lnTo>
                      <a:pt x="26460" y="523"/>
                    </a:lnTo>
                    <a:lnTo>
                      <a:pt x="25732" y="616"/>
                    </a:lnTo>
                    <a:lnTo>
                      <a:pt x="24949" y="691"/>
                    </a:lnTo>
                    <a:lnTo>
                      <a:pt x="24129" y="765"/>
                    </a:lnTo>
                    <a:lnTo>
                      <a:pt x="23271" y="821"/>
                    </a:lnTo>
                    <a:lnTo>
                      <a:pt x="22376" y="877"/>
                    </a:lnTo>
                    <a:lnTo>
                      <a:pt x="20493" y="952"/>
                    </a:lnTo>
                    <a:lnTo>
                      <a:pt x="18535" y="989"/>
                    </a:lnTo>
                    <a:lnTo>
                      <a:pt x="16502" y="1008"/>
                    </a:lnTo>
                    <a:lnTo>
                      <a:pt x="14451" y="989"/>
                    </a:lnTo>
                    <a:lnTo>
                      <a:pt x="12400" y="952"/>
                    </a:lnTo>
                    <a:lnTo>
                      <a:pt x="10386" y="877"/>
                    </a:lnTo>
                    <a:lnTo>
                      <a:pt x="8447" y="784"/>
                    </a:lnTo>
                    <a:lnTo>
                      <a:pt x="6601" y="691"/>
                    </a:lnTo>
                    <a:lnTo>
                      <a:pt x="4886" y="560"/>
                    </a:lnTo>
                    <a:lnTo>
                      <a:pt x="3338" y="430"/>
                    </a:lnTo>
                    <a:lnTo>
                      <a:pt x="1995" y="299"/>
                    </a:lnTo>
                    <a:lnTo>
                      <a:pt x="877" y="150"/>
                    </a:lnTo>
                    <a:lnTo>
                      <a:pt x="410" y="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3"/>
              <p:cNvSpPr/>
              <p:nvPr/>
            </p:nvSpPr>
            <p:spPr>
              <a:xfrm>
                <a:off x="1689400" y="801700"/>
                <a:ext cx="207000" cy="174375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6975" extrusionOk="0">
                    <a:moveTo>
                      <a:pt x="1828" y="1"/>
                    </a:moveTo>
                    <a:lnTo>
                      <a:pt x="1679" y="38"/>
                    </a:lnTo>
                    <a:lnTo>
                      <a:pt x="1511" y="94"/>
                    </a:lnTo>
                    <a:lnTo>
                      <a:pt x="1362" y="150"/>
                    </a:lnTo>
                    <a:lnTo>
                      <a:pt x="1212" y="224"/>
                    </a:lnTo>
                    <a:lnTo>
                      <a:pt x="1063" y="318"/>
                    </a:lnTo>
                    <a:lnTo>
                      <a:pt x="933" y="411"/>
                    </a:lnTo>
                    <a:lnTo>
                      <a:pt x="802" y="523"/>
                    </a:lnTo>
                    <a:lnTo>
                      <a:pt x="690" y="653"/>
                    </a:lnTo>
                    <a:lnTo>
                      <a:pt x="578" y="784"/>
                    </a:lnTo>
                    <a:lnTo>
                      <a:pt x="485" y="933"/>
                    </a:lnTo>
                    <a:lnTo>
                      <a:pt x="392" y="1082"/>
                    </a:lnTo>
                    <a:lnTo>
                      <a:pt x="299" y="1250"/>
                    </a:lnTo>
                    <a:lnTo>
                      <a:pt x="224" y="1399"/>
                    </a:lnTo>
                    <a:lnTo>
                      <a:pt x="168" y="1586"/>
                    </a:lnTo>
                    <a:lnTo>
                      <a:pt x="112" y="1753"/>
                    </a:lnTo>
                    <a:lnTo>
                      <a:pt x="75" y="1940"/>
                    </a:lnTo>
                    <a:lnTo>
                      <a:pt x="38" y="2108"/>
                    </a:lnTo>
                    <a:lnTo>
                      <a:pt x="19" y="2294"/>
                    </a:lnTo>
                    <a:lnTo>
                      <a:pt x="0" y="2481"/>
                    </a:lnTo>
                    <a:lnTo>
                      <a:pt x="0" y="2667"/>
                    </a:lnTo>
                    <a:lnTo>
                      <a:pt x="19" y="2872"/>
                    </a:lnTo>
                    <a:lnTo>
                      <a:pt x="56" y="3059"/>
                    </a:lnTo>
                    <a:lnTo>
                      <a:pt x="94" y="3227"/>
                    </a:lnTo>
                    <a:lnTo>
                      <a:pt x="150" y="3413"/>
                    </a:lnTo>
                    <a:lnTo>
                      <a:pt x="299" y="3767"/>
                    </a:lnTo>
                    <a:lnTo>
                      <a:pt x="485" y="4122"/>
                    </a:lnTo>
                    <a:lnTo>
                      <a:pt x="690" y="4439"/>
                    </a:lnTo>
                    <a:lnTo>
                      <a:pt x="933" y="4756"/>
                    </a:lnTo>
                    <a:lnTo>
                      <a:pt x="1194" y="5054"/>
                    </a:lnTo>
                    <a:lnTo>
                      <a:pt x="1474" y="5334"/>
                    </a:lnTo>
                    <a:lnTo>
                      <a:pt x="1772" y="5576"/>
                    </a:lnTo>
                    <a:lnTo>
                      <a:pt x="2070" y="5818"/>
                    </a:lnTo>
                    <a:lnTo>
                      <a:pt x="2331" y="5986"/>
                    </a:lnTo>
                    <a:lnTo>
                      <a:pt x="2630" y="6173"/>
                    </a:lnTo>
                    <a:lnTo>
                      <a:pt x="3301" y="6564"/>
                    </a:lnTo>
                    <a:lnTo>
                      <a:pt x="3879" y="6863"/>
                    </a:lnTo>
                    <a:lnTo>
                      <a:pt x="4065" y="6956"/>
                    </a:lnTo>
                    <a:lnTo>
                      <a:pt x="4140" y="6975"/>
                    </a:lnTo>
                    <a:lnTo>
                      <a:pt x="4233" y="6956"/>
                    </a:lnTo>
                    <a:lnTo>
                      <a:pt x="4420" y="6863"/>
                    </a:lnTo>
                    <a:lnTo>
                      <a:pt x="4979" y="6564"/>
                    </a:lnTo>
                    <a:lnTo>
                      <a:pt x="5650" y="6173"/>
                    </a:lnTo>
                    <a:lnTo>
                      <a:pt x="5949" y="5986"/>
                    </a:lnTo>
                    <a:lnTo>
                      <a:pt x="6210" y="5818"/>
                    </a:lnTo>
                    <a:lnTo>
                      <a:pt x="6508" y="5576"/>
                    </a:lnTo>
                    <a:lnTo>
                      <a:pt x="6806" y="5334"/>
                    </a:lnTo>
                    <a:lnTo>
                      <a:pt x="7086" y="5054"/>
                    </a:lnTo>
                    <a:lnTo>
                      <a:pt x="7347" y="4756"/>
                    </a:lnTo>
                    <a:lnTo>
                      <a:pt x="7590" y="4439"/>
                    </a:lnTo>
                    <a:lnTo>
                      <a:pt x="7813" y="4122"/>
                    </a:lnTo>
                    <a:lnTo>
                      <a:pt x="7981" y="3767"/>
                    </a:lnTo>
                    <a:lnTo>
                      <a:pt x="8130" y="3413"/>
                    </a:lnTo>
                    <a:lnTo>
                      <a:pt x="8186" y="3227"/>
                    </a:lnTo>
                    <a:lnTo>
                      <a:pt x="8224" y="3059"/>
                    </a:lnTo>
                    <a:lnTo>
                      <a:pt x="8261" y="2872"/>
                    </a:lnTo>
                    <a:lnTo>
                      <a:pt x="8280" y="2667"/>
                    </a:lnTo>
                    <a:lnTo>
                      <a:pt x="8280" y="2481"/>
                    </a:lnTo>
                    <a:lnTo>
                      <a:pt x="8261" y="2294"/>
                    </a:lnTo>
                    <a:lnTo>
                      <a:pt x="8242" y="2108"/>
                    </a:lnTo>
                    <a:lnTo>
                      <a:pt x="8224" y="1940"/>
                    </a:lnTo>
                    <a:lnTo>
                      <a:pt x="8168" y="1753"/>
                    </a:lnTo>
                    <a:lnTo>
                      <a:pt x="8112" y="1586"/>
                    </a:lnTo>
                    <a:lnTo>
                      <a:pt x="8056" y="1399"/>
                    </a:lnTo>
                    <a:lnTo>
                      <a:pt x="7981" y="1250"/>
                    </a:lnTo>
                    <a:lnTo>
                      <a:pt x="7888" y="1082"/>
                    </a:lnTo>
                    <a:lnTo>
                      <a:pt x="7795" y="933"/>
                    </a:lnTo>
                    <a:lnTo>
                      <a:pt x="7701" y="784"/>
                    </a:lnTo>
                    <a:lnTo>
                      <a:pt x="7590" y="653"/>
                    </a:lnTo>
                    <a:lnTo>
                      <a:pt x="7478" y="523"/>
                    </a:lnTo>
                    <a:lnTo>
                      <a:pt x="7347" y="411"/>
                    </a:lnTo>
                    <a:lnTo>
                      <a:pt x="7217" y="318"/>
                    </a:lnTo>
                    <a:lnTo>
                      <a:pt x="7067" y="224"/>
                    </a:lnTo>
                    <a:lnTo>
                      <a:pt x="6918" y="150"/>
                    </a:lnTo>
                    <a:lnTo>
                      <a:pt x="6769" y="94"/>
                    </a:lnTo>
                    <a:lnTo>
                      <a:pt x="6620" y="38"/>
                    </a:lnTo>
                    <a:lnTo>
                      <a:pt x="6452" y="1"/>
                    </a:lnTo>
                    <a:lnTo>
                      <a:pt x="6098" y="1"/>
                    </a:lnTo>
                    <a:lnTo>
                      <a:pt x="5930" y="19"/>
                    </a:lnTo>
                    <a:lnTo>
                      <a:pt x="5744" y="57"/>
                    </a:lnTo>
                    <a:lnTo>
                      <a:pt x="5557" y="113"/>
                    </a:lnTo>
                    <a:lnTo>
                      <a:pt x="5371" y="206"/>
                    </a:lnTo>
                    <a:lnTo>
                      <a:pt x="5184" y="299"/>
                    </a:lnTo>
                    <a:lnTo>
                      <a:pt x="4979" y="430"/>
                    </a:lnTo>
                    <a:lnTo>
                      <a:pt x="4737" y="616"/>
                    </a:lnTo>
                    <a:lnTo>
                      <a:pt x="4513" y="840"/>
                    </a:lnTo>
                    <a:lnTo>
                      <a:pt x="4326" y="1064"/>
                    </a:lnTo>
                    <a:lnTo>
                      <a:pt x="4140" y="1306"/>
                    </a:lnTo>
                    <a:lnTo>
                      <a:pt x="3954" y="1064"/>
                    </a:lnTo>
                    <a:lnTo>
                      <a:pt x="3767" y="840"/>
                    </a:lnTo>
                    <a:lnTo>
                      <a:pt x="3543" y="616"/>
                    </a:lnTo>
                    <a:lnTo>
                      <a:pt x="3301" y="430"/>
                    </a:lnTo>
                    <a:lnTo>
                      <a:pt x="3114" y="299"/>
                    </a:lnTo>
                    <a:lnTo>
                      <a:pt x="2909" y="206"/>
                    </a:lnTo>
                    <a:lnTo>
                      <a:pt x="2723" y="113"/>
                    </a:lnTo>
                    <a:lnTo>
                      <a:pt x="2536" y="57"/>
                    </a:lnTo>
                    <a:lnTo>
                      <a:pt x="2350" y="19"/>
                    </a:lnTo>
                    <a:lnTo>
                      <a:pt x="21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3"/>
              <p:cNvSpPr/>
              <p:nvPr/>
            </p:nvSpPr>
            <p:spPr>
              <a:xfrm>
                <a:off x="1443275" y="730375"/>
                <a:ext cx="675475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27019" h="1754" extrusionOk="0">
                    <a:moveTo>
                      <a:pt x="280" y="1"/>
                    </a:moveTo>
                    <a:lnTo>
                      <a:pt x="224" y="19"/>
                    </a:lnTo>
                    <a:lnTo>
                      <a:pt x="112" y="57"/>
                    </a:lnTo>
                    <a:lnTo>
                      <a:pt x="37" y="150"/>
                    </a:lnTo>
                    <a:lnTo>
                      <a:pt x="19" y="187"/>
                    </a:lnTo>
                    <a:lnTo>
                      <a:pt x="0" y="243"/>
                    </a:lnTo>
                    <a:lnTo>
                      <a:pt x="0" y="318"/>
                    </a:lnTo>
                    <a:lnTo>
                      <a:pt x="19" y="374"/>
                    </a:lnTo>
                    <a:lnTo>
                      <a:pt x="56" y="467"/>
                    </a:lnTo>
                    <a:lnTo>
                      <a:pt x="149" y="542"/>
                    </a:lnTo>
                    <a:lnTo>
                      <a:pt x="205" y="560"/>
                    </a:lnTo>
                    <a:lnTo>
                      <a:pt x="261" y="579"/>
                    </a:lnTo>
                    <a:lnTo>
                      <a:pt x="2350" y="859"/>
                    </a:lnTo>
                    <a:lnTo>
                      <a:pt x="4438" y="1082"/>
                    </a:lnTo>
                    <a:lnTo>
                      <a:pt x="6526" y="1287"/>
                    </a:lnTo>
                    <a:lnTo>
                      <a:pt x="8633" y="1455"/>
                    </a:lnTo>
                    <a:lnTo>
                      <a:pt x="10740" y="1586"/>
                    </a:lnTo>
                    <a:lnTo>
                      <a:pt x="12829" y="1679"/>
                    </a:lnTo>
                    <a:lnTo>
                      <a:pt x="14936" y="1735"/>
                    </a:lnTo>
                    <a:lnTo>
                      <a:pt x="17043" y="1754"/>
                    </a:lnTo>
                    <a:lnTo>
                      <a:pt x="18255" y="1735"/>
                    </a:lnTo>
                    <a:lnTo>
                      <a:pt x="19486" y="1716"/>
                    </a:lnTo>
                    <a:lnTo>
                      <a:pt x="20698" y="1698"/>
                    </a:lnTo>
                    <a:lnTo>
                      <a:pt x="21910" y="1642"/>
                    </a:lnTo>
                    <a:lnTo>
                      <a:pt x="23122" y="1604"/>
                    </a:lnTo>
                    <a:lnTo>
                      <a:pt x="24334" y="1530"/>
                    </a:lnTo>
                    <a:lnTo>
                      <a:pt x="25546" y="1455"/>
                    </a:lnTo>
                    <a:lnTo>
                      <a:pt x="26758" y="1362"/>
                    </a:lnTo>
                    <a:lnTo>
                      <a:pt x="26814" y="1343"/>
                    </a:lnTo>
                    <a:lnTo>
                      <a:pt x="26870" y="1325"/>
                    </a:lnTo>
                    <a:lnTo>
                      <a:pt x="26944" y="1250"/>
                    </a:lnTo>
                    <a:lnTo>
                      <a:pt x="27000" y="1157"/>
                    </a:lnTo>
                    <a:lnTo>
                      <a:pt x="27019" y="1101"/>
                    </a:lnTo>
                    <a:lnTo>
                      <a:pt x="27019" y="1045"/>
                    </a:lnTo>
                    <a:lnTo>
                      <a:pt x="27000" y="989"/>
                    </a:lnTo>
                    <a:lnTo>
                      <a:pt x="26982" y="933"/>
                    </a:lnTo>
                    <a:lnTo>
                      <a:pt x="26926" y="840"/>
                    </a:lnTo>
                    <a:lnTo>
                      <a:pt x="26814" y="784"/>
                    </a:lnTo>
                    <a:lnTo>
                      <a:pt x="26702" y="784"/>
                    </a:lnTo>
                    <a:lnTo>
                      <a:pt x="25061" y="896"/>
                    </a:lnTo>
                    <a:lnTo>
                      <a:pt x="23401" y="989"/>
                    </a:lnTo>
                    <a:lnTo>
                      <a:pt x="21761" y="1082"/>
                    </a:lnTo>
                    <a:lnTo>
                      <a:pt x="20101" y="1120"/>
                    </a:lnTo>
                    <a:lnTo>
                      <a:pt x="18460" y="1157"/>
                    </a:lnTo>
                    <a:lnTo>
                      <a:pt x="15160" y="1157"/>
                    </a:lnTo>
                    <a:lnTo>
                      <a:pt x="13500" y="1120"/>
                    </a:lnTo>
                    <a:lnTo>
                      <a:pt x="11841" y="1045"/>
                    </a:lnTo>
                    <a:lnTo>
                      <a:pt x="10200" y="970"/>
                    </a:lnTo>
                    <a:lnTo>
                      <a:pt x="8540" y="859"/>
                    </a:lnTo>
                    <a:lnTo>
                      <a:pt x="6899" y="747"/>
                    </a:lnTo>
                    <a:lnTo>
                      <a:pt x="5258" y="597"/>
                    </a:lnTo>
                    <a:lnTo>
                      <a:pt x="3618" y="411"/>
                    </a:lnTo>
                    <a:lnTo>
                      <a:pt x="1977" y="225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3"/>
              <p:cNvSpPr/>
              <p:nvPr/>
            </p:nvSpPr>
            <p:spPr>
              <a:xfrm>
                <a:off x="1490825" y="982100"/>
                <a:ext cx="60602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1717" extrusionOk="0">
                    <a:moveTo>
                      <a:pt x="23886" y="1"/>
                    </a:moveTo>
                    <a:lnTo>
                      <a:pt x="22450" y="281"/>
                    </a:lnTo>
                    <a:lnTo>
                      <a:pt x="20996" y="504"/>
                    </a:lnTo>
                    <a:lnTo>
                      <a:pt x="19523" y="691"/>
                    </a:lnTo>
                    <a:lnTo>
                      <a:pt x="18050" y="859"/>
                    </a:lnTo>
                    <a:lnTo>
                      <a:pt x="16577" y="989"/>
                    </a:lnTo>
                    <a:lnTo>
                      <a:pt x="15085" y="1064"/>
                    </a:lnTo>
                    <a:lnTo>
                      <a:pt x="13612" y="1120"/>
                    </a:lnTo>
                    <a:lnTo>
                      <a:pt x="12120" y="1138"/>
                    </a:lnTo>
                    <a:lnTo>
                      <a:pt x="10647" y="1120"/>
                    </a:lnTo>
                    <a:lnTo>
                      <a:pt x="9155" y="1082"/>
                    </a:lnTo>
                    <a:lnTo>
                      <a:pt x="7682" y="989"/>
                    </a:lnTo>
                    <a:lnTo>
                      <a:pt x="6191" y="859"/>
                    </a:lnTo>
                    <a:lnTo>
                      <a:pt x="4718" y="709"/>
                    </a:lnTo>
                    <a:lnTo>
                      <a:pt x="3263" y="523"/>
                    </a:lnTo>
                    <a:lnTo>
                      <a:pt x="1809" y="299"/>
                    </a:lnTo>
                    <a:lnTo>
                      <a:pt x="354" y="38"/>
                    </a:lnTo>
                    <a:lnTo>
                      <a:pt x="298" y="20"/>
                    </a:lnTo>
                    <a:lnTo>
                      <a:pt x="242" y="38"/>
                    </a:lnTo>
                    <a:lnTo>
                      <a:pt x="131" y="75"/>
                    </a:lnTo>
                    <a:lnTo>
                      <a:pt x="56" y="150"/>
                    </a:lnTo>
                    <a:lnTo>
                      <a:pt x="37" y="206"/>
                    </a:lnTo>
                    <a:lnTo>
                      <a:pt x="19" y="262"/>
                    </a:lnTo>
                    <a:lnTo>
                      <a:pt x="0" y="318"/>
                    </a:lnTo>
                    <a:lnTo>
                      <a:pt x="19" y="374"/>
                    </a:lnTo>
                    <a:lnTo>
                      <a:pt x="56" y="486"/>
                    </a:lnTo>
                    <a:lnTo>
                      <a:pt x="131" y="560"/>
                    </a:lnTo>
                    <a:lnTo>
                      <a:pt x="186" y="579"/>
                    </a:lnTo>
                    <a:lnTo>
                      <a:pt x="242" y="598"/>
                    </a:lnTo>
                    <a:lnTo>
                      <a:pt x="1697" y="859"/>
                    </a:lnTo>
                    <a:lnTo>
                      <a:pt x="3170" y="1101"/>
                    </a:lnTo>
                    <a:lnTo>
                      <a:pt x="4643" y="1288"/>
                    </a:lnTo>
                    <a:lnTo>
                      <a:pt x="6116" y="1437"/>
                    </a:lnTo>
                    <a:lnTo>
                      <a:pt x="7589" y="1567"/>
                    </a:lnTo>
                    <a:lnTo>
                      <a:pt x="9081" y="1660"/>
                    </a:lnTo>
                    <a:lnTo>
                      <a:pt x="10573" y="1716"/>
                    </a:lnTo>
                    <a:lnTo>
                      <a:pt x="13575" y="1716"/>
                    </a:lnTo>
                    <a:lnTo>
                      <a:pt x="15085" y="1660"/>
                    </a:lnTo>
                    <a:lnTo>
                      <a:pt x="16577" y="1567"/>
                    </a:lnTo>
                    <a:lnTo>
                      <a:pt x="18069" y="1437"/>
                    </a:lnTo>
                    <a:lnTo>
                      <a:pt x="19579" y="1288"/>
                    </a:lnTo>
                    <a:lnTo>
                      <a:pt x="21052" y="1082"/>
                    </a:lnTo>
                    <a:lnTo>
                      <a:pt x="22544" y="859"/>
                    </a:lnTo>
                    <a:lnTo>
                      <a:pt x="23998" y="579"/>
                    </a:lnTo>
                    <a:lnTo>
                      <a:pt x="24054" y="560"/>
                    </a:lnTo>
                    <a:lnTo>
                      <a:pt x="24110" y="542"/>
                    </a:lnTo>
                    <a:lnTo>
                      <a:pt x="24185" y="467"/>
                    </a:lnTo>
                    <a:lnTo>
                      <a:pt x="24241" y="355"/>
                    </a:lnTo>
                    <a:lnTo>
                      <a:pt x="24241" y="299"/>
                    </a:lnTo>
                    <a:lnTo>
                      <a:pt x="24241" y="243"/>
                    </a:lnTo>
                    <a:lnTo>
                      <a:pt x="24222" y="187"/>
                    </a:lnTo>
                    <a:lnTo>
                      <a:pt x="24185" y="131"/>
                    </a:lnTo>
                    <a:lnTo>
                      <a:pt x="24110" y="57"/>
                    </a:lnTo>
                    <a:lnTo>
                      <a:pt x="24017" y="20"/>
                    </a:lnTo>
                    <a:lnTo>
                      <a:pt x="239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32"/>
          <p:cNvSpPr/>
          <p:nvPr/>
        </p:nvSpPr>
        <p:spPr>
          <a:xfrm>
            <a:off x="1502400" y="379750"/>
            <a:ext cx="6139200" cy="776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32"/>
          <p:cNvSpPr/>
          <p:nvPr/>
        </p:nvSpPr>
        <p:spPr>
          <a:xfrm>
            <a:off x="719551" y="1364683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32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Moederdag gedicht</a:t>
            </a:r>
          </a:p>
        </p:txBody>
      </p:sp>
      <p:sp>
        <p:nvSpPr>
          <p:cNvPr id="1599" name="Google Shape;1599;p32"/>
          <p:cNvSpPr txBox="1">
            <a:spLocks noGrp="1"/>
          </p:cNvSpPr>
          <p:nvPr>
            <p:ph type="title"/>
          </p:nvPr>
        </p:nvSpPr>
        <p:spPr>
          <a:xfrm>
            <a:off x="1487251" y="1574121"/>
            <a:ext cx="30423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ga ik leren</a:t>
            </a:r>
          </a:p>
        </p:txBody>
      </p:sp>
      <p:sp>
        <p:nvSpPr>
          <p:cNvPr id="1601" name="Google Shape;1601;p32"/>
          <p:cNvSpPr txBox="1">
            <a:spLocks noGrp="1"/>
          </p:cNvSpPr>
          <p:nvPr>
            <p:ph type="title" idx="4"/>
          </p:nvPr>
        </p:nvSpPr>
        <p:spPr>
          <a:xfrm>
            <a:off x="1487251" y="2730289"/>
            <a:ext cx="30423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weet ik al</a:t>
            </a:r>
          </a:p>
        </p:txBody>
      </p:sp>
      <p:sp>
        <p:nvSpPr>
          <p:cNvPr id="1602" name="Google Shape;1602;p32"/>
          <p:cNvSpPr txBox="1">
            <a:spLocks noGrp="1"/>
          </p:cNvSpPr>
          <p:nvPr>
            <p:ph type="title" idx="6"/>
          </p:nvPr>
        </p:nvSpPr>
        <p:spPr>
          <a:xfrm>
            <a:off x="740551" y="15292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03" name="Google Shape;1603;p32"/>
          <p:cNvSpPr txBox="1">
            <a:spLocks noGrp="1"/>
          </p:cNvSpPr>
          <p:nvPr>
            <p:ph type="title" idx="13"/>
          </p:nvPr>
        </p:nvSpPr>
        <p:spPr>
          <a:xfrm>
            <a:off x="5327251" y="1570183"/>
            <a:ext cx="3118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Goed gedicht?</a:t>
            </a:r>
          </a:p>
        </p:txBody>
      </p:sp>
      <p:sp>
        <p:nvSpPr>
          <p:cNvPr id="1605" name="Google Shape;1605;p32"/>
          <p:cNvSpPr txBox="1">
            <a:spLocks noGrp="1"/>
          </p:cNvSpPr>
          <p:nvPr>
            <p:ph type="title" idx="15"/>
          </p:nvPr>
        </p:nvSpPr>
        <p:spPr>
          <a:xfrm>
            <a:off x="5311500" y="3843057"/>
            <a:ext cx="31125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Volgende les</a:t>
            </a:r>
          </a:p>
        </p:txBody>
      </p:sp>
      <p:sp>
        <p:nvSpPr>
          <p:cNvPr id="1607" name="Google Shape;1607;p32"/>
          <p:cNvSpPr txBox="1">
            <a:spLocks noGrp="1"/>
          </p:cNvSpPr>
          <p:nvPr>
            <p:ph type="title" idx="17"/>
          </p:nvPr>
        </p:nvSpPr>
        <p:spPr>
          <a:xfrm>
            <a:off x="5285251" y="2727246"/>
            <a:ext cx="31125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Woordweb</a:t>
            </a:r>
          </a:p>
        </p:txBody>
      </p:sp>
      <p:sp>
        <p:nvSpPr>
          <p:cNvPr id="1609" name="Google Shape;1609;p32"/>
          <p:cNvSpPr/>
          <p:nvPr/>
        </p:nvSpPr>
        <p:spPr>
          <a:xfrm>
            <a:off x="719551" y="2524789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32"/>
          <p:cNvSpPr/>
          <p:nvPr/>
        </p:nvSpPr>
        <p:spPr>
          <a:xfrm>
            <a:off x="719551" y="3637557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32"/>
          <p:cNvSpPr txBox="1">
            <a:spLocks noGrp="1"/>
          </p:cNvSpPr>
          <p:nvPr>
            <p:ph type="title" idx="7"/>
          </p:nvPr>
        </p:nvSpPr>
        <p:spPr>
          <a:xfrm>
            <a:off x="740551" y="2689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12" name="Google Shape;1612;p32"/>
          <p:cNvSpPr txBox="1">
            <a:spLocks noGrp="1"/>
          </p:cNvSpPr>
          <p:nvPr>
            <p:ph type="title" idx="2"/>
          </p:nvPr>
        </p:nvSpPr>
        <p:spPr>
          <a:xfrm>
            <a:off x="1491751" y="3854780"/>
            <a:ext cx="30423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Gedichten</a:t>
            </a:r>
          </a:p>
        </p:txBody>
      </p:sp>
      <p:sp>
        <p:nvSpPr>
          <p:cNvPr id="1614" name="Google Shape;1614;p32"/>
          <p:cNvSpPr txBox="1">
            <a:spLocks noGrp="1"/>
          </p:cNvSpPr>
          <p:nvPr>
            <p:ph type="title" idx="8"/>
          </p:nvPr>
        </p:nvSpPr>
        <p:spPr>
          <a:xfrm>
            <a:off x="740551" y="380210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15" name="Google Shape;1615;p32"/>
          <p:cNvSpPr/>
          <p:nvPr/>
        </p:nvSpPr>
        <p:spPr>
          <a:xfrm>
            <a:off x="4529551" y="1364683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2"/>
          <p:cNvSpPr/>
          <p:nvPr/>
        </p:nvSpPr>
        <p:spPr>
          <a:xfrm>
            <a:off x="4529551" y="2524789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2"/>
          <p:cNvSpPr/>
          <p:nvPr/>
        </p:nvSpPr>
        <p:spPr>
          <a:xfrm>
            <a:off x="4529551" y="3637557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2"/>
          <p:cNvSpPr txBox="1">
            <a:spLocks noGrp="1"/>
          </p:cNvSpPr>
          <p:nvPr>
            <p:ph type="title" idx="19"/>
          </p:nvPr>
        </p:nvSpPr>
        <p:spPr>
          <a:xfrm>
            <a:off x="4550551" y="15292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19" name="Google Shape;1619;p32"/>
          <p:cNvSpPr txBox="1">
            <a:spLocks noGrp="1"/>
          </p:cNvSpPr>
          <p:nvPr>
            <p:ph type="title" idx="20"/>
          </p:nvPr>
        </p:nvSpPr>
        <p:spPr>
          <a:xfrm>
            <a:off x="4550551" y="2689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620" name="Google Shape;1620;p32"/>
          <p:cNvSpPr txBox="1">
            <a:spLocks noGrp="1"/>
          </p:cNvSpPr>
          <p:nvPr>
            <p:ph type="title" idx="21"/>
          </p:nvPr>
        </p:nvSpPr>
        <p:spPr>
          <a:xfrm>
            <a:off x="4550551" y="380210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grpSp>
        <p:nvGrpSpPr>
          <p:cNvPr id="1621" name="Google Shape;1621;p32"/>
          <p:cNvGrpSpPr/>
          <p:nvPr/>
        </p:nvGrpSpPr>
        <p:grpSpPr>
          <a:xfrm rot="690071">
            <a:off x="8460367" y="4243524"/>
            <a:ext cx="1008298" cy="1021950"/>
            <a:chOff x="10172535" y="1754649"/>
            <a:chExt cx="1167496" cy="1183303"/>
          </a:xfrm>
        </p:grpSpPr>
        <p:sp>
          <p:nvSpPr>
            <p:cNvPr id="1622" name="Google Shape;1622;p32"/>
            <p:cNvSpPr/>
            <p:nvPr/>
          </p:nvSpPr>
          <p:spPr>
            <a:xfrm>
              <a:off x="10178050" y="1756500"/>
              <a:ext cx="1156449" cy="1179612"/>
            </a:xfrm>
            <a:custGeom>
              <a:avLst/>
              <a:gdLst/>
              <a:ahLst/>
              <a:cxnLst/>
              <a:rect l="l" t="t" r="r" b="b"/>
              <a:pathLst>
                <a:path w="36701" h="37200" extrusionOk="0">
                  <a:moveTo>
                    <a:pt x="9380" y="0"/>
                  </a:moveTo>
                  <a:lnTo>
                    <a:pt x="9153" y="23"/>
                  </a:lnTo>
                  <a:lnTo>
                    <a:pt x="8881" y="91"/>
                  </a:lnTo>
                  <a:lnTo>
                    <a:pt x="8608" y="182"/>
                  </a:lnTo>
                  <a:lnTo>
                    <a:pt x="8336" y="295"/>
                  </a:lnTo>
                  <a:lnTo>
                    <a:pt x="8086" y="454"/>
                  </a:lnTo>
                  <a:lnTo>
                    <a:pt x="7859" y="613"/>
                  </a:lnTo>
                  <a:lnTo>
                    <a:pt x="7632" y="818"/>
                  </a:lnTo>
                  <a:lnTo>
                    <a:pt x="7405" y="1045"/>
                  </a:lnTo>
                  <a:lnTo>
                    <a:pt x="7223" y="1295"/>
                  </a:lnTo>
                  <a:lnTo>
                    <a:pt x="7018" y="1544"/>
                  </a:lnTo>
                  <a:lnTo>
                    <a:pt x="6859" y="1817"/>
                  </a:lnTo>
                  <a:lnTo>
                    <a:pt x="6723" y="2112"/>
                  </a:lnTo>
                  <a:lnTo>
                    <a:pt x="6610" y="2407"/>
                  </a:lnTo>
                  <a:lnTo>
                    <a:pt x="6496" y="2725"/>
                  </a:lnTo>
                  <a:lnTo>
                    <a:pt x="6428" y="3021"/>
                  </a:lnTo>
                  <a:lnTo>
                    <a:pt x="6383" y="3316"/>
                  </a:lnTo>
                  <a:lnTo>
                    <a:pt x="6246" y="3316"/>
                  </a:lnTo>
                  <a:lnTo>
                    <a:pt x="5838" y="3361"/>
                  </a:lnTo>
                  <a:lnTo>
                    <a:pt x="5406" y="3407"/>
                  </a:lnTo>
                  <a:lnTo>
                    <a:pt x="4975" y="3475"/>
                  </a:lnTo>
                  <a:lnTo>
                    <a:pt x="4566" y="3566"/>
                  </a:lnTo>
                  <a:lnTo>
                    <a:pt x="4134" y="3657"/>
                  </a:lnTo>
                  <a:lnTo>
                    <a:pt x="3725" y="3793"/>
                  </a:lnTo>
                  <a:lnTo>
                    <a:pt x="3317" y="3952"/>
                  </a:lnTo>
                  <a:lnTo>
                    <a:pt x="2931" y="4111"/>
                  </a:lnTo>
                  <a:lnTo>
                    <a:pt x="2567" y="4315"/>
                  </a:lnTo>
                  <a:lnTo>
                    <a:pt x="2204" y="4565"/>
                  </a:lnTo>
                  <a:lnTo>
                    <a:pt x="1863" y="4792"/>
                  </a:lnTo>
                  <a:lnTo>
                    <a:pt x="1568" y="5110"/>
                  </a:lnTo>
                  <a:lnTo>
                    <a:pt x="1250" y="5428"/>
                  </a:lnTo>
                  <a:lnTo>
                    <a:pt x="977" y="5791"/>
                  </a:lnTo>
                  <a:lnTo>
                    <a:pt x="864" y="5996"/>
                  </a:lnTo>
                  <a:lnTo>
                    <a:pt x="750" y="6223"/>
                  </a:lnTo>
                  <a:lnTo>
                    <a:pt x="637" y="6427"/>
                  </a:lnTo>
                  <a:lnTo>
                    <a:pt x="546" y="6654"/>
                  </a:lnTo>
                  <a:lnTo>
                    <a:pt x="455" y="6904"/>
                  </a:lnTo>
                  <a:lnTo>
                    <a:pt x="364" y="7154"/>
                  </a:lnTo>
                  <a:lnTo>
                    <a:pt x="296" y="7404"/>
                  </a:lnTo>
                  <a:lnTo>
                    <a:pt x="228" y="7699"/>
                  </a:lnTo>
                  <a:lnTo>
                    <a:pt x="160" y="7949"/>
                  </a:lnTo>
                  <a:lnTo>
                    <a:pt x="114" y="8267"/>
                  </a:lnTo>
                  <a:lnTo>
                    <a:pt x="92" y="8562"/>
                  </a:lnTo>
                  <a:lnTo>
                    <a:pt x="69" y="8880"/>
                  </a:lnTo>
                  <a:lnTo>
                    <a:pt x="24" y="9561"/>
                  </a:lnTo>
                  <a:lnTo>
                    <a:pt x="24" y="20144"/>
                  </a:lnTo>
                  <a:lnTo>
                    <a:pt x="1" y="30796"/>
                  </a:lnTo>
                  <a:lnTo>
                    <a:pt x="24" y="31477"/>
                  </a:lnTo>
                  <a:lnTo>
                    <a:pt x="69" y="32113"/>
                  </a:lnTo>
                  <a:lnTo>
                    <a:pt x="160" y="32726"/>
                  </a:lnTo>
                  <a:lnTo>
                    <a:pt x="273" y="33271"/>
                  </a:lnTo>
                  <a:lnTo>
                    <a:pt x="432" y="33771"/>
                  </a:lnTo>
                  <a:lnTo>
                    <a:pt x="591" y="34225"/>
                  </a:lnTo>
                  <a:lnTo>
                    <a:pt x="796" y="34656"/>
                  </a:lnTo>
                  <a:lnTo>
                    <a:pt x="1023" y="35020"/>
                  </a:lnTo>
                  <a:lnTo>
                    <a:pt x="1295" y="35360"/>
                  </a:lnTo>
                  <a:lnTo>
                    <a:pt x="1568" y="35678"/>
                  </a:lnTo>
                  <a:lnTo>
                    <a:pt x="1863" y="35951"/>
                  </a:lnTo>
                  <a:lnTo>
                    <a:pt x="2158" y="36178"/>
                  </a:lnTo>
                  <a:lnTo>
                    <a:pt x="2522" y="36382"/>
                  </a:lnTo>
                  <a:lnTo>
                    <a:pt x="2885" y="36564"/>
                  </a:lnTo>
                  <a:lnTo>
                    <a:pt x="3249" y="36700"/>
                  </a:lnTo>
                  <a:lnTo>
                    <a:pt x="3612" y="36837"/>
                  </a:lnTo>
                  <a:lnTo>
                    <a:pt x="4021" y="36927"/>
                  </a:lnTo>
                  <a:lnTo>
                    <a:pt x="4452" y="37018"/>
                  </a:lnTo>
                  <a:lnTo>
                    <a:pt x="4861" y="37086"/>
                  </a:lnTo>
                  <a:lnTo>
                    <a:pt x="5292" y="37132"/>
                  </a:lnTo>
                  <a:lnTo>
                    <a:pt x="5724" y="37177"/>
                  </a:lnTo>
                  <a:lnTo>
                    <a:pt x="6178" y="37177"/>
                  </a:lnTo>
                  <a:lnTo>
                    <a:pt x="7087" y="37200"/>
                  </a:lnTo>
                  <a:lnTo>
                    <a:pt x="7995" y="37177"/>
                  </a:lnTo>
                  <a:lnTo>
                    <a:pt x="8903" y="37155"/>
                  </a:lnTo>
                  <a:lnTo>
                    <a:pt x="9812" y="37109"/>
                  </a:lnTo>
                  <a:lnTo>
                    <a:pt x="10698" y="37086"/>
                  </a:lnTo>
                  <a:lnTo>
                    <a:pt x="28571" y="37086"/>
                  </a:lnTo>
                  <a:lnTo>
                    <a:pt x="29252" y="37064"/>
                  </a:lnTo>
                  <a:lnTo>
                    <a:pt x="29933" y="37018"/>
                  </a:lnTo>
                  <a:lnTo>
                    <a:pt x="30592" y="36950"/>
                  </a:lnTo>
                  <a:lnTo>
                    <a:pt x="31296" y="36859"/>
                  </a:lnTo>
                  <a:lnTo>
                    <a:pt x="31932" y="36723"/>
                  </a:lnTo>
                  <a:lnTo>
                    <a:pt x="32250" y="36655"/>
                  </a:lnTo>
                  <a:lnTo>
                    <a:pt x="32568" y="36564"/>
                  </a:lnTo>
                  <a:lnTo>
                    <a:pt x="32886" y="36473"/>
                  </a:lnTo>
                  <a:lnTo>
                    <a:pt x="33181" y="36360"/>
                  </a:lnTo>
                  <a:lnTo>
                    <a:pt x="33476" y="36246"/>
                  </a:lnTo>
                  <a:lnTo>
                    <a:pt x="33749" y="36087"/>
                  </a:lnTo>
                  <a:lnTo>
                    <a:pt x="34044" y="35974"/>
                  </a:lnTo>
                  <a:lnTo>
                    <a:pt x="34294" y="35792"/>
                  </a:lnTo>
                  <a:lnTo>
                    <a:pt x="34544" y="35610"/>
                  </a:lnTo>
                  <a:lnTo>
                    <a:pt x="34771" y="35429"/>
                  </a:lnTo>
                  <a:lnTo>
                    <a:pt x="34998" y="35224"/>
                  </a:lnTo>
                  <a:lnTo>
                    <a:pt x="35202" y="34997"/>
                  </a:lnTo>
                  <a:lnTo>
                    <a:pt x="35384" y="34770"/>
                  </a:lnTo>
                  <a:lnTo>
                    <a:pt x="35565" y="34497"/>
                  </a:lnTo>
                  <a:lnTo>
                    <a:pt x="35747" y="34225"/>
                  </a:lnTo>
                  <a:lnTo>
                    <a:pt x="35861" y="33930"/>
                  </a:lnTo>
                  <a:lnTo>
                    <a:pt x="35974" y="33612"/>
                  </a:lnTo>
                  <a:lnTo>
                    <a:pt x="36088" y="33271"/>
                  </a:lnTo>
                  <a:lnTo>
                    <a:pt x="36179" y="32908"/>
                  </a:lnTo>
                  <a:lnTo>
                    <a:pt x="36224" y="32522"/>
                  </a:lnTo>
                  <a:lnTo>
                    <a:pt x="36270" y="32113"/>
                  </a:lnTo>
                  <a:lnTo>
                    <a:pt x="36270" y="31704"/>
                  </a:lnTo>
                  <a:lnTo>
                    <a:pt x="36292" y="20349"/>
                  </a:lnTo>
                  <a:lnTo>
                    <a:pt x="36315" y="10106"/>
                  </a:lnTo>
                  <a:lnTo>
                    <a:pt x="36406" y="9947"/>
                  </a:lnTo>
                  <a:lnTo>
                    <a:pt x="36519" y="9675"/>
                  </a:lnTo>
                  <a:lnTo>
                    <a:pt x="36610" y="9402"/>
                  </a:lnTo>
                  <a:lnTo>
                    <a:pt x="36678" y="9130"/>
                  </a:lnTo>
                  <a:lnTo>
                    <a:pt x="36701" y="8835"/>
                  </a:lnTo>
                  <a:lnTo>
                    <a:pt x="36701" y="8539"/>
                  </a:lnTo>
                  <a:lnTo>
                    <a:pt x="36656" y="8290"/>
                  </a:lnTo>
                  <a:lnTo>
                    <a:pt x="36565" y="8040"/>
                  </a:lnTo>
                  <a:lnTo>
                    <a:pt x="36497" y="7926"/>
                  </a:lnTo>
                  <a:lnTo>
                    <a:pt x="36451" y="7813"/>
                  </a:lnTo>
                  <a:lnTo>
                    <a:pt x="36360" y="7699"/>
                  </a:lnTo>
                  <a:lnTo>
                    <a:pt x="36270" y="7631"/>
                  </a:lnTo>
                  <a:lnTo>
                    <a:pt x="36179" y="7563"/>
                  </a:lnTo>
                  <a:lnTo>
                    <a:pt x="36065" y="7495"/>
                  </a:lnTo>
                  <a:lnTo>
                    <a:pt x="36020" y="7472"/>
                  </a:lnTo>
                  <a:lnTo>
                    <a:pt x="35974" y="7222"/>
                  </a:lnTo>
                  <a:lnTo>
                    <a:pt x="35838" y="6836"/>
                  </a:lnTo>
                  <a:lnTo>
                    <a:pt x="35679" y="6427"/>
                  </a:lnTo>
                  <a:lnTo>
                    <a:pt x="35497" y="6064"/>
                  </a:lnTo>
                  <a:lnTo>
                    <a:pt x="35270" y="5746"/>
                  </a:lnTo>
                  <a:lnTo>
                    <a:pt x="35066" y="5405"/>
                  </a:lnTo>
                  <a:lnTo>
                    <a:pt x="34816" y="5133"/>
                  </a:lnTo>
                  <a:lnTo>
                    <a:pt x="34566" y="4860"/>
                  </a:lnTo>
                  <a:lnTo>
                    <a:pt x="34294" y="4633"/>
                  </a:lnTo>
                  <a:lnTo>
                    <a:pt x="34021" y="4406"/>
                  </a:lnTo>
                  <a:lnTo>
                    <a:pt x="33703" y="4202"/>
                  </a:lnTo>
                  <a:lnTo>
                    <a:pt x="33385" y="4020"/>
                  </a:lnTo>
                  <a:lnTo>
                    <a:pt x="33067" y="3838"/>
                  </a:lnTo>
                  <a:lnTo>
                    <a:pt x="32727" y="3725"/>
                  </a:lnTo>
                  <a:lnTo>
                    <a:pt x="32386" y="3588"/>
                  </a:lnTo>
                  <a:lnTo>
                    <a:pt x="32023" y="3475"/>
                  </a:lnTo>
                  <a:lnTo>
                    <a:pt x="31659" y="3361"/>
                  </a:lnTo>
                  <a:lnTo>
                    <a:pt x="31296" y="3293"/>
                  </a:lnTo>
                  <a:lnTo>
                    <a:pt x="30933" y="3225"/>
                  </a:lnTo>
                  <a:lnTo>
                    <a:pt x="30546" y="3157"/>
                  </a:lnTo>
                  <a:lnTo>
                    <a:pt x="29774" y="3089"/>
                  </a:lnTo>
                  <a:lnTo>
                    <a:pt x="29002" y="3043"/>
                  </a:lnTo>
                  <a:lnTo>
                    <a:pt x="28230" y="3021"/>
                  </a:lnTo>
                  <a:lnTo>
                    <a:pt x="27458" y="3043"/>
                  </a:lnTo>
                  <a:lnTo>
                    <a:pt x="25800" y="3089"/>
                  </a:lnTo>
                  <a:lnTo>
                    <a:pt x="25823" y="2998"/>
                  </a:lnTo>
                  <a:lnTo>
                    <a:pt x="25868" y="2748"/>
                  </a:lnTo>
                  <a:lnTo>
                    <a:pt x="25891" y="2476"/>
                  </a:lnTo>
                  <a:lnTo>
                    <a:pt x="25891" y="2203"/>
                  </a:lnTo>
                  <a:lnTo>
                    <a:pt x="25891" y="1931"/>
                  </a:lnTo>
                  <a:lnTo>
                    <a:pt x="25868" y="1681"/>
                  </a:lnTo>
                  <a:lnTo>
                    <a:pt x="25777" y="1408"/>
                  </a:lnTo>
                  <a:lnTo>
                    <a:pt x="25686" y="1158"/>
                  </a:lnTo>
                  <a:lnTo>
                    <a:pt x="25550" y="931"/>
                  </a:lnTo>
                  <a:lnTo>
                    <a:pt x="25391" y="704"/>
                  </a:lnTo>
                  <a:lnTo>
                    <a:pt x="25187" y="523"/>
                  </a:lnTo>
                  <a:lnTo>
                    <a:pt x="25096" y="454"/>
                  </a:lnTo>
                  <a:lnTo>
                    <a:pt x="24982" y="386"/>
                  </a:lnTo>
                  <a:lnTo>
                    <a:pt x="24892" y="341"/>
                  </a:lnTo>
                  <a:lnTo>
                    <a:pt x="24778" y="295"/>
                  </a:lnTo>
                  <a:lnTo>
                    <a:pt x="24642" y="273"/>
                  </a:lnTo>
                  <a:lnTo>
                    <a:pt x="24528" y="250"/>
                  </a:lnTo>
                  <a:lnTo>
                    <a:pt x="24347" y="273"/>
                  </a:lnTo>
                  <a:lnTo>
                    <a:pt x="24188" y="318"/>
                  </a:lnTo>
                  <a:lnTo>
                    <a:pt x="24006" y="364"/>
                  </a:lnTo>
                  <a:lnTo>
                    <a:pt x="23847" y="454"/>
                  </a:lnTo>
                  <a:lnTo>
                    <a:pt x="23597" y="591"/>
                  </a:lnTo>
                  <a:lnTo>
                    <a:pt x="23347" y="772"/>
                  </a:lnTo>
                  <a:lnTo>
                    <a:pt x="23143" y="954"/>
                  </a:lnTo>
                  <a:lnTo>
                    <a:pt x="22938" y="1181"/>
                  </a:lnTo>
                  <a:lnTo>
                    <a:pt x="22734" y="1431"/>
                  </a:lnTo>
                  <a:lnTo>
                    <a:pt x="22575" y="1681"/>
                  </a:lnTo>
                  <a:lnTo>
                    <a:pt x="22416" y="1953"/>
                  </a:lnTo>
                  <a:lnTo>
                    <a:pt x="22303" y="2249"/>
                  </a:lnTo>
                  <a:lnTo>
                    <a:pt x="22144" y="1908"/>
                  </a:lnTo>
                  <a:lnTo>
                    <a:pt x="21985" y="1590"/>
                  </a:lnTo>
                  <a:lnTo>
                    <a:pt x="21871" y="1431"/>
                  </a:lnTo>
                  <a:lnTo>
                    <a:pt x="21758" y="1249"/>
                  </a:lnTo>
                  <a:lnTo>
                    <a:pt x="21621" y="1068"/>
                  </a:lnTo>
                  <a:lnTo>
                    <a:pt x="21485" y="954"/>
                  </a:lnTo>
                  <a:lnTo>
                    <a:pt x="21303" y="840"/>
                  </a:lnTo>
                  <a:lnTo>
                    <a:pt x="21144" y="795"/>
                  </a:lnTo>
                  <a:lnTo>
                    <a:pt x="20940" y="772"/>
                  </a:lnTo>
                  <a:lnTo>
                    <a:pt x="20758" y="772"/>
                  </a:lnTo>
                  <a:lnTo>
                    <a:pt x="20577" y="795"/>
                  </a:lnTo>
                  <a:lnTo>
                    <a:pt x="20418" y="840"/>
                  </a:lnTo>
                  <a:lnTo>
                    <a:pt x="20259" y="931"/>
                  </a:lnTo>
                  <a:lnTo>
                    <a:pt x="20100" y="1022"/>
                  </a:lnTo>
                  <a:lnTo>
                    <a:pt x="19963" y="1136"/>
                  </a:lnTo>
                  <a:lnTo>
                    <a:pt x="19850" y="1272"/>
                  </a:lnTo>
                  <a:lnTo>
                    <a:pt x="19714" y="1431"/>
                  </a:lnTo>
                  <a:lnTo>
                    <a:pt x="19623" y="1590"/>
                  </a:lnTo>
                  <a:lnTo>
                    <a:pt x="19509" y="1772"/>
                  </a:lnTo>
                  <a:lnTo>
                    <a:pt x="19418" y="1953"/>
                  </a:lnTo>
                  <a:lnTo>
                    <a:pt x="19373" y="2158"/>
                  </a:lnTo>
                  <a:lnTo>
                    <a:pt x="19305" y="2362"/>
                  </a:lnTo>
                  <a:lnTo>
                    <a:pt x="19259" y="2544"/>
                  </a:lnTo>
                  <a:lnTo>
                    <a:pt x="19259" y="2748"/>
                  </a:lnTo>
                  <a:lnTo>
                    <a:pt x="19237" y="2998"/>
                  </a:lnTo>
                  <a:lnTo>
                    <a:pt x="19259" y="3202"/>
                  </a:lnTo>
                  <a:lnTo>
                    <a:pt x="18578" y="3225"/>
                  </a:lnTo>
                  <a:lnTo>
                    <a:pt x="16557" y="3248"/>
                  </a:lnTo>
                  <a:lnTo>
                    <a:pt x="16534" y="3202"/>
                  </a:lnTo>
                  <a:lnTo>
                    <a:pt x="16489" y="3043"/>
                  </a:lnTo>
                  <a:lnTo>
                    <a:pt x="16398" y="2884"/>
                  </a:lnTo>
                  <a:lnTo>
                    <a:pt x="16330" y="2725"/>
                  </a:lnTo>
                  <a:lnTo>
                    <a:pt x="16239" y="2566"/>
                  </a:lnTo>
                  <a:lnTo>
                    <a:pt x="16148" y="2453"/>
                  </a:lnTo>
                  <a:lnTo>
                    <a:pt x="16125" y="2407"/>
                  </a:lnTo>
                  <a:lnTo>
                    <a:pt x="16012" y="2271"/>
                  </a:lnTo>
                  <a:lnTo>
                    <a:pt x="15876" y="2135"/>
                  </a:lnTo>
                  <a:lnTo>
                    <a:pt x="15762" y="2021"/>
                  </a:lnTo>
                  <a:lnTo>
                    <a:pt x="15603" y="1908"/>
                  </a:lnTo>
                  <a:lnTo>
                    <a:pt x="15444" y="1840"/>
                  </a:lnTo>
                  <a:lnTo>
                    <a:pt x="15285" y="1772"/>
                  </a:lnTo>
                  <a:lnTo>
                    <a:pt x="15126" y="1703"/>
                  </a:lnTo>
                  <a:lnTo>
                    <a:pt x="14922" y="1681"/>
                  </a:lnTo>
                  <a:lnTo>
                    <a:pt x="14740" y="1635"/>
                  </a:lnTo>
                  <a:lnTo>
                    <a:pt x="14558" y="1613"/>
                  </a:lnTo>
                  <a:lnTo>
                    <a:pt x="14150" y="1613"/>
                  </a:lnTo>
                  <a:lnTo>
                    <a:pt x="13741" y="1658"/>
                  </a:lnTo>
                  <a:lnTo>
                    <a:pt x="13355" y="1749"/>
                  </a:lnTo>
                  <a:lnTo>
                    <a:pt x="12946" y="1862"/>
                  </a:lnTo>
                  <a:lnTo>
                    <a:pt x="12560" y="2021"/>
                  </a:lnTo>
                  <a:lnTo>
                    <a:pt x="12219" y="2226"/>
                  </a:lnTo>
                  <a:lnTo>
                    <a:pt x="12060" y="2317"/>
                  </a:lnTo>
                  <a:lnTo>
                    <a:pt x="11924" y="2430"/>
                  </a:lnTo>
                  <a:lnTo>
                    <a:pt x="11765" y="2566"/>
                  </a:lnTo>
                  <a:lnTo>
                    <a:pt x="11651" y="2680"/>
                  </a:lnTo>
                  <a:lnTo>
                    <a:pt x="11538" y="2816"/>
                  </a:lnTo>
                  <a:lnTo>
                    <a:pt x="11470" y="2884"/>
                  </a:lnTo>
                  <a:lnTo>
                    <a:pt x="11356" y="2998"/>
                  </a:lnTo>
                  <a:lnTo>
                    <a:pt x="11356" y="2725"/>
                  </a:lnTo>
                  <a:lnTo>
                    <a:pt x="11356" y="2476"/>
                  </a:lnTo>
                  <a:lnTo>
                    <a:pt x="11311" y="1976"/>
                  </a:lnTo>
                  <a:lnTo>
                    <a:pt x="11265" y="1681"/>
                  </a:lnTo>
                  <a:lnTo>
                    <a:pt x="11220" y="1386"/>
                  </a:lnTo>
                  <a:lnTo>
                    <a:pt x="11152" y="1090"/>
                  </a:lnTo>
                  <a:lnTo>
                    <a:pt x="11084" y="954"/>
                  </a:lnTo>
                  <a:lnTo>
                    <a:pt x="11038" y="818"/>
                  </a:lnTo>
                  <a:lnTo>
                    <a:pt x="10947" y="704"/>
                  </a:lnTo>
                  <a:lnTo>
                    <a:pt x="10879" y="591"/>
                  </a:lnTo>
                  <a:lnTo>
                    <a:pt x="10788" y="477"/>
                  </a:lnTo>
                  <a:lnTo>
                    <a:pt x="10675" y="409"/>
                  </a:lnTo>
                  <a:lnTo>
                    <a:pt x="10561" y="318"/>
                  </a:lnTo>
                  <a:lnTo>
                    <a:pt x="10448" y="227"/>
                  </a:lnTo>
                  <a:lnTo>
                    <a:pt x="10175" y="114"/>
                  </a:lnTo>
                  <a:lnTo>
                    <a:pt x="9925" y="46"/>
                  </a:lnTo>
                  <a:lnTo>
                    <a:pt x="9653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3" name="Google Shape;1623;p32"/>
            <p:cNvGrpSpPr/>
            <p:nvPr/>
          </p:nvGrpSpPr>
          <p:grpSpPr>
            <a:xfrm>
              <a:off x="10172535" y="1754649"/>
              <a:ext cx="1167496" cy="1183303"/>
              <a:chOff x="5476050" y="4375325"/>
              <a:chExt cx="895525" cy="907650"/>
            </a:xfrm>
          </p:grpSpPr>
          <p:sp>
            <p:nvSpPr>
              <p:cNvPr id="1624" name="Google Shape;1624;p32"/>
              <p:cNvSpPr/>
              <p:nvPr/>
            </p:nvSpPr>
            <p:spPr>
              <a:xfrm>
                <a:off x="5476050" y="4448975"/>
                <a:ext cx="885725" cy="834000"/>
              </a:xfrm>
              <a:custGeom>
                <a:avLst/>
                <a:gdLst/>
                <a:ahLst/>
                <a:cxnLst/>
                <a:rect l="l" t="t" r="r" b="b"/>
                <a:pathLst>
                  <a:path w="35429" h="33360" extrusionOk="0">
                    <a:moveTo>
                      <a:pt x="27541" y="0"/>
                    </a:moveTo>
                    <a:lnTo>
                      <a:pt x="26795" y="19"/>
                    </a:lnTo>
                    <a:lnTo>
                      <a:pt x="23625" y="94"/>
                    </a:lnTo>
                    <a:lnTo>
                      <a:pt x="18125" y="187"/>
                    </a:lnTo>
                    <a:lnTo>
                      <a:pt x="9939" y="317"/>
                    </a:lnTo>
                    <a:lnTo>
                      <a:pt x="9417" y="299"/>
                    </a:lnTo>
                    <a:lnTo>
                      <a:pt x="8783" y="280"/>
                    </a:lnTo>
                    <a:lnTo>
                      <a:pt x="8074" y="261"/>
                    </a:lnTo>
                    <a:lnTo>
                      <a:pt x="7310" y="243"/>
                    </a:lnTo>
                    <a:lnTo>
                      <a:pt x="6508" y="261"/>
                    </a:lnTo>
                    <a:lnTo>
                      <a:pt x="6098" y="280"/>
                    </a:lnTo>
                    <a:lnTo>
                      <a:pt x="5687" y="317"/>
                    </a:lnTo>
                    <a:lnTo>
                      <a:pt x="5259" y="373"/>
                    </a:lnTo>
                    <a:lnTo>
                      <a:pt x="4848" y="429"/>
                    </a:lnTo>
                    <a:lnTo>
                      <a:pt x="4438" y="522"/>
                    </a:lnTo>
                    <a:lnTo>
                      <a:pt x="4028" y="616"/>
                    </a:lnTo>
                    <a:lnTo>
                      <a:pt x="3618" y="746"/>
                    </a:lnTo>
                    <a:lnTo>
                      <a:pt x="3226" y="895"/>
                    </a:lnTo>
                    <a:lnTo>
                      <a:pt x="2853" y="1063"/>
                    </a:lnTo>
                    <a:lnTo>
                      <a:pt x="2499" y="1268"/>
                    </a:lnTo>
                    <a:lnTo>
                      <a:pt x="2145" y="1492"/>
                    </a:lnTo>
                    <a:lnTo>
                      <a:pt x="1809" y="1734"/>
                    </a:lnTo>
                    <a:lnTo>
                      <a:pt x="1511" y="2033"/>
                    </a:lnTo>
                    <a:lnTo>
                      <a:pt x="1212" y="2350"/>
                    </a:lnTo>
                    <a:lnTo>
                      <a:pt x="951" y="2704"/>
                    </a:lnTo>
                    <a:lnTo>
                      <a:pt x="839" y="2909"/>
                    </a:lnTo>
                    <a:lnTo>
                      <a:pt x="727" y="3114"/>
                    </a:lnTo>
                    <a:lnTo>
                      <a:pt x="616" y="3319"/>
                    </a:lnTo>
                    <a:lnTo>
                      <a:pt x="522" y="3543"/>
                    </a:lnTo>
                    <a:lnTo>
                      <a:pt x="429" y="3786"/>
                    </a:lnTo>
                    <a:lnTo>
                      <a:pt x="354" y="4028"/>
                    </a:lnTo>
                    <a:lnTo>
                      <a:pt x="280" y="4270"/>
                    </a:lnTo>
                    <a:lnTo>
                      <a:pt x="205" y="4550"/>
                    </a:lnTo>
                    <a:lnTo>
                      <a:pt x="149" y="4811"/>
                    </a:lnTo>
                    <a:lnTo>
                      <a:pt x="112" y="5110"/>
                    </a:lnTo>
                    <a:lnTo>
                      <a:pt x="75" y="5408"/>
                    </a:lnTo>
                    <a:lnTo>
                      <a:pt x="56" y="5725"/>
                    </a:lnTo>
                    <a:lnTo>
                      <a:pt x="19" y="6377"/>
                    </a:lnTo>
                    <a:lnTo>
                      <a:pt x="19" y="16708"/>
                    </a:lnTo>
                    <a:lnTo>
                      <a:pt x="0" y="27094"/>
                    </a:lnTo>
                    <a:lnTo>
                      <a:pt x="19" y="27765"/>
                    </a:lnTo>
                    <a:lnTo>
                      <a:pt x="56" y="28399"/>
                    </a:lnTo>
                    <a:lnTo>
                      <a:pt x="149" y="28977"/>
                    </a:lnTo>
                    <a:lnTo>
                      <a:pt x="261" y="29518"/>
                    </a:lnTo>
                    <a:lnTo>
                      <a:pt x="410" y="30003"/>
                    </a:lnTo>
                    <a:lnTo>
                      <a:pt x="578" y="30450"/>
                    </a:lnTo>
                    <a:lnTo>
                      <a:pt x="765" y="30860"/>
                    </a:lnTo>
                    <a:lnTo>
                      <a:pt x="988" y="31233"/>
                    </a:lnTo>
                    <a:lnTo>
                      <a:pt x="1250" y="31569"/>
                    </a:lnTo>
                    <a:lnTo>
                      <a:pt x="1511" y="31867"/>
                    </a:lnTo>
                    <a:lnTo>
                      <a:pt x="1809" y="32128"/>
                    </a:lnTo>
                    <a:lnTo>
                      <a:pt x="2107" y="32352"/>
                    </a:lnTo>
                    <a:lnTo>
                      <a:pt x="2443" y="32557"/>
                    </a:lnTo>
                    <a:lnTo>
                      <a:pt x="2797" y="32725"/>
                    </a:lnTo>
                    <a:lnTo>
                      <a:pt x="3151" y="32874"/>
                    </a:lnTo>
                    <a:lnTo>
                      <a:pt x="3524" y="33005"/>
                    </a:lnTo>
                    <a:lnTo>
                      <a:pt x="3916" y="33098"/>
                    </a:lnTo>
                    <a:lnTo>
                      <a:pt x="4326" y="33173"/>
                    </a:lnTo>
                    <a:lnTo>
                      <a:pt x="4736" y="33247"/>
                    </a:lnTo>
                    <a:lnTo>
                      <a:pt x="5147" y="33284"/>
                    </a:lnTo>
                    <a:lnTo>
                      <a:pt x="5576" y="33322"/>
                    </a:lnTo>
                    <a:lnTo>
                      <a:pt x="6023" y="33340"/>
                    </a:lnTo>
                    <a:lnTo>
                      <a:pt x="6899" y="33359"/>
                    </a:lnTo>
                    <a:lnTo>
                      <a:pt x="7794" y="33322"/>
                    </a:lnTo>
                    <a:lnTo>
                      <a:pt x="8689" y="33303"/>
                    </a:lnTo>
                    <a:lnTo>
                      <a:pt x="9566" y="33266"/>
                    </a:lnTo>
                    <a:lnTo>
                      <a:pt x="10424" y="33247"/>
                    </a:lnTo>
                    <a:lnTo>
                      <a:pt x="27877" y="33247"/>
                    </a:lnTo>
                    <a:lnTo>
                      <a:pt x="28529" y="33229"/>
                    </a:lnTo>
                    <a:lnTo>
                      <a:pt x="29201" y="33173"/>
                    </a:lnTo>
                    <a:lnTo>
                      <a:pt x="29853" y="33117"/>
                    </a:lnTo>
                    <a:lnTo>
                      <a:pt x="30525" y="33023"/>
                    </a:lnTo>
                    <a:lnTo>
                      <a:pt x="31159" y="32893"/>
                    </a:lnTo>
                    <a:lnTo>
                      <a:pt x="31476" y="32818"/>
                    </a:lnTo>
                    <a:lnTo>
                      <a:pt x="31774" y="32744"/>
                    </a:lnTo>
                    <a:lnTo>
                      <a:pt x="32091" y="32650"/>
                    </a:lnTo>
                    <a:lnTo>
                      <a:pt x="32371" y="32539"/>
                    </a:lnTo>
                    <a:lnTo>
                      <a:pt x="32669" y="32427"/>
                    </a:lnTo>
                    <a:lnTo>
                      <a:pt x="32930" y="32278"/>
                    </a:lnTo>
                    <a:lnTo>
                      <a:pt x="33210" y="32147"/>
                    </a:lnTo>
                    <a:lnTo>
                      <a:pt x="33452" y="31979"/>
                    </a:lnTo>
                    <a:lnTo>
                      <a:pt x="33694" y="31811"/>
                    </a:lnTo>
                    <a:lnTo>
                      <a:pt x="33937" y="31625"/>
                    </a:lnTo>
                    <a:lnTo>
                      <a:pt x="34142" y="31420"/>
                    </a:lnTo>
                    <a:lnTo>
                      <a:pt x="34347" y="31196"/>
                    </a:lnTo>
                    <a:lnTo>
                      <a:pt x="34534" y="30972"/>
                    </a:lnTo>
                    <a:lnTo>
                      <a:pt x="34701" y="30711"/>
                    </a:lnTo>
                    <a:lnTo>
                      <a:pt x="34869" y="30450"/>
                    </a:lnTo>
                    <a:lnTo>
                      <a:pt x="35000" y="30152"/>
                    </a:lnTo>
                    <a:lnTo>
                      <a:pt x="35112" y="29853"/>
                    </a:lnTo>
                    <a:lnTo>
                      <a:pt x="35205" y="29518"/>
                    </a:lnTo>
                    <a:lnTo>
                      <a:pt x="35298" y="29164"/>
                    </a:lnTo>
                    <a:lnTo>
                      <a:pt x="35354" y="28791"/>
                    </a:lnTo>
                    <a:lnTo>
                      <a:pt x="35391" y="28399"/>
                    </a:lnTo>
                    <a:lnTo>
                      <a:pt x="35391" y="27989"/>
                    </a:lnTo>
                    <a:lnTo>
                      <a:pt x="35410" y="16913"/>
                    </a:lnTo>
                    <a:lnTo>
                      <a:pt x="35429" y="6564"/>
                    </a:lnTo>
                    <a:lnTo>
                      <a:pt x="35410" y="6023"/>
                    </a:lnTo>
                    <a:lnTo>
                      <a:pt x="35373" y="5501"/>
                    </a:lnTo>
                    <a:lnTo>
                      <a:pt x="35298" y="4998"/>
                    </a:lnTo>
                    <a:lnTo>
                      <a:pt x="35205" y="4550"/>
                    </a:lnTo>
                    <a:lnTo>
                      <a:pt x="35093" y="4103"/>
                    </a:lnTo>
                    <a:lnTo>
                      <a:pt x="34962" y="3711"/>
                    </a:lnTo>
                    <a:lnTo>
                      <a:pt x="34813" y="3319"/>
                    </a:lnTo>
                    <a:lnTo>
                      <a:pt x="34627" y="2965"/>
                    </a:lnTo>
                    <a:lnTo>
                      <a:pt x="34422" y="2648"/>
                    </a:lnTo>
                    <a:lnTo>
                      <a:pt x="34217" y="2331"/>
                    </a:lnTo>
                    <a:lnTo>
                      <a:pt x="33974" y="2051"/>
                    </a:lnTo>
                    <a:lnTo>
                      <a:pt x="33732" y="1790"/>
                    </a:lnTo>
                    <a:lnTo>
                      <a:pt x="33471" y="1567"/>
                    </a:lnTo>
                    <a:lnTo>
                      <a:pt x="33191" y="1343"/>
                    </a:lnTo>
                    <a:lnTo>
                      <a:pt x="32893" y="1156"/>
                    </a:lnTo>
                    <a:lnTo>
                      <a:pt x="32576" y="970"/>
                    </a:lnTo>
                    <a:lnTo>
                      <a:pt x="32259" y="802"/>
                    </a:lnTo>
                    <a:lnTo>
                      <a:pt x="31942" y="672"/>
                    </a:lnTo>
                    <a:lnTo>
                      <a:pt x="31606" y="541"/>
                    </a:lnTo>
                    <a:lnTo>
                      <a:pt x="31252" y="429"/>
                    </a:lnTo>
                    <a:lnTo>
                      <a:pt x="30897" y="336"/>
                    </a:lnTo>
                    <a:lnTo>
                      <a:pt x="30543" y="261"/>
                    </a:lnTo>
                    <a:lnTo>
                      <a:pt x="30170" y="187"/>
                    </a:lnTo>
                    <a:lnTo>
                      <a:pt x="29797" y="131"/>
                    </a:lnTo>
                    <a:lnTo>
                      <a:pt x="29051" y="56"/>
                    </a:lnTo>
                    <a:lnTo>
                      <a:pt x="28287" y="19"/>
                    </a:lnTo>
                    <a:lnTo>
                      <a:pt x="275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2"/>
              <p:cNvSpPr/>
              <p:nvPr/>
            </p:nvSpPr>
            <p:spPr>
              <a:xfrm>
                <a:off x="5629875" y="4375325"/>
                <a:ext cx="251750" cy="257350"/>
              </a:xfrm>
              <a:custGeom>
                <a:avLst/>
                <a:gdLst/>
                <a:ahLst/>
                <a:cxnLst/>
                <a:rect l="l" t="t" r="r" b="b"/>
                <a:pathLst>
                  <a:path w="10070" h="10294" extrusionOk="0">
                    <a:moveTo>
                      <a:pt x="3003" y="0"/>
                    </a:moveTo>
                    <a:lnTo>
                      <a:pt x="2760" y="19"/>
                    </a:lnTo>
                    <a:lnTo>
                      <a:pt x="2499" y="75"/>
                    </a:lnTo>
                    <a:lnTo>
                      <a:pt x="2238" y="168"/>
                    </a:lnTo>
                    <a:lnTo>
                      <a:pt x="1977" y="280"/>
                    </a:lnTo>
                    <a:lnTo>
                      <a:pt x="1735" y="429"/>
                    </a:lnTo>
                    <a:lnTo>
                      <a:pt x="1511" y="597"/>
                    </a:lnTo>
                    <a:lnTo>
                      <a:pt x="1287" y="802"/>
                    </a:lnTo>
                    <a:lnTo>
                      <a:pt x="1063" y="1007"/>
                    </a:lnTo>
                    <a:lnTo>
                      <a:pt x="877" y="1250"/>
                    </a:lnTo>
                    <a:lnTo>
                      <a:pt x="690" y="1492"/>
                    </a:lnTo>
                    <a:lnTo>
                      <a:pt x="523" y="1772"/>
                    </a:lnTo>
                    <a:lnTo>
                      <a:pt x="392" y="2051"/>
                    </a:lnTo>
                    <a:lnTo>
                      <a:pt x="280" y="2350"/>
                    </a:lnTo>
                    <a:lnTo>
                      <a:pt x="187" y="2648"/>
                    </a:lnTo>
                    <a:lnTo>
                      <a:pt x="112" y="2946"/>
                    </a:lnTo>
                    <a:lnTo>
                      <a:pt x="56" y="3245"/>
                    </a:lnTo>
                    <a:lnTo>
                      <a:pt x="19" y="3543"/>
                    </a:lnTo>
                    <a:lnTo>
                      <a:pt x="1" y="3860"/>
                    </a:lnTo>
                    <a:lnTo>
                      <a:pt x="19" y="4158"/>
                    </a:lnTo>
                    <a:lnTo>
                      <a:pt x="19" y="4457"/>
                    </a:lnTo>
                    <a:lnTo>
                      <a:pt x="56" y="4774"/>
                    </a:lnTo>
                    <a:lnTo>
                      <a:pt x="112" y="5072"/>
                    </a:lnTo>
                    <a:lnTo>
                      <a:pt x="168" y="5370"/>
                    </a:lnTo>
                    <a:lnTo>
                      <a:pt x="243" y="5650"/>
                    </a:lnTo>
                    <a:lnTo>
                      <a:pt x="336" y="5948"/>
                    </a:lnTo>
                    <a:lnTo>
                      <a:pt x="429" y="6228"/>
                    </a:lnTo>
                    <a:lnTo>
                      <a:pt x="541" y="6489"/>
                    </a:lnTo>
                    <a:lnTo>
                      <a:pt x="653" y="6750"/>
                    </a:lnTo>
                    <a:lnTo>
                      <a:pt x="784" y="7011"/>
                    </a:lnTo>
                    <a:lnTo>
                      <a:pt x="933" y="7272"/>
                    </a:lnTo>
                    <a:lnTo>
                      <a:pt x="1082" y="7533"/>
                    </a:lnTo>
                    <a:lnTo>
                      <a:pt x="1418" y="8037"/>
                    </a:lnTo>
                    <a:lnTo>
                      <a:pt x="1772" y="8484"/>
                    </a:lnTo>
                    <a:lnTo>
                      <a:pt x="2164" y="8913"/>
                    </a:lnTo>
                    <a:lnTo>
                      <a:pt x="2574" y="9305"/>
                    </a:lnTo>
                    <a:lnTo>
                      <a:pt x="3021" y="9678"/>
                    </a:lnTo>
                    <a:lnTo>
                      <a:pt x="3469" y="10013"/>
                    </a:lnTo>
                    <a:lnTo>
                      <a:pt x="3954" y="10293"/>
                    </a:lnTo>
                    <a:lnTo>
                      <a:pt x="4774" y="9846"/>
                    </a:lnTo>
                    <a:lnTo>
                      <a:pt x="5166" y="9603"/>
                    </a:lnTo>
                    <a:lnTo>
                      <a:pt x="5557" y="9361"/>
                    </a:lnTo>
                    <a:lnTo>
                      <a:pt x="5930" y="9100"/>
                    </a:lnTo>
                    <a:lnTo>
                      <a:pt x="6303" y="8820"/>
                    </a:lnTo>
                    <a:lnTo>
                      <a:pt x="6676" y="8540"/>
                    </a:lnTo>
                    <a:lnTo>
                      <a:pt x="7012" y="8261"/>
                    </a:lnTo>
                    <a:lnTo>
                      <a:pt x="7441" y="7850"/>
                    </a:lnTo>
                    <a:lnTo>
                      <a:pt x="7832" y="7440"/>
                    </a:lnTo>
                    <a:lnTo>
                      <a:pt x="8224" y="7030"/>
                    </a:lnTo>
                    <a:lnTo>
                      <a:pt x="8597" y="6601"/>
                    </a:lnTo>
                    <a:lnTo>
                      <a:pt x="9044" y="6079"/>
                    </a:lnTo>
                    <a:lnTo>
                      <a:pt x="9249" y="5799"/>
                    </a:lnTo>
                    <a:lnTo>
                      <a:pt x="9454" y="5520"/>
                    </a:lnTo>
                    <a:lnTo>
                      <a:pt x="9622" y="5240"/>
                    </a:lnTo>
                    <a:lnTo>
                      <a:pt x="9790" y="4942"/>
                    </a:lnTo>
                    <a:lnTo>
                      <a:pt x="9921" y="4625"/>
                    </a:lnTo>
                    <a:lnTo>
                      <a:pt x="10014" y="4308"/>
                    </a:lnTo>
                    <a:lnTo>
                      <a:pt x="10032" y="4140"/>
                    </a:lnTo>
                    <a:lnTo>
                      <a:pt x="10051" y="3972"/>
                    </a:lnTo>
                    <a:lnTo>
                      <a:pt x="10070" y="3804"/>
                    </a:lnTo>
                    <a:lnTo>
                      <a:pt x="10051" y="3636"/>
                    </a:lnTo>
                    <a:lnTo>
                      <a:pt x="10032" y="3468"/>
                    </a:lnTo>
                    <a:lnTo>
                      <a:pt x="10014" y="3282"/>
                    </a:lnTo>
                    <a:lnTo>
                      <a:pt x="9976" y="3114"/>
                    </a:lnTo>
                    <a:lnTo>
                      <a:pt x="9921" y="2965"/>
                    </a:lnTo>
                    <a:lnTo>
                      <a:pt x="9846" y="2797"/>
                    </a:lnTo>
                    <a:lnTo>
                      <a:pt x="9771" y="2648"/>
                    </a:lnTo>
                    <a:lnTo>
                      <a:pt x="9678" y="2499"/>
                    </a:lnTo>
                    <a:lnTo>
                      <a:pt x="9566" y="2368"/>
                    </a:lnTo>
                    <a:lnTo>
                      <a:pt x="9454" y="2238"/>
                    </a:lnTo>
                    <a:lnTo>
                      <a:pt x="9324" y="2126"/>
                    </a:lnTo>
                    <a:lnTo>
                      <a:pt x="9175" y="2014"/>
                    </a:lnTo>
                    <a:lnTo>
                      <a:pt x="9025" y="1921"/>
                    </a:lnTo>
                    <a:lnTo>
                      <a:pt x="8802" y="1828"/>
                    </a:lnTo>
                    <a:lnTo>
                      <a:pt x="8541" y="1772"/>
                    </a:lnTo>
                    <a:lnTo>
                      <a:pt x="8298" y="1734"/>
                    </a:lnTo>
                    <a:lnTo>
                      <a:pt x="8037" y="1716"/>
                    </a:lnTo>
                    <a:lnTo>
                      <a:pt x="7627" y="1716"/>
                    </a:lnTo>
                    <a:lnTo>
                      <a:pt x="7198" y="1772"/>
                    </a:lnTo>
                    <a:lnTo>
                      <a:pt x="6788" y="1865"/>
                    </a:lnTo>
                    <a:lnTo>
                      <a:pt x="6396" y="1995"/>
                    </a:lnTo>
                    <a:lnTo>
                      <a:pt x="6005" y="2182"/>
                    </a:lnTo>
                    <a:lnTo>
                      <a:pt x="5632" y="2387"/>
                    </a:lnTo>
                    <a:lnTo>
                      <a:pt x="5259" y="2629"/>
                    </a:lnTo>
                    <a:lnTo>
                      <a:pt x="4923" y="2909"/>
                    </a:lnTo>
                    <a:lnTo>
                      <a:pt x="4923" y="2648"/>
                    </a:lnTo>
                    <a:lnTo>
                      <a:pt x="4923" y="2406"/>
                    </a:lnTo>
                    <a:lnTo>
                      <a:pt x="4867" y="1921"/>
                    </a:lnTo>
                    <a:lnTo>
                      <a:pt x="4830" y="1622"/>
                    </a:lnTo>
                    <a:lnTo>
                      <a:pt x="4793" y="1343"/>
                    </a:lnTo>
                    <a:lnTo>
                      <a:pt x="4718" y="1063"/>
                    </a:lnTo>
                    <a:lnTo>
                      <a:pt x="4662" y="933"/>
                    </a:lnTo>
                    <a:lnTo>
                      <a:pt x="4606" y="802"/>
                    </a:lnTo>
                    <a:lnTo>
                      <a:pt x="4532" y="690"/>
                    </a:lnTo>
                    <a:lnTo>
                      <a:pt x="4457" y="578"/>
                    </a:lnTo>
                    <a:lnTo>
                      <a:pt x="4364" y="466"/>
                    </a:lnTo>
                    <a:lnTo>
                      <a:pt x="4252" y="392"/>
                    </a:lnTo>
                    <a:lnTo>
                      <a:pt x="4140" y="299"/>
                    </a:lnTo>
                    <a:lnTo>
                      <a:pt x="4028" y="224"/>
                    </a:lnTo>
                    <a:lnTo>
                      <a:pt x="3767" y="112"/>
                    </a:lnTo>
                    <a:lnTo>
                      <a:pt x="3525" y="37"/>
                    </a:lnTo>
                    <a:lnTo>
                      <a:pt x="32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2"/>
              <p:cNvSpPr/>
              <p:nvPr/>
            </p:nvSpPr>
            <p:spPr>
              <a:xfrm>
                <a:off x="5557150" y="4530075"/>
                <a:ext cx="33287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315" h="12159" extrusionOk="0">
                    <a:moveTo>
                      <a:pt x="3618" y="1"/>
                    </a:moveTo>
                    <a:lnTo>
                      <a:pt x="3282" y="38"/>
                    </a:lnTo>
                    <a:lnTo>
                      <a:pt x="2947" y="94"/>
                    </a:lnTo>
                    <a:lnTo>
                      <a:pt x="2630" y="187"/>
                    </a:lnTo>
                    <a:lnTo>
                      <a:pt x="2313" y="336"/>
                    </a:lnTo>
                    <a:lnTo>
                      <a:pt x="1996" y="486"/>
                    </a:lnTo>
                    <a:lnTo>
                      <a:pt x="1716" y="691"/>
                    </a:lnTo>
                    <a:lnTo>
                      <a:pt x="1436" y="896"/>
                    </a:lnTo>
                    <a:lnTo>
                      <a:pt x="1194" y="1138"/>
                    </a:lnTo>
                    <a:lnTo>
                      <a:pt x="952" y="1399"/>
                    </a:lnTo>
                    <a:lnTo>
                      <a:pt x="728" y="1679"/>
                    </a:lnTo>
                    <a:lnTo>
                      <a:pt x="541" y="1977"/>
                    </a:lnTo>
                    <a:lnTo>
                      <a:pt x="392" y="2294"/>
                    </a:lnTo>
                    <a:lnTo>
                      <a:pt x="262" y="2611"/>
                    </a:lnTo>
                    <a:lnTo>
                      <a:pt x="150" y="2947"/>
                    </a:lnTo>
                    <a:lnTo>
                      <a:pt x="75" y="3283"/>
                    </a:lnTo>
                    <a:lnTo>
                      <a:pt x="19" y="3618"/>
                    </a:lnTo>
                    <a:lnTo>
                      <a:pt x="1" y="3973"/>
                    </a:lnTo>
                    <a:lnTo>
                      <a:pt x="1" y="4308"/>
                    </a:lnTo>
                    <a:lnTo>
                      <a:pt x="19" y="4644"/>
                    </a:lnTo>
                    <a:lnTo>
                      <a:pt x="57" y="4979"/>
                    </a:lnTo>
                    <a:lnTo>
                      <a:pt x="113" y="5315"/>
                    </a:lnTo>
                    <a:lnTo>
                      <a:pt x="187" y="5651"/>
                    </a:lnTo>
                    <a:lnTo>
                      <a:pt x="280" y="5986"/>
                    </a:lnTo>
                    <a:lnTo>
                      <a:pt x="392" y="6322"/>
                    </a:lnTo>
                    <a:lnTo>
                      <a:pt x="523" y="6658"/>
                    </a:lnTo>
                    <a:lnTo>
                      <a:pt x="653" y="6975"/>
                    </a:lnTo>
                    <a:lnTo>
                      <a:pt x="821" y="7292"/>
                    </a:lnTo>
                    <a:lnTo>
                      <a:pt x="970" y="7590"/>
                    </a:lnTo>
                    <a:lnTo>
                      <a:pt x="1157" y="7907"/>
                    </a:lnTo>
                    <a:lnTo>
                      <a:pt x="1343" y="8187"/>
                    </a:lnTo>
                    <a:lnTo>
                      <a:pt x="1530" y="8504"/>
                    </a:lnTo>
                    <a:lnTo>
                      <a:pt x="1753" y="8802"/>
                    </a:lnTo>
                    <a:lnTo>
                      <a:pt x="1977" y="9082"/>
                    </a:lnTo>
                    <a:lnTo>
                      <a:pt x="2201" y="9361"/>
                    </a:lnTo>
                    <a:lnTo>
                      <a:pt x="2443" y="9641"/>
                    </a:lnTo>
                    <a:lnTo>
                      <a:pt x="2686" y="9921"/>
                    </a:lnTo>
                    <a:lnTo>
                      <a:pt x="3208" y="10424"/>
                    </a:lnTo>
                    <a:lnTo>
                      <a:pt x="3767" y="10909"/>
                    </a:lnTo>
                    <a:lnTo>
                      <a:pt x="4345" y="11357"/>
                    </a:lnTo>
                    <a:lnTo>
                      <a:pt x="4942" y="11785"/>
                    </a:lnTo>
                    <a:lnTo>
                      <a:pt x="5576" y="12158"/>
                    </a:lnTo>
                    <a:lnTo>
                      <a:pt x="6135" y="11916"/>
                    </a:lnTo>
                    <a:lnTo>
                      <a:pt x="6676" y="11636"/>
                    </a:lnTo>
                    <a:lnTo>
                      <a:pt x="7217" y="11375"/>
                    </a:lnTo>
                    <a:lnTo>
                      <a:pt x="7739" y="11077"/>
                    </a:lnTo>
                    <a:lnTo>
                      <a:pt x="8242" y="10760"/>
                    </a:lnTo>
                    <a:lnTo>
                      <a:pt x="8727" y="10443"/>
                    </a:lnTo>
                    <a:lnTo>
                      <a:pt x="9212" y="10089"/>
                    </a:lnTo>
                    <a:lnTo>
                      <a:pt x="9660" y="9716"/>
                    </a:lnTo>
                    <a:lnTo>
                      <a:pt x="9939" y="9473"/>
                    </a:lnTo>
                    <a:lnTo>
                      <a:pt x="10219" y="9212"/>
                    </a:lnTo>
                    <a:lnTo>
                      <a:pt x="10722" y="8672"/>
                    </a:lnTo>
                    <a:lnTo>
                      <a:pt x="11207" y="8112"/>
                    </a:lnTo>
                    <a:lnTo>
                      <a:pt x="11673" y="7534"/>
                    </a:lnTo>
                    <a:lnTo>
                      <a:pt x="11953" y="7180"/>
                    </a:lnTo>
                    <a:lnTo>
                      <a:pt x="12233" y="6807"/>
                    </a:lnTo>
                    <a:lnTo>
                      <a:pt x="12494" y="6434"/>
                    </a:lnTo>
                    <a:lnTo>
                      <a:pt x="12718" y="6042"/>
                    </a:lnTo>
                    <a:lnTo>
                      <a:pt x="12923" y="5651"/>
                    </a:lnTo>
                    <a:lnTo>
                      <a:pt x="13091" y="5241"/>
                    </a:lnTo>
                    <a:lnTo>
                      <a:pt x="13165" y="5017"/>
                    </a:lnTo>
                    <a:lnTo>
                      <a:pt x="13221" y="4812"/>
                    </a:lnTo>
                    <a:lnTo>
                      <a:pt x="13258" y="4588"/>
                    </a:lnTo>
                    <a:lnTo>
                      <a:pt x="13296" y="4383"/>
                    </a:lnTo>
                    <a:lnTo>
                      <a:pt x="13314" y="4159"/>
                    </a:lnTo>
                    <a:lnTo>
                      <a:pt x="13314" y="3935"/>
                    </a:lnTo>
                    <a:lnTo>
                      <a:pt x="13296" y="3712"/>
                    </a:lnTo>
                    <a:lnTo>
                      <a:pt x="13258" y="3488"/>
                    </a:lnTo>
                    <a:lnTo>
                      <a:pt x="13202" y="3264"/>
                    </a:lnTo>
                    <a:lnTo>
                      <a:pt x="13146" y="3040"/>
                    </a:lnTo>
                    <a:lnTo>
                      <a:pt x="13053" y="2835"/>
                    </a:lnTo>
                    <a:lnTo>
                      <a:pt x="12960" y="2630"/>
                    </a:lnTo>
                    <a:lnTo>
                      <a:pt x="12830" y="2444"/>
                    </a:lnTo>
                    <a:lnTo>
                      <a:pt x="12699" y="2257"/>
                    </a:lnTo>
                    <a:lnTo>
                      <a:pt x="12550" y="2089"/>
                    </a:lnTo>
                    <a:lnTo>
                      <a:pt x="12382" y="1921"/>
                    </a:lnTo>
                    <a:lnTo>
                      <a:pt x="12214" y="1791"/>
                    </a:lnTo>
                    <a:lnTo>
                      <a:pt x="12009" y="1660"/>
                    </a:lnTo>
                    <a:lnTo>
                      <a:pt x="11804" y="1549"/>
                    </a:lnTo>
                    <a:lnTo>
                      <a:pt x="11580" y="1474"/>
                    </a:lnTo>
                    <a:lnTo>
                      <a:pt x="11431" y="1437"/>
                    </a:lnTo>
                    <a:lnTo>
                      <a:pt x="11263" y="1399"/>
                    </a:lnTo>
                    <a:lnTo>
                      <a:pt x="10928" y="1362"/>
                    </a:lnTo>
                    <a:lnTo>
                      <a:pt x="10573" y="1343"/>
                    </a:lnTo>
                    <a:lnTo>
                      <a:pt x="10238" y="1381"/>
                    </a:lnTo>
                    <a:lnTo>
                      <a:pt x="9958" y="1399"/>
                    </a:lnTo>
                    <a:lnTo>
                      <a:pt x="9697" y="1455"/>
                    </a:lnTo>
                    <a:lnTo>
                      <a:pt x="9417" y="1511"/>
                    </a:lnTo>
                    <a:lnTo>
                      <a:pt x="9156" y="1567"/>
                    </a:lnTo>
                    <a:lnTo>
                      <a:pt x="8895" y="1660"/>
                    </a:lnTo>
                    <a:lnTo>
                      <a:pt x="8634" y="1754"/>
                    </a:lnTo>
                    <a:lnTo>
                      <a:pt x="8392" y="1847"/>
                    </a:lnTo>
                    <a:lnTo>
                      <a:pt x="8131" y="1959"/>
                    </a:lnTo>
                    <a:lnTo>
                      <a:pt x="7888" y="2089"/>
                    </a:lnTo>
                    <a:lnTo>
                      <a:pt x="7646" y="2220"/>
                    </a:lnTo>
                    <a:lnTo>
                      <a:pt x="7422" y="2369"/>
                    </a:lnTo>
                    <a:lnTo>
                      <a:pt x="7198" y="2518"/>
                    </a:lnTo>
                    <a:lnTo>
                      <a:pt x="6974" y="2686"/>
                    </a:lnTo>
                    <a:lnTo>
                      <a:pt x="6769" y="2854"/>
                    </a:lnTo>
                    <a:lnTo>
                      <a:pt x="6564" y="3040"/>
                    </a:lnTo>
                    <a:lnTo>
                      <a:pt x="6378" y="3227"/>
                    </a:lnTo>
                    <a:lnTo>
                      <a:pt x="6322" y="2928"/>
                    </a:lnTo>
                    <a:lnTo>
                      <a:pt x="6266" y="2630"/>
                    </a:lnTo>
                    <a:lnTo>
                      <a:pt x="6117" y="2052"/>
                    </a:lnTo>
                    <a:lnTo>
                      <a:pt x="6024" y="1716"/>
                    </a:lnTo>
                    <a:lnTo>
                      <a:pt x="5893" y="1381"/>
                    </a:lnTo>
                    <a:lnTo>
                      <a:pt x="5837" y="1213"/>
                    </a:lnTo>
                    <a:lnTo>
                      <a:pt x="5744" y="1064"/>
                    </a:lnTo>
                    <a:lnTo>
                      <a:pt x="5651" y="915"/>
                    </a:lnTo>
                    <a:lnTo>
                      <a:pt x="5557" y="784"/>
                    </a:lnTo>
                    <a:lnTo>
                      <a:pt x="5427" y="635"/>
                    </a:lnTo>
                    <a:lnTo>
                      <a:pt x="5296" y="523"/>
                    </a:lnTo>
                    <a:lnTo>
                      <a:pt x="5147" y="411"/>
                    </a:lnTo>
                    <a:lnTo>
                      <a:pt x="4998" y="318"/>
                    </a:lnTo>
                    <a:lnTo>
                      <a:pt x="4830" y="243"/>
                    </a:lnTo>
                    <a:lnTo>
                      <a:pt x="4662" y="169"/>
                    </a:lnTo>
                    <a:lnTo>
                      <a:pt x="4476" y="113"/>
                    </a:lnTo>
                    <a:lnTo>
                      <a:pt x="4308" y="75"/>
                    </a:lnTo>
                    <a:lnTo>
                      <a:pt x="3954" y="19"/>
                    </a:lnTo>
                    <a:lnTo>
                      <a:pt x="36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2"/>
              <p:cNvSpPr/>
              <p:nvPr/>
            </p:nvSpPr>
            <p:spPr>
              <a:xfrm>
                <a:off x="5569750" y="4742200"/>
                <a:ext cx="25127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19617" extrusionOk="0">
                    <a:moveTo>
                      <a:pt x="709" y="0"/>
                    </a:moveTo>
                    <a:lnTo>
                      <a:pt x="75" y="19"/>
                    </a:lnTo>
                    <a:lnTo>
                      <a:pt x="37" y="541"/>
                    </a:lnTo>
                    <a:lnTo>
                      <a:pt x="0" y="1380"/>
                    </a:lnTo>
                    <a:lnTo>
                      <a:pt x="0" y="2480"/>
                    </a:lnTo>
                    <a:lnTo>
                      <a:pt x="0" y="3804"/>
                    </a:lnTo>
                    <a:lnTo>
                      <a:pt x="19" y="5296"/>
                    </a:lnTo>
                    <a:lnTo>
                      <a:pt x="75" y="6918"/>
                    </a:lnTo>
                    <a:lnTo>
                      <a:pt x="149" y="8596"/>
                    </a:lnTo>
                    <a:lnTo>
                      <a:pt x="243" y="10330"/>
                    </a:lnTo>
                    <a:lnTo>
                      <a:pt x="392" y="12027"/>
                    </a:lnTo>
                    <a:lnTo>
                      <a:pt x="466" y="12866"/>
                    </a:lnTo>
                    <a:lnTo>
                      <a:pt x="560" y="13668"/>
                    </a:lnTo>
                    <a:lnTo>
                      <a:pt x="653" y="14470"/>
                    </a:lnTo>
                    <a:lnTo>
                      <a:pt x="765" y="15216"/>
                    </a:lnTo>
                    <a:lnTo>
                      <a:pt x="877" y="15924"/>
                    </a:lnTo>
                    <a:lnTo>
                      <a:pt x="1007" y="16595"/>
                    </a:lnTo>
                    <a:lnTo>
                      <a:pt x="1156" y="17211"/>
                    </a:lnTo>
                    <a:lnTo>
                      <a:pt x="1305" y="17770"/>
                    </a:lnTo>
                    <a:lnTo>
                      <a:pt x="1473" y="18255"/>
                    </a:lnTo>
                    <a:lnTo>
                      <a:pt x="1641" y="18684"/>
                    </a:lnTo>
                    <a:lnTo>
                      <a:pt x="1734" y="18889"/>
                    </a:lnTo>
                    <a:lnTo>
                      <a:pt x="1828" y="19057"/>
                    </a:lnTo>
                    <a:lnTo>
                      <a:pt x="1921" y="19206"/>
                    </a:lnTo>
                    <a:lnTo>
                      <a:pt x="2033" y="19318"/>
                    </a:lnTo>
                    <a:lnTo>
                      <a:pt x="2126" y="19430"/>
                    </a:lnTo>
                    <a:lnTo>
                      <a:pt x="2238" y="19523"/>
                    </a:lnTo>
                    <a:lnTo>
                      <a:pt x="2350" y="19579"/>
                    </a:lnTo>
                    <a:lnTo>
                      <a:pt x="2480" y="19616"/>
                    </a:lnTo>
                    <a:lnTo>
                      <a:pt x="2648" y="19616"/>
                    </a:lnTo>
                    <a:lnTo>
                      <a:pt x="2741" y="19579"/>
                    </a:lnTo>
                    <a:lnTo>
                      <a:pt x="2853" y="19523"/>
                    </a:lnTo>
                    <a:lnTo>
                      <a:pt x="2946" y="19448"/>
                    </a:lnTo>
                    <a:lnTo>
                      <a:pt x="3058" y="19355"/>
                    </a:lnTo>
                    <a:lnTo>
                      <a:pt x="3282" y="19094"/>
                    </a:lnTo>
                    <a:lnTo>
                      <a:pt x="3506" y="18796"/>
                    </a:lnTo>
                    <a:lnTo>
                      <a:pt x="3748" y="18404"/>
                    </a:lnTo>
                    <a:lnTo>
                      <a:pt x="4009" y="17975"/>
                    </a:lnTo>
                    <a:lnTo>
                      <a:pt x="4270" y="17472"/>
                    </a:lnTo>
                    <a:lnTo>
                      <a:pt x="4550" y="16931"/>
                    </a:lnTo>
                    <a:lnTo>
                      <a:pt x="4830" y="16353"/>
                    </a:lnTo>
                    <a:lnTo>
                      <a:pt x="5109" y="15719"/>
                    </a:lnTo>
                    <a:lnTo>
                      <a:pt x="5389" y="15048"/>
                    </a:lnTo>
                    <a:lnTo>
                      <a:pt x="5967" y="13631"/>
                    </a:lnTo>
                    <a:lnTo>
                      <a:pt x="6545" y="12120"/>
                    </a:lnTo>
                    <a:lnTo>
                      <a:pt x="7123" y="10573"/>
                    </a:lnTo>
                    <a:lnTo>
                      <a:pt x="7664" y="9006"/>
                    </a:lnTo>
                    <a:lnTo>
                      <a:pt x="8186" y="7477"/>
                    </a:lnTo>
                    <a:lnTo>
                      <a:pt x="8671" y="6004"/>
                    </a:lnTo>
                    <a:lnTo>
                      <a:pt x="9491" y="3431"/>
                    </a:lnTo>
                    <a:lnTo>
                      <a:pt x="10051" y="1585"/>
                    </a:lnTo>
                    <a:lnTo>
                      <a:pt x="9454" y="1380"/>
                    </a:lnTo>
                    <a:lnTo>
                      <a:pt x="8857" y="1175"/>
                    </a:lnTo>
                    <a:lnTo>
                      <a:pt x="8242" y="1007"/>
                    </a:lnTo>
                    <a:lnTo>
                      <a:pt x="7627" y="839"/>
                    </a:lnTo>
                    <a:lnTo>
                      <a:pt x="7011" y="690"/>
                    </a:lnTo>
                    <a:lnTo>
                      <a:pt x="6396" y="541"/>
                    </a:lnTo>
                    <a:lnTo>
                      <a:pt x="5762" y="429"/>
                    </a:lnTo>
                    <a:lnTo>
                      <a:pt x="5147" y="317"/>
                    </a:lnTo>
                    <a:lnTo>
                      <a:pt x="4513" y="224"/>
                    </a:lnTo>
                    <a:lnTo>
                      <a:pt x="3879" y="149"/>
                    </a:lnTo>
                    <a:lnTo>
                      <a:pt x="3245" y="93"/>
                    </a:lnTo>
                    <a:lnTo>
                      <a:pt x="2611" y="37"/>
                    </a:lnTo>
                    <a:lnTo>
                      <a:pt x="1977" y="19"/>
                    </a:lnTo>
                    <a:lnTo>
                      <a:pt x="13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2"/>
              <p:cNvSpPr/>
              <p:nvPr/>
            </p:nvSpPr>
            <p:spPr>
              <a:xfrm>
                <a:off x="5547825" y="4709550"/>
                <a:ext cx="295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782" extrusionOk="0">
                    <a:moveTo>
                      <a:pt x="2593" y="1"/>
                    </a:moveTo>
                    <a:lnTo>
                      <a:pt x="2481" y="19"/>
                    </a:lnTo>
                    <a:lnTo>
                      <a:pt x="2369" y="38"/>
                    </a:lnTo>
                    <a:lnTo>
                      <a:pt x="2145" y="131"/>
                    </a:lnTo>
                    <a:lnTo>
                      <a:pt x="1903" y="243"/>
                    </a:lnTo>
                    <a:lnTo>
                      <a:pt x="1679" y="392"/>
                    </a:lnTo>
                    <a:lnTo>
                      <a:pt x="1474" y="579"/>
                    </a:lnTo>
                    <a:lnTo>
                      <a:pt x="1269" y="784"/>
                    </a:lnTo>
                    <a:lnTo>
                      <a:pt x="1064" y="989"/>
                    </a:lnTo>
                    <a:lnTo>
                      <a:pt x="896" y="1213"/>
                    </a:lnTo>
                    <a:lnTo>
                      <a:pt x="728" y="1455"/>
                    </a:lnTo>
                    <a:lnTo>
                      <a:pt x="579" y="1679"/>
                    </a:lnTo>
                    <a:lnTo>
                      <a:pt x="448" y="1903"/>
                    </a:lnTo>
                    <a:lnTo>
                      <a:pt x="355" y="2126"/>
                    </a:lnTo>
                    <a:lnTo>
                      <a:pt x="262" y="2332"/>
                    </a:lnTo>
                    <a:lnTo>
                      <a:pt x="225" y="2518"/>
                    </a:lnTo>
                    <a:lnTo>
                      <a:pt x="150" y="2835"/>
                    </a:lnTo>
                    <a:lnTo>
                      <a:pt x="75" y="3320"/>
                    </a:lnTo>
                    <a:lnTo>
                      <a:pt x="19" y="3917"/>
                    </a:lnTo>
                    <a:lnTo>
                      <a:pt x="1" y="4215"/>
                    </a:lnTo>
                    <a:lnTo>
                      <a:pt x="1" y="4495"/>
                    </a:lnTo>
                    <a:lnTo>
                      <a:pt x="19" y="4774"/>
                    </a:lnTo>
                    <a:lnTo>
                      <a:pt x="57" y="5017"/>
                    </a:lnTo>
                    <a:lnTo>
                      <a:pt x="131" y="5222"/>
                    </a:lnTo>
                    <a:lnTo>
                      <a:pt x="169" y="5315"/>
                    </a:lnTo>
                    <a:lnTo>
                      <a:pt x="225" y="5390"/>
                    </a:lnTo>
                    <a:lnTo>
                      <a:pt x="280" y="5446"/>
                    </a:lnTo>
                    <a:lnTo>
                      <a:pt x="355" y="5483"/>
                    </a:lnTo>
                    <a:lnTo>
                      <a:pt x="430" y="5502"/>
                    </a:lnTo>
                    <a:lnTo>
                      <a:pt x="504" y="5520"/>
                    </a:lnTo>
                    <a:lnTo>
                      <a:pt x="616" y="5502"/>
                    </a:lnTo>
                    <a:lnTo>
                      <a:pt x="709" y="5464"/>
                    </a:lnTo>
                    <a:lnTo>
                      <a:pt x="840" y="5408"/>
                    </a:lnTo>
                    <a:lnTo>
                      <a:pt x="970" y="5334"/>
                    </a:lnTo>
                    <a:lnTo>
                      <a:pt x="1082" y="5240"/>
                    </a:lnTo>
                    <a:lnTo>
                      <a:pt x="1175" y="5091"/>
                    </a:lnTo>
                    <a:lnTo>
                      <a:pt x="1269" y="4923"/>
                    </a:lnTo>
                    <a:lnTo>
                      <a:pt x="1343" y="4737"/>
                    </a:lnTo>
                    <a:lnTo>
                      <a:pt x="1511" y="4364"/>
                    </a:lnTo>
                    <a:lnTo>
                      <a:pt x="1586" y="4196"/>
                    </a:lnTo>
                    <a:lnTo>
                      <a:pt x="1679" y="4066"/>
                    </a:lnTo>
                    <a:lnTo>
                      <a:pt x="1809" y="3879"/>
                    </a:lnTo>
                    <a:lnTo>
                      <a:pt x="1977" y="3711"/>
                    </a:lnTo>
                    <a:lnTo>
                      <a:pt x="2126" y="3562"/>
                    </a:lnTo>
                    <a:lnTo>
                      <a:pt x="2294" y="3413"/>
                    </a:lnTo>
                    <a:lnTo>
                      <a:pt x="2481" y="3264"/>
                    </a:lnTo>
                    <a:lnTo>
                      <a:pt x="2667" y="3152"/>
                    </a:lnTo>
                    <a:lnTo>
                      <a:pt x="2872" y="3040"/>
                    </a:lnTo>
                    <a:lnTo>
                      <a:pt x="3077" y="2947"/>
                    </a:lnTo>
                    <a:lnTo>
                      <a:pt x="3357" y="2854"/>
                    </a:lnTo>
                    <a:lnTo>
                      <a:pt x="3618" y="2798"/>
                    </a:lnTo>
                    <a:lnTo>
                      <a:pt x="3861" y="2760"/>
                    </a:lnTo>
                    <a:lnTo>
                      <a:pt x="4103" y="2760"/>
                    </a:lnTo>
                    <a:lnTo>
                      <a:pt x="4327" y="2779"/>
                    </a:lnTo>
                    <a:lnTo>
                      <a:pt x="4532" y="2835"/>
                    </a:lnTo>
                    <a:lnTo>
                      <a:pt x="4718" y="2891"/>
                    </a:lnTo>
                    <a:lnTo>
                      <a:pt x="4905" y="3003"/>
                    </a:lnTo>
                    <a:lnTo>
                      <a:pt x="5073" y="3115"/>
                    </a:lnTo>
                    <a:lnTo>
                      <a:pt x="5240" y="3245"/>
                    </a:lnTo>
                    <a:lnTo>
                      <a:pt x="5408" y="3394"/>
                    </a:lnTo>
                    <a:lnTo>
                      <a:pt x="5539" y="3581"/>
                    </a:lnTo>
                    <a:lnTo>
                      <a:pt x="5688" y="3767"/>
                    </a:lnTo>
                    <a:lnTo>
                      <a:pt x="5818" y="3954"/>
                    </a:lnTo>
                    <a:lnTo>
                      <a:pt x="6080" y="4401"/>
                    </a:lnTo>
                    <a:lnTo>
                      <a:pt x="6247" y="4718"/>
                    </a:lnTo>
                    <a:lnTo>
                      <a:pt x="6359" y="4868"/>
                    </a:lnTo>
                    <a:lnTo>
                      <a:pt x="6471" y="4998"/>
                    </a:lnTo>
                    <a:lnTo>
                      <a:pt x="6602" y="5110"/>
                    </a:lnTo>
                    <a:lnTo>
                      <a:pt x="6676" y="5166"/>
                    </a:lnTo>
                    <a:lnTo>
                      <a:pt x="6751" y="5203"/>
                    </a:lnTo>
                    <a:lnTo>
                      <a:pt x="6844" y="5222"/>
                    </a:lnTo>
                    <a:lnTo>
                      <a:pt x="7031" y="5222"/>
                    </a:lnTo>
                    <a:lnTo>
                      <a:pt x="7142" y="5203"/>
                    </a:lnTo>
                    <a:lnTo>
                      <a:pt x="7254" y="5166"/>
                    </a:lnTo>
                    <a:lnTo>
                      <a:pt x="7347" y="5110"/>
                    </a:lnTo>
                    <a:lnTo>
                      <a:pt x="7422" y="5035"/>
                    </a:lnTo>
                    <a:lnTo>
                      <a:pt x="7478" y="4961"/>
                    </a:lnTo>
                    <a:lnTo>
                      <a:pt x="7534" y="4886"/>
                    </a:lnTo>
                    <a:lnTo>
                      <a:pt x="7571" y="4793"/>
                    </a:lnTo>
                    <a:lnTo>
                      <a:pt x="7627" y="4606"/>
                    </a:lnTo>
                    <a:lnTo>
                      <a:pt x="7664" y="4401"/>
                    </a:lnTo>
                    <a:lnTo>
                      <a:pt x="7720" y="4215"/>
                    </a:lnTo>
                    <a:lnTo>
                      <a:pt x="7758" y="4122"/>
                    </a:lnTo>
                    <a:lnTo>
                      <a:pt x="7795" y="4028"/>
                    </a:lnTo>
                    <a:lnTo>
                      <a:pt x="7851" y="3954"/>
                    </a:lnTo>
                    <a:lnTo>
                      <a:pt x="7926" y="3879"/>
                    </a:lnTo>
                    <a:lnTo>
                      <a:pt x="8019" y="3805"/>
                    </a:lnTo>
                    <a:lnTo>
                      <a:pt x="8112" y="3730"/>
                    </a:lnTo>
                    <a:lnTo>
                      <a:pt x="8205" y="3693"/>
                    </a:lnTo>
                    <a:lnTo>
                      <a:pt x="8298" y="3656"/>
                    </a:lnTo>
                    <a:lnTo>
                      <a:pt x="8392" y="3637"/>
                    </a:lnTo>
                    <a:lnTo>
                      <a:pt x="8560" y="3637"/>
                    </a:lnTo>
                    <a:lnTo>
                      <a:pt x="8653" y="3656"/>
                    </a:lnTo>
                    <a:lnTo>
                      <a:pt x="8839" y="3730"/>
                    </a:lnTo>
                    <a:lnTo>
                      <a:pt x="9007" y="3823"/>
                    </a:lnTo>
                    <a:lnTo>
                      <a:pt x="9175" y="3954"/>
                    </a:lnTo>
                    <a:lnTo>
                      <a:pt x="9324" y="4103"/>
                    </a:lnTo>
                    <a:lnTo>
                      <a:pt x="9492" y="4271"/>
                    </a:lnTo>
                    <a:lnTo>
                      <a:pt x="9641" y="4457"/>
                    </a:lnTo>
                    <a:lnTo>
                      <a:pt x="9921" y="4812"/>
                    </a:lnTo>
                    <a:lnTo>
                      <a:pt x="10182" y="5147"/>
                    </a:lnTo>
                    <a:lnTo>
                      <a:pt x="10294" y="5296"/>
                    </a:lnTo>
                    <a:lnTo>
                      <a:pt x="10424" y="5408"/>
                    </a:lnTo>
                    <a:lnTo>
                      <a:pt x="10667" y="5595"/>
                    </a:lnTo>
                    <a:lnTo>
                      <a:pt x="10778" y="5669"/>
                    </a:lnTo>
                    <a:lnTo>
                      <a:pt x="10890" y="5707"/>
                    </a:lnTo>
                    <a:lnTo>
                      <a:pt x="10984" y="5744"/>
                    </a:lnTo>
                    <a:lnTo>
                      <a:pt x="11077" y="5781"/>
                    </a:lnTo>
                    <a:lnTo>
                      <a:pt x="11245" y="5781"/>
                    </a:lnTo>
                    <a:lnTo>
                      <a:pt x="11338" y="5763"/>
                    </a:lnTo>
                    <a:lnTo>
                      <a:pt x="11394" y="5725"/>
                    </a:lnTo>
                    <a:lnTo>
                      <a:pt x="11468" y="5688"/>
                    </a:lnTo>
                    <a:lnTo>
                      <a:pt x="11524" y="5632"/>
                    </a:lnTo>
                    <a:lnTo>
                      <a:pt x="11618" y="5502"/>
                    </a:lnTo>
                    <a:lnTo>
                      <a:pt x="11692" y="5334"/>
                    </a:lnTo>
                    <a:lnTo>
                      <a:pt x="11748" y="5129"/>
                    </a:lnTo>
                    <a:lnTo>
                      <a:pt x="11785" y="4923"/>
                    </a:lnTo>
                    <a:lnTo>
                      <a:pt x="11804" y="4700"/>
                    </a:lnTo>
                    <a:lnTo>
                      <a:pt x="11804" y="4457"/>
                    </a:lnTo>
                    <a:lnTo>
                      <a:pt x="11785" y="4234"/>
                    </a:lnTo>
                    <a:lnTo>
                      <a:pt x="11748" y="4010"/>
                    </a:lnTo>
                    <a:lnTo>
                      <a:pt x="11692" y="3786"/>
                    </a:lnTo>
                    <a:lnTo>
                      <a:pt x="11618" y="3600"/>
                    </a:lnTo>
                    <a:lnTo>
                      <a:pt x="11524" y="3376"/>
                    </a:lnTo>
                    <a:lnTo>
                      <a:pt x="11412" y="3152"/>
                    </a:lnTo>
                    <a:lnTo>
                      <a:pt x="11301" y="2947"/>
                    </a:lnTo>
                    <a:lnTo>
                      <a:pt x="11170" y="2742"/>
                    </a:lnTo>
                    <a:lnTo>
                      <a:pt x="11021" y="2555"/>
                    </a:lnTo>
                    <a:lnTo>
                      <a:pt x="10872" y="2369"/>
                    </a:lnTo>
                    <a:lnTo>
                      <a:pt x="10704" y="2182"/>
                    </a:lnTo>
                    <a:lnTo>
                      <a:pt x="10536" y="2015"/>
                    </a:lnTo>
                    <a:lnTo>
                      <a:pt x="10368" y="1865"/>
                    </a:lnTo>
                    <a:lnTo>
                      <a:pt x="10163" y="1716"/>
                    </a:lnTo>
                    <a:lnTo>
                      <a:pt x="9977" y="1586"/>
                    </a:lnTo>
                    <a:lnTo>
                      <a:pt x="9753" y="1455"/>
                    </a:lnTo>
                    <a:lnTo>
                      <a:pt x="9548" y="1362"/>
                    </a:lnTo>
                    <a:lnTo>
                      <a:pt x="9324" y="1269"/>
                    </a:lnTo>
                    <a:lnTo>
                      <a:pt x="9082" y="1213"/>
                    </a:lnTo>
                    <a:lnTo>
                      <a:pt x="8839" y="1157"/>
                    </a:lnTo>
                    <a:lnTo>
                      <a:pt x="3059" y="75"/>
                    </a:lnTo>
                    <a:lnTo>
                      <a:pt x="2947" y="38"/>
                    </a:lnTo>
                    <a:lnTo>
                      <a:pt x="2835" y="19"/>
                    </a:lnTo>
                    <a:lnTo>
                      <a:pt x="270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2"/>
              <p:cNvSpPr/>
              <p:nvPr/>
            </p:nvSpPr>
            <p:spPr>
              <a:xfrm>
                <a:off x="5547825" y="4709550"/>
                <a:ext cx="295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782" fill="none" extrusionOk="0">
                    <a:moveTo>
                      <a:pt x="3059" y="75"/>
                    </a:moveTo>
                    <a:lnTo>
                      <a:pt x="3059" y="75"/>
                    </a:lnTo>
                    <a:lnTo>
                      <a:pt x="2947" y="38"/>
                    </a:lnTo>
                    <a:lnTo>
                      <a:pt x="2835" y="19"/>
                    </a:lnTo>
                    <a:lnTo>
                      <a:pt x="2705" y="1"/>
                    </a:lnTo>
                    <a:lnTo>
                      <a:pt x="2593" y="1"/>
                    </a:lnTo>
                    <a:lnTo>
                      <a:pt x="2481" y="19"/>
                    </a:lnTo>
                    <a:lnTo>
                      <a:pt x="2369" y="38"/>
                    </a:lnTo>
                    <a:lnTo>
                      <a:pt x="2145" y="131"/>
                    </a:lnTo>
                    <a:lnTo>
                      <a:pt x="1903" y="243"/>
                    </a:lnTo>
                    <a:lnTo>
                      <a:pt x="1679" y="392"/>
                    </a:lnTo>
                    <a:lnTo>
                      <a:pt x="1474" y="579"/>
                    </a:lnTo>
                    <a:lnTo>
                      <a:pt x="1269" y="784"/>
                    </a:lnTo>
                    <a:lnTo>
                      <a:pt x="1064" y="989"/>
                    </a:lnTo>
                    <a:lnTo>
                      <a:pt x="896" y="1213"/>
                    </a:lnTo>
                    <a:lnTo>
                      <a:pt x="728" y="1455"/>
                    </a:lnTo>
                    <a:lnTo>
                      <a:pt x="579" y="1679"/>
                    </a:lnTo>
                    <a:lnTo>
                      <a:pt x="448" y="1903"/>
                    </a:lnTo>
                    <a:lnTo>
                      <a:pt x="355" y="2126"/>
                    </a:lnTo>
                    <a:lnTo>
                      <a:pt x="262" y="2332"/>
                    </a:lnTo>
                    <a:lnTo>
                      <a:pt x="225" y="2518"/>
                    </a:lnTo>
                    <a:lnTo>
                      <a:pt x="225" y="2518"/>
                    </a:lnTo>
                    <a:lnTo>
                      <a:pt x="150" y="2835"/>
                    </a:lnTo>
                    <a:lnTo>
                      <a:pt x="75" y="3320"/>
                    </a:lnTo>
                    <a:lnTo>
                      <a:pt x="19" y="3917"/>
                    </a:lnTo>
                    <a:lnTo>
                      <a:pt x="1" y="4215"/>
                    </a:lnTo>
                    <a:lnTo>
                      <a:pt x="1" y="4495"/>
                    </a:lnTo>
                    <a:lnTo>
                      <a:pt x="19" y="4774"/>
                    </a:lnTo>
                    <a:lnTo>
                      <a:pt x="57" y="5017"/>
                    </a:lnTo>
                    <a:lnTo>
                      <a:pt x="131" y="5222"/>
                    </a:lnTo>
                    <a:lnTo>
                      <a:pt x="169" y="5315"/>
                    </a:lnTo>
                    <a:lnTo>
                      <a:pt x="225" y="5390"/>
                    </a:lnTo>
                    <a:lnTo>
                      <a:pt x="280" y="5446"/>
                    </a:lnTo>
                    <a:lnTo>
                      <a:pt x="355" y="5483"/>
                    </a:lnTo>
                    <a:lnTo>
                      <a:pt x="430" y="5502"/>
                    </a:lnTo>
                    <a:lnTo>
                      <a:pt x="504" y="5520"/>
                    </a:lnTo>
                    <a:lnTo>
                      <a:pt x="616" y="5502"/>
                    </a:lnTo>
                    <a:lnTo>
                      <a:pt x="709" y="5464"/>
                    </a:lnTo>
                    <a:lnTo>
                      <a:pt x="840" y="5408"/>
                    </a:lnTo>
                    <a:lnTo>
                      <a:pt x="970" y="5334"/>
                    </a:lnTo>
                    <a:lnTo>
                      <a:pt x="970" y="5334"/>
                    </a:lnTo>
                    <a:lnTo>
                      <a:pt x="1082" y="5240"/>
                    </a:lnTo>
                    <a:lnTo>
                      <a:pt x="1175" y="5091"/>
                    </a:lnTo>
                    <a:lnTo>
                      <a:pt x="1269" y="4923"/>
                    </a:lnTo>
                    <a:lnTo>
                      <a:pt x="1343" y="4737"/>
                    </a:lnTo>
                    <a:lnTo>
                      <a:pt x="1511" y="4364"/>
                    </a:lnTo>
                    <a:lnTo>
                      <a:pt x="1586" y="4196"/>
                    </a:lnTo>
                    <a:lnTo>
                      <a:pt x="1679" y="4066"/>
                    </a:lnTo>
                    <a:lnTo>
                      <a:pt x="1679" y="4066"/>
                    </a:lnTo>
                    <a:lnTo>
                      <a:pt x="1809" y="3879"/>
                    </a:lnTo>
                    <a:lnTo>
                      <a:pt x="1977" y="3711"/>
                    </a:lnTo>
                    <a:lnTo>
                      <a:pt x="2126" y="3562"/>
                    </a:lnTo>
                    <a:lnTo>
                      <a:pt x="2294" y="3413"/>
                    </a:lnTo>
                    <a:lnTo>
                      <a:pt x="2481" y="3264"/>
                    </a:lnTo>
                    <a:lnTo>
                      <a:pt x="2667" y="3152"/>
                    </a:lnTo>
                    <a:lnTo>
                      <a:pt x="2872" y="3040"/>
                    </a:lnTo>
                    <a:lnTo>
                      <a:pt x="3077" y="2947"/>
                    </a:lnTo>
                    <a:lnTo>
                      <a:pt x="3077" y="2947"/>
                    </a:lnTo>
                    <a:lnTo>
                      <a:pt x="3357" y="2854"/>
                    </a:lnTo>
                    <a:lnTo>
                      <a:pt x="3618" y="2798"/>
                    </a:lnTo>
                    <a:lnTo>
                      <a:pt x="3861" y="2760"/>
                    </a:lnTo>
                    <a:lnTo>
                      <a:pt x="4103" y="2760"/>
                    </a:lnTo>
                    <a:lnTo>
                      <a:pt x="4327" y="2779"/>
                    </a:lnTo>
                    <a:lnTo>
                      <a:pt x="4532" y="2835"/>
                    </a:lnTo>
                    <a:lnTo>
                      <a:pt x="4718" y="2891"/>
                    </a:lnTo>
                    <a:lnTo>
                      <a:pt x="4905" y="3003"/>
                    </a:lnTo>
                    <a:lnTo>
                      <a:pt x="5073" y="3115"/>
                    </a:lnTo>
                    <a:lnTo>
                      <a:pt x="5240" y="3245"/>
                    </a:lnTo>
                    <a:lnTo>
                      <a:pt x="5408" y="3394"/>
                    </a:lnTo>
                    <a:lnTo>
                      <a:pt x="5539" y="3581"/>
                    </a:lnTo>
                    <a:lnTo>
                      <a:pt x="5688" y="3767"/>
                    </a:lnTo>
                    <a:lnTo>
                      <a:pt x="5818" y="3954"/>
                    </a:lnTo>
                    <a:lnTo>
                      <a:pt x="6080" y="4401"/>
                    </a:lnTo>
                    <a:lnTo>
                      <a:pt x="6080" y="4401"/>
                    </a:lnTo>
                    <a:lnTo>
                      <a:pt x="6247" y="4718"/>
                    </a:lnTo>
                    <a:lnTo>
                      <a:pt x="6359" y="4868"/>
                    </a:lnTo>
                    <a:lnTo>
                      <a:pt x="6471" y="4998"/>
                    </a:lnTo>
                    <a:lnTo>
                      <a:pt x="6602" y="5110"/>
                    </a:lnTo>
                    <a:lnTo>
                      <a:pt x="6676" y="5166"/>
                    </a:lnTo>
                    <a:lnTo>
                      <a:pt x="6751" y="5203"/>
                    </a:lnTo>
                    <a:lnTo>
                      <a:pt x="6844" y="5222"/>
                    </a:lnTo>
                    <a:lnTo>
                      <a:pt x="6937" y="5222"/>
                    </a:lnTo>
                    <a:lnTo>
                      <a:pt x="7031" y="5222"/>
                    </a:lnTo>
                    <a:lnTo>
                      <a:pt x="7142" y="5203"/>
                    </a:lnTo>
                    <a:lnTo>
                      <a:pt x="7142" y="5203"/>
                    </a:lnTo>
                    <a:lnTo>
                      <a:pt x="7254" y="5166"/>
                    </a:lnTo>
                    <a:lnTo>
                      <a:pt x="7347" y="5110"/>
                    </a:lnTo>
                    <a:lnTo>
                      <a:pt x="7422" y="5035"/>
                    </a:lnTo>
                    <a:lnTo>
                      <a:pt x="7478" y="4961"/>
                    </a:lnTo>
                    <a:lnTo>
                      <a:pt x="7534" y="4886"/>
                    </a:lnTo>
                    <a:lnTo>
                      <a:pt x="7571" y="4793"/>
                    </a:lnTo>
                    <a:lnTo>
                      <a:pt x="7627" y="4606"/>
                    </a:lnTo>
                    <a:lnTo>
                      <a:pt x="7664" y="4401"/>
                    </a:lnTo>
                    <a:lnTo>
                      <a:pt x="7720" y="4215"/>
                    </a:lnTo>
                    <a:lnTo>
                      <a:pt x="7758" y="4122"/>
                    </a:lnTo>
                    <a:lnTo>
                      <a:pt x="7795" y="4028"/>
                    </a:lnTo>
                    <a:lnTo>
                      <a:pt x="7851" y="3954"/>
                    </a:lnTo>
                    <a:lnTo>
                      <a:pt x="7926" y="3879"/>
                    </a:lnTo>
                    <a:lnTo>
                      <a:pt x="7926" y="3879"/>
                    </a:lnTo>
                    <a:lnTo>
                      <a:pt x="8019" y="3805"/>
                    </a:lnTo>
                    <a:lnTo>
                      <a:pt x="8112" y="3730"/>
                    </a:lnTo>
                    <a:lnTo>
                      <a:pt x="8205" y="3693"/>
                    </a:lnTo>
                    <a:lnTo>
                      <a:pt x="8298" y="3656"/>
                    </a:lnTo>
                    <a:lnTo>
                      <a:pt x="8392" y="3637"/>
                    </a:lnTo>
                    <a:lnTo>
                      <a:pt x="8485" y="3637"/>
                    </a:lnTo>
                    <a:lnTo>
                      <a:pt x="8560" y="3637"/>
                    </a:lnTo>
                    <a:lnTo>
                      <a:pt x="8653" y="3656"/>
                    </a:lnTo>
                    <a:lnTo>
                      <a:pt x="8839" y="3730"/>
                    </a:lnTo>
                    <a:lnTo>
                      <a:pt x="9007" y="3823"/>
                    </a:lnTo>
                    <a:lnTo>
                      <a:pt x="9175" y="3954"/>
                    </a:lnTo>
                    <a:lnTo>
                      <a:pt x="9324" y="4103"/>
                    </a:lnTo>
                    <a:lnTo>
                      <a:pt x="9492" y="4271"/>
                    </a:lnTo>
                    <a:lnTo>
                      <a:pt x="9641" y="4457"/>
                    </a:lnTo>
                    <a:lnTo>
                      <a:pt x="9921" y="4812"/>
                    </a:lnTo>
                    <a:lnTo>
                      <a:pt x="10182" y="5147"/>
                    </a:lnTo>
                    <a:lnTo>
                      <a:pt x="10294" y="5296"/>
                    </a:lnTo>
                    <a:lnTo>
                      <a:pt x="10424" y="5408"/>
                    </a:lnTo>
                    <a:lnTo>
                      <a:pt x="10424" y="5408"/>
                    </a:lnTo>
                    <a:lnTo>
                      <a:pt x="10667" y="5595"/>
                    </a:lnTo>
                    <a:lnTo>
                      <a:pt x="10778" y="5669"/>
                    </a:lnTo>
                    <a:lnTo>
                      <a:pt x="10890" y="5707"/>
                    </a:lnTo>
                    <a:lnTo>
                      <a:pt x="10984" y="5744"/>
                    </a:lnTo>
                    <a:lnTo>
                      <a:pt x="11077" y="5781"/>
                    </a:lnTo>
                    <a:lnTo>
                      <a:pt x="11170" y="5781"/>
                    </a:lnTo>
                    <a:lnTo>
                      <a:pt x="11245" y="5781"/>
                    </a:lnTo>
                    <a:lnTo>
                      <a:pt x="11338" y="5763"/>
                    </a:lnTo>
                    <a:lnTo>
                      <a:pt x="11394" y="5725"/>
                    </a:lnTo>
                    <a:lnTo>
                      <a:pt x="11468" y="5688"/>
                    </a:lnTo>
                    <a:lnTo>
                      <a:pt x="11524" y="5632"/>
                    </a:lnTo>
                    <a:lnTo>
                      <a:pt x="11618" y="5502"/>
                    </a:lnTo>
                    <a:lnTo>
                      <a:pt x="11692" y="5334"/>
                    </a:lnTo>
                    <a:lnTo>
                      <a:pt x="11748" y="5129"/>
                    </a:lnTo>
                    <a:lnTo>
                      <a:pt x="11785" y="4923"/>
                    </a:lnTo>
                    <a:lnTo>
                      <a:pt x="11804" y="4700"/>
                    </a:lnTo>
                    <a:lnTo>
                      <a:pt x="11804" y="4457"/>
                    </a:lnTo>
                    <a:lnTo>
                      <a:pt x="11785" y="4234"/>
                    </a:lnTo>
                    <a:lnTo>
                      <a:pt x="11748" y="4010"/>
                    </a:lnTo>
                    <a:lnTo>
                      <a:pt x="11692" y="3786"/>
                    </a:lnTo>
                    <a:lnTo>
                      <a:pt x="11618" y="3600"/>
                    </a:lnTo>
                    <a:lnTo>
                      <a:pt x="11618" y="3600"/>
                    </a:lnTo>
                    <a:lnTo>
                      <a:pt x="11524" y="3376"/>
                    </a:lnTo>
                    <a:lnTo>
                      <a:pt x="11412" y="3152"/>
                    </a:lnTo>
                    <a:lnTo>
                      <a:pt x="11301" y="2947"/>
                    </a:lnTo>
                    <a:lnTo>
                      <a:pt x="11170" y="2742"/>
                    </a:lnTo>
                    <a:lnTo>
                      <a:pt x="11021" y="2555"/>
                    </a:lnTo>
                    <a:lnTo>
                      <a:pt x="10872" y="2369"/>
                    </a:lnTo>
                    <a:lnTo>
                      <a:pt x="10704" y="2182"/>
                    </a:lnTo>
                    <a:lnTo>
                      <a:pt x="10536" y="2015"/>
                    </a:lnTo>
                    <a:lnTo>
                      <a:pt x="10368" y="1865"/>
                    </a:lnTo>
                    <a:lnTo>
                      <a:pt x="10163" y="1716"/>
                    </a:lnTo>
                    <a:lnTo>
                      <a:pt x="9977" y="1586"/>
                    </a:lnTo>
                    <a:lnTo>
                      <a:pt x="9753" y="1455"/>
                    </a:lnTo>
                    <a:lnTo>
                      <a:pt x="9548" y="1362"/>
                    </a:lnTo>
                    <a:lnTo>
                      <a:pt x="9324" y="1269"/>
                    </a:lnTo>
                    <a:lnTo>
                      <a:pt x="9082" y="1213"/>
                    </a:lnTo>
                    <a:lnTo>
                      <a:pt x="8839" y="11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2"/>
              <p:cNvSpPr/>
              <p:nvPr/>
            </p:nvSpPr>
            <p:spPr>
              <a:xfrm>
                <a:off x="5541775" y="4706750"/>
                <a:ext cx="30770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6117" extrusionOk="0">
                    <a:moveTo>
                      <a:pt x="2555" y="1"/>
                    </a:moveTo>
                    <a:lnTo>
                      <a:pt x="2424" y="20"/>
                    </a:lnTo>
                    <a:lnTo>
                      <a:pt x="2275" y="57"/>
                    </a:lnTo>
                    <a:lnTo>
                      <a:pt x="2145" y="94"/>
                    </a:lnTo>
                    <a:lnTo>
                      <a:pt x="2014" y="169"/>
                    </a:lnTo>
                    <a:lnTo>
                      <a:pt x="1884" y="243"/>
                    </a:lnTo>
                    <a:lnTo>
                      <a:pt x="1753" y="337"/>
                    </a:lnTo>
                    <a:lnTo>
                      <a:pt x="1623" y="448"/>
                    </a:lnTo>
                    <a:lnTo>
                      <a:pt x="1399" y="672"/>
                    </a:lnTo>
                    <a:lnTo>
                      <a:pt x="1175" y="952"/>
                    </a:lnTo>
                    <a:lnTo>
                      <a:pt x="970" y="1250"/>
                    </a:lnTo>
                    <a:lnTo>
                      <a:pt x="784" y="1549"/>
                    </a:lnTo>
                    <a:lnTo>
                      <a:pt x="616" y="1884"/>
                    </a:lnTo>
                    <a:lnTo>
                      <a:pt x="467" y="2201"/>
                    </a:lnTo>
                    <a:lnTo>
                      <a:pt x="336" y="2518"/>
                    </a:lnTo>
                    <a:lnTo>
                      <a:pt x="243" y="2817"/>
                    </a:lnTo>
                    <a:lnTo>
                      <a:pt x="168" y="3096"/>
                    </a:lnTo>
                    <a:lnTo>
                      <a:pt x="112" y="3339"/>
                    </a:lnTo>
                    <a:lnTo>
                      <a:pt x="38" y="3879"/>
                    </a:lnTo>
                    <a:lnTo>
                      <a:pt x="19" y="4159"/>
                    </a:lnTo>
                    <a:lnTo>
                      <a:pt x="0" y="4457"/>
                    </a:lnTo>
                    <a:lnTo>
                      <a:pt x="0" y="4756"/>
                    </a:lnTo>
                    <a:lnTo>
                      <a:pt x="38" y="5054"/>
                    </a:lnTo>
                    <a:lnTo>
                      <a:pt x="75" y="5185"/>
                    </a:lnTo>
                    <a:lnTo>
                      <a:pt x="112" y="5315"/>
                    </a:lnTo>
                    <a:lnTo>
                      <a:pt x="168" y="5427"/>
                    </a:lnTo>
                    <a:lnTo>
                      <a:pt x="243" y="5539"/>
                    </a:lnTo>
                    <a:lnTo>
                      <a:pt x="299" y="5632"/>
                    </a:lnTo>
                    <a:lnTo>
                      <a:pt x="373" y="5688"/>
                    </a:lnTo>
                    <a:lnTo>
                      <a:pt x="448" y="5744"/>
                    </a:lnTo>
                    <a:lnTo>
                      <a:pt x="522" y="5781"/>
                    </a:lnTo>
                    <a:lnTo>
                      <a:pt x="616" y="5819"/>
                    </a:lnTo>
                    <a:lnTo>
                      <a:pt x="877" y="5819"/>
                    </a:lnTo>
                    <a:lnTo>
                      <a:pt x="1045" y="5763"/>
                    </a:lnTo>
                    <a:lnTo>
                      <a:pt x="1231" y="5688"/>
                    </a:lnTo>
                    <a:lnTo>
                      <a:pt x="1380" y="5576"/>
                    </a:lnTo>
                    <a:lnTo>
                      <a:pt x="1511" y="5427"/>
                    </a:lnTo>
                    <a:lnTo>
                      <a:pt x="1660" y="5222"/>
                    </a:lnTo>
                    <a:lnTo>
                      <a:pt x="1790" y="5017"/>
                    </a:lnTo>
                    <a:lnTo>
                      <a:pt x="1996" y="4569"/>
                    </a:lnTo>
                    <a:lnTo>
                      <a:pt x="2107" y="4346"/>
                    </a:lnTo>
                    <a:lnTo>
                      <a:pt x="2238" y="4140"/>
                    </a:lnTo>
                    <a:lnTo>
                      <a:pt x="2387" y="3917"/>
                    </a:lnTo>
                    <a:lnTo>
                      <a:pt x="2574" y="3730"/>
                    </a:lnTo>
                    <a:lnTo>
                      <a:pt x="2741" y="3600"/>
                    </a:lnTo>
                    <a:lnTo>
                      <a:pt x="2909" y="3469"/>
                    </a:lnTo>
                    <a:lnTo>
                      <a:pt x="3077" y="3357"/>
                    </a:lnTo>
                    <a:lnTo>
                      <a:pt x="3263" y="3264"/>
                    </a:lnTo>
                    <a:lnTo>
                      <a:pt x="3469" y="3189"/>
                    </a:lnTo>
                    <a:lnTo>
                      <a:pt x="3655" y="3134"/>
                    </a:lnTo>
                    <a:lnTo>
                      <a:pt x="3860" y="3096"/>
                    </a:lnTo>
                    <a:lnTo>
                      <a:pt x="4047" y="3078"/>
                    </a:lnTo>
                    <a:lnTo>
                      <a:pt x="4252" y="3059"/>
                    </a:lnTo>
                    <a:lnTo>
                      <a:pt x="4438" y="3078"/>
                    </a:lnTo>
                    <a:lnTo>
                      <a:pt x="4625" y="3115"/>
                    </a:lnTo>
                    <a:lnTo>
                      <a:pt x="4811" y="3189"/>
                    </a:lnTo>
                    <a:lnTo>
                      <a:pt x="4998" y="3264"/>
                    </a:lnTo>
                    <a:lnTo>
                      <a:pt x="5184" y="3376"/>
                    </a:lnTo>
                    <a:lnTo>
                      <a:pt x="5352" y="3488"/>
                    </a:lnTo>
                    <a:lnTo>
                      <a:pt x="5501" y="3656"/>
                    </a:lnTo>
                    <a:lnTo>
                      <a:pt x="5594" y="3768"/>
                    </a:lnTo>
                    <a:lnTo>
                      <a:pt x="5706" y="3917"/>
                    </a:lnTo>
                    <a:lnTo>
                      <a:pt x="5893" y="4252"/>
                    </a:lnTo>
                    <a:lnTo>
                      <a:pt x="6098" y="4644"/>
                    </a:lnTo>
                    <a:lnTo>
                      <a:pt x="6340" y="4998"/>
                    </a:lnTo>
                    <a:lnTo>
                      <a:pt x="6471" y="5166"/>
                    </a:lnTo>
                    <a:lnTo>
                      <a:pt x="6601" y="5315"/>
                    </a:lnTo>
                    <a:lnTo>
                      <a:pt x="6732" y="5427"/>
                    </a:lnTo>
                    <a:lnTo>
                      <a:pt x="6900" y="5520"/>
                    </a:lnTo>
                    <a:lnTo>
                      <a:pt x="7049" y="5576"/>
                    </a:lnTo>
                    <a:lnTo>
                      <a:pt x="7328" y="5576"/>
                    </a:lnTo>
                    <a:lnTo>
                      <a:pt x="7422" y="5539"/>
                    </a:lnTo>
                    <a:lnTo>
                      <a:pt x="7515" y="5502"/>
                    </a:lnTo>
                    <a:lnTo>
                      <a:pt x="7627" y="5446"/>
                    </a:lnTo>
                    <a:lnTo>
                      <a:pt x="7739" y="5390"/>
                    </a:lnTo>
                    <a:lnTo>
                      <a:pt x="7813" y="5297"/>
                    </a:lnTo>
                    <a:lnTo>
                      <a:pt x="7888" y="5222"/>
                    </a:lnTo>
                    <a:lnTo>
                      <a:pt x="7944" y="5129"/>
                    </a:lnTo>
                    <a:lnTo>
                      <a:pt x="8037" y="4924"/>
                    </a:lnTo>
                    <a:lnTo>
                      <a:pt x="8112" y="4681"/>
                    </a:lnTo>
                    <a:lnTo>
                      <a:pt x="8205" y="4476"/>
                    </a:lnTo>
                    <a:lnTo>
                      <a:pt x="8298" y="4308"/>
                    </a:lnTo>
                    <a:lnTo>
                      <a:pt x="8391" y="4178"/>
                    </a:lnTo>
                    <a:lnTo>
                      <a:pt x="8522" y="4103"/>
                    </a:lnTo>
                    <a:lnTo>
                      <a:pt x="8634" y="4066"/>
                    </a:lnTo>
                    <a:lnTo>
                      <a:pt x="8764" y="4047"/>
                    </a:lnTo>
                    <a:lnTo>
                      <a:pt x="8895" y="4084"/>
                    </a:lnTo>
                    <a:lnTo>
                      <a:pt x="9025" y="4122"/>
                    </a:lnTo>
                    <a:lnTo>
                      <a:pt x="9156" y="4196"/>
                    </a:lnTo>
                    <a:lnTo>
                      <a:pt x="9286" y="4290"/>
                    </a:lnTo>
                    <a:lnTo>
                      <a:pt x="9417" y="4401"/>
                    </a:lnTo>
                    <a:lnTo>
                      <a:pt x="9529" y="4532"/>
                    </a:lnTo>
                    <a:lnTo>
                      <a:pt x="9771" y="4774"/>
                    </a:lnTo>
                    <a:lnTo>
                      <a:pt x="9976" y="5035"/>
                    </a:lnTo>
                    <a:lnTo>
                      <a:pt x="10144" y="5241"/>
                    </a:lnTo>
                    <a:lnTo>
                      <a:pt x="10312" y="5464"/>
                    </a:lnTo>
                    <a:lnTo>
                      <a:pt x="10536" y="5669"/>
                    </a:lnTo>
                    <a:lnTo>
                      <a:pt x="10759" y="5875"/>
                    </a:lnTo>
                    <a:lnTo>
                      <a:pt x="10871" y="5949"/>
                    </a:lnTo>
                    <a:lnTo>
                      <a:pt x="11002" y="6024"/>
                    </a:lnTo>
                    <a:lnTo>
                      <a:pt x="11114" y="6080"/>
                    </a:lnTo>
                    <a:lnTo>
                      <a:pt x="11244" y="6117"/>
                    </a:lnTo>
                    <a:lnTo>
                      <a:pt x="11505" y="6117"/>
                    </a:lnTo>
                    <a:lnTo>
                      <a:pt x="11654" y="6080"/>
                    </a:lnTo>
                    <a:lnTo>
                      <a:pt x="11785" y="6005"/>
                    </a:lnTo>
                    <a:lnTo>
                      <a:pt x="11915" y="5931"/>
                    </a:lnTo>
                    <a:lnTo>
                      <a:pt x="12009" y="5819"/>
                    </a:lnTo>
                    <a:lnTo>
                      <a:pt x="12102" y="5688"/>
                    </a:lnTo>
                    <a:lnTo>
                      <a:pt x="12177" y="5539"/>
                    </a:lnTo>
                    <a:lnTo>
                      <a:pt x="12232" y="5390"/>
                    </a:lnTo>
                    <a:lnTo>
                      <a:pt x="12270" y="5241"/>
                    </a:lnTo>
                    <a:lnTo>
                      <a:pt x="12288" y="5073"/>
                    </a:lnTo>
                    <a:lnTo>
                      <a:pt x="12307" y="4886"/>
                    </a:lnTo>
                    <a:lnTo>
                      <a:pt x="12288" y="4551"/>
                    </a:lnTo>
                    <a:lnTo>
                      <a:pt x="12251" y="4196"/>
                    </a:lnTo>
                    <a:lnTo>
                      <a:pt x="12177" y="3879"/>
                    </a:lnTo>
                    <a:lnTo>
                      <a:pt x="12083" y="3618"/>
                    </a:lnTo>
                    <a:lnTo>
                      <a:pt x="11990" y="3357"/>
                    </a:lnTo>
                    <a:lnTo>
                      <a:pt x="11878" y="3134"/>
                    </a:lnTo>
                    <a:lnTo>
                      <a:pt x="11748" y="2910"/>
                    </a:lnTo>
                    <a:lnTo>
                      <a:pt x="11598" y="2686"/>
                    </a:lnTo>
                    <a:lnTo>
                      <a:pt x="11449" y="2481"/>
                    </a:lnTo>
                    <a:lnTo>
                      <a:pt x="11300" y="2294"/>
                    </a:lnTo>
                    <a:lnTo>
                      <a:pt x="11114" y="2108"/>
                    </a:lnTo>
                    <a:lnTo>
                      <a:pt x="10927" y="1940"/>
                    </a:lnTo>
                    <a:lnTo>
                      <a:pt x="10741" y="1791"/>
                    </a:lnTo>
                    <a:lnTo>
                      <a:pt x="10536" y="1660"/>
                    </a:lnTo>
                    <a:lnTo>
                      <a:pt x="10312" y="1530"/>
                    </a:lnTo>
                    <a:lnTo>
                      <a:pt x="10088" y="1437"/>
                    </a:lnTo>
                    <a:lnTo>
                      <a:pt x="9846" y="1343"/>
                    </a:lnTo>
                    <a:lnTo>
                      <a:pt x="9603" y="1269"/>
                    </a:lnTo>
                    <a:lnTo>
                      <a:pt x="9342" y="1213"/>
                    </a:lnTo>
                    <a:lnTo>
                      <a:pt x="9081" y="1176"/>
                    </a:lnTo>
                    <a:lnTo>
                      <a:pt x="9044" y="1176"/>
                    </a:lnTo>
                    <a:lnTo>
                      <a:pt x="9025" y="1194"/>
                    </a:lnTo>
                    <a:lnTo>
                      <a:pt x="9007" y="1250"/>
                    </a:lnTo>
                    <a:lnTo>
                      <a:pt x="9007" y="1306"/>
                    </a:lnTo>
                    <a:lnTo>
                      <a:pt x="9025" y="1343"/>
                    </a:lnTo>
                    <a:lnTo>
                      <a:pt x="9063" y="1362"/>
                    </a:lnTo>
                    <a:lnTo>
                      <a:pt x="9324" y="1455"/>
                    </a:lnTo>
                    <a:lnTo>
                      <a:pt x="9585" y="1567"/>
                    </a:lnTo>
                    <a:lnTo>
                      <a:pt x="9827" y="1716"/>
                    </a:lnTo>
                    <a:lnTo>
                      <a:pt x="10069" y="1866"/>
                    </a:lnTo>
                    <a:lnTo>
                      <a:pt x="10312" y="2033"/>
                    </a:lnTo>
                    <a:lnTo>
                      <a:pt x="10536" y="2238"/>
                    </a:lnTo>
                    <a:lnTo>
                      <a:pt x="10759" y="2444"/>
                    </a:lnTo>
                    <a:lnTo>
                      <a:pt x="10965" y="2649"/>
                    </a:lnTo>
                    <a:lnTo>
                      <a:pt x="11151" y="2891"/>
                    </a:lnTo>
                    <a:lnTo>
                      <a:pt x="11319" y="3134"/>
                    </a:lnTo>
                    <a:lnTo>
                      <a:pt x="11449" y="3376"/>
                    </a:lnTo>
                    <a:lnTo>
                      <a:pt x="11580" y="3637"/>
                    </a:lnTo>
                    <a:lnTo>
                      <a:pt x="11673" y="3917"/>
                    </a:lnTo>
                    <a:lnTo>
                      <a:pt x="11748" y="4196"/>
                    </a:lnTo>
                    <a:lnTo>
                      <a:pt x="11785" y="4476"/>
                    </a:lnTo>
                    <a:lnTo>
                      <a:pt x="11804" y="4756"/>
                    </a:lnTo>
                    <a:lnTo>
                      <a:pt x="11785" y="5054"/>
                    </a:lnTo>
                    <a:lnTo>
                      <a:pt x="11766" y="5203"/>
                    </a:lnTo>
                    <a:lnTo>
                      <a:pt x="11729" y="5334"/>
                    </a:lnTo>
                    <a:lnTo>
                      <a:pt x="11673" y="5464"/>
                    </a:lnTo>
                    <a:lnTo>
                      <a:pt x="11617" y="5520"/>
                    </a:lnTo>
                    <a:lnTo>
                      <a:pt x="11580" y="5558"/>
                    </a:lnTo>
                    <a:lnTo>
                      <a:pt x="11505" y="5595"/>
                    </a:lnTo>
                    <a:lnTo>
                      <a:pt x="11449" y="5614"/>
                    </a:lnTo>
                    <a:lnTo>
                      <a:pt x="11356" y="5632"/>
                    </a:lnTo>
                    <a:lnTo>
                      <a:pt x="11263" y="5632"/>
                    </a:lnTo>
                    <a:lnTo>
                      <a:pt x="11170" y="5614"/>
                    </a:lnTo>
                    <a:lnTo>
                      <a:pt x="11058" y="5576"/>
                    </a:lnTo>
                    <a:lnTo>
                      <a:pt x="10946" y="5502"/>
                    </a:lnTo>
                    <a:lnTo>
                      <a:pt x="10834" y="5408"/>
                    </a:lnTo>
                    <a:lnTo>
                      <a:pt x="10648" y="5203"/>
                    </a:lnTo>
                    <a:lnTo>
                      <a:pt x="10498" y="5017"/>
                    </a:lnTo>
                    <a:lnTo>
                      <a:pt x="10237" y="4700"/>
                    </a:lnTo>
                    <a:lnTo>
                      <a:pt x="9995" y="4383"/>
                    </a:lnTo>
                    <a:lnTo>
                      <a:pt x="9734" y="4084"/>
                    </a:lnTo>
                    <a:lnTo>
                      <a:pt x="9585" y="3935"/>
                    </a:lnTo>
                    <a:lnTo>
                      <a:pt x="9435" y="3823"/>
                    </a:lnTo>
                    <a:lnTo>
                      <a:pt x="9230" y="3693"/>
                    </a:lnTo>
                    <a:lnTo>
                      <a:pt x="9025" y="3618"/>
                    </a:lnTo>
                    <a:lnTo>
                      <a:pt x="8802" y="3562"/>
                    </a:lnTo>
                    <a:lnTo>
                      <a:pt x="8596" y="3562"/>
                    </a:lnTo>
                    <a:lnTo>
                      <a:pt x="8485" y="3581"/>
                    </a:lnTo>
                    <a:lnTo>
                      <a:pt x="8391" y="3600"/>
                    </a:lnTo>
                    <a:lnTo>
                      <a:pt x="8279" y="3637"/>
                    </a:lnTo>
                    <a:lnTo>
                      <a:pt x="8186" y="3693"/>
                    </a:lnTo>
                    <a:lnTo>
                      <a:pt x="8093" y="3749"/>
                    </a:lnTo>
                    <a:lnTo>
                      <a:pt x="8018" y="3823"/>
                    </a:lnTo>
                    <a:lnTo>
                      <a:pt x="7925" y="3917"/>
                    </a:lnTo>
                    <a:lnTo>
                      <a:pt x="7851" y="4010"/>
                    </a:lnTo>
                    <a:lnTo>
                      <a:pt x="7795" y="4140"/>
                    </a:lnTo>
                    <a:lnTo>
                      <a:pt x="7757" y="4290"/>
                    </a:lnTo>
                    <a:lnTo>
                      <a:pt x="7720" y="4439"/>
                    </a:lnTo>
                    <a:lnTo>
                      <a:pt x="7664" y="4569"/>
                    </a:lnTo>
                    <a:lnTo>
                      <a:pt x="7608" y="4663"/>
                    </a:lnTo>
                    <a:lnTo>
                      <a:pt x="7534" y="4756"/>
                    </a:lnTo>
                    <a:lnTo>
                      <a:pt x="7459" y="4812"/>
                    </a:lnTo>
                    <a:lnTo>
                      <a:pt x="7384" y="4849"/>
                    </a:lnTo>
                    <a:lnTo>
                      <a:pt x="7310" y="4886"/>
                    </a:lnTo>
                    <a:lnTo>
                      <a:pt x="7142" y="4886"/>
                    </a:lnTo>
                    <a:lnTo>
                      <a:pt x="7067" y="4868"/>
                    </a:lnTo>
                    <a:lnTo>
                      <a:pt x="6900" y="4793"/>
                    </a:lnTo>
                    <a:lnTo>
                      <a:pt x="6750" y="4700"/>
                    </a:lnTo>
                    <a:lnTo>
                      <a:pt x="6620" y="4551"/>
                    </a:lnTo>
                    <a:lnTo>
                      <a:pt x="6508" y="4401"/>
                    </a:lnTo>
                    <a:lnTo>
                      <a:pt x="6284" y="4029"/>
                    </a:lnTo>
                    <a:lnTo>
                      <a:pt x="6042" y="3693"/>
                    </a:lnTo>
                    <a:lnTo>
                      <a:pt x="5911" y="3525"/>
                    </a:lnTo>
                    <a:lnTo>
                      <a:pt x="5781" y="3376"/>
                    </a:lnTo>
                    <a:lnTo>
                      <a:pt x="5613" y="3227"/>
                    </a:lnTo>
                    <a:lnTo>
                      <a:pt x="5445" y="3096"/>
                    </a:lnTo>
                    <a:lnTo>
                      <a:pt x="5296" y="2984"/>
                    </a:lnTo>
                    <a:lnTo>
                      <a:pt x="5128" y="2910"/>
                    </a:lnTo>
                    <a:lnTo>
                      <a:pt x="4979" y="2835"/>
                    </a:lnTo>
                    <a:lnTo>
                      <a:pt x="4811" y="2779"/>
                    </a:lnTo>
                    <a:lnTo>
                      <a:pt x="4625" y="2742"/>
                    </a:lnTo>
                    <a:lnTo>
                      <a:pt x="4457" y="2723"/>
                    </a:lnTo>
                    <a:lnTo>
                      <a:pt x="4289" y="2705"/>
                    </a:lnTo>
                    <a:lnTo>
                      <a:pt x="4103" y="2705"/>
                    </a:lnTo>
                    <a:lnTo>
                      <a:pt x="3935" y="2723"/>
                    </a:lnTo>
                    <a:lnTo>
                      <a:pt x="3767" y="2742"/>
                    </a:lnTo>
                    <a:lnTo>
                      <a:pt x="3599" y="2779"/>
                    </a:lnTo>
                    <a:lnTo>
                      <a:pt x="3413" y="2835"/>
                    </a:lnTo>
                    <a:lnTo>
                      <a:pt x="3077" y="2966"/>
                    </a:lnTo>
                    <a:lnTo>
                      <a:pt x="2760" y="3134"/>
                    </a:lnTo>
                    <a:lnTo>
                      <a:pt x="2480" y="3339"/>
                    </a:lnTo>
                    <a:lnTo>
                      <a:pt x="2201" y="3562"/>
                    </a:lnTo>
                    <a:lnTo>
                      <a:pt x="1958" y="3805"/>
                    </a:lnTo>
                    <a:lnTo>
                      <a:pt x="1753" y="4084"/>
                    </a:lnTo>
                    <a:lnTo>
                      <a:pt x="1660" y="4252"/>
                    </a:lnTo>
                    <a:lnTo>
                      <a:pt x="1529" y="4495"/>
                    </a:lnTo>
                    <a:lnTo>
                      <a:pt x="1399" y="4774"/>
                    </a:lnTo>
                    <a:lnTo>
                      <a:pt x="1250" y="5035"/>
                    </a:lnTo>
                    <a:lnTo>
                      <a:pt x="1175" y="5147"/>
                    </a:lnTo>
                    <a:lnTo>
                      <a:pt x="1082" y="5241"/>
                    </a:lnTo>
                    <a:lnTo>
                      <a:pt x="1007" y="5315"/>
                    </a:lnTo>
                    <a:lnTo>
                      <a:pt x="914" y="5371"/>
                    </a:lnTo>
                    <a:lnTo>
                      <a:pt x="821" y="5371"/>
                    </a:lnTo>
                    <a:lnTo>
                      <a:pt x="728" y="5352"/>
                    </a:lnTo>
                    <a:lnTo>
                      <a:pt x="634" y="5297"/>
                    </a:lnTo>
                    <a:lnTo>
                      <a:pt x="541" y="5166"/>
                    </a:lnTo>
                    <a:lnTo>
                      <a:pt x="485" y="5073"/>
                    </a:lnTo>
                    <a:lnTo>
                      <a:pt x="429" y="4942"/>
                    </a:lnTo>
                    <a:lnTo>
                      <a:pt x="411" y="4812"/>
                    </a:lnTo>
                    <a:lnTo>
                      <a:pt x="392" y="4663"/>
                    </a:lnTo>
                    <a:lnTo>
                      <a:pt x="392" y="4327"/>
                    </a:lnTo>
                    <a:lnTo>
                      <a:pt x="411" y="3973"/>
                    </a:lnTo>
                    <a:lnTo>
                      <a:pt x="467" y="3618"/>
                    </a:lnTo>
                    <a:lnTo>
                      <a:pt x="522" y="3283"/>
                    </a:lnTo>
                    <a:lnTo>
                      <a:pt x="653" y="2742"/>
                    </a:lnTo>
                    <a:lnTo>
                      <a:pt x="709" y="2537"/>
                    </a:lnTo>
                    <a:lnTo>
                      <a:pt x="784" y="2313"/>
                    </a:lnTo>
                    <a:lnTo>
                      <a:pt x="877" y="2089"/>
                    </a:lnTo>
                    <a:lnTo>
                      <a:pt x="989" y="1866"/>
                    </a:lnTo>
                    <a:lnTo>
                      <a:pt x="1119" y="1642"/>
                    </a:lnTo>
                    <a:lnTo>
                      <a:pt x="1268" y="1418"/>
                    </a:lnTo>
                    <a:lnTo>
                      <a:pt x="1417" y="1213"/>
                    </a:lnTo>
                    <a:lnTo>
                      <a:pt x="1585" y="1026"/>
                    </a:lnTo>
                    <a:lnTo>
                      <a:pt x="1772" y="840"/>
                    </a:lnTo>
                    <a:lnTo>
                      <a:pt x="1958" y="672"/>
                    </a:lnTo>
                    <a:lnTo>
                      <a:pt x="2163" y="542"/>
                    </a:lnTo>
                    <a:lnTo>
                      <a:pt x="2368" y="411"/>
                    </a:lnTo>
                    <a:lnTo>
                      <a:pt x="2592" y="318"/>
                    </a:lnTo>
                    <a:lnTo>
                      <a:pt x="2816" y="243"/>
                    </a:lnTo>
                    <a:lnTo>
                      <a:pt x="3058" y="206"/>
                    </a:lnTo>
                    <a:lnTo>
                      <a:pt x="3301" y="187"/>
                    </a:lnTo>
                    <a:lnTo>
                      <a:pt x="3152" y="113"/>
                    </a:lnTo>
                    <a:lnTo>
                      <a:pt x="3002" y="38"/>
                    </a:lnTo>
                    <a:lnTo>
                      <a:pt x="2853" y="20"/>
                    </a:lnTo>
                    <a:lnTo>
                      <a:pt x="27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2"/>
              <p:cNvSpPr/>
              <p:nvPr/>
            </p:nvSpPr>
            <p:spPr>
              <a:xfrm>
                <a:off x="5945000" y="4381375"/>
                <a:ext cx="162725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7180" extrusionOk="0">
                    <a:moveTo>
                      <a:pt x="5166" y="1"/>
                    </a:moveTo>
                    <a:lnTo>
                      <a:pt x="4998" y="19"/>
                    </a:lnTo>
                    <a:lnTo>
                      <a:pt x="4830" y="57"/>
                    </a:lnTo>
                    <a:lnTo>
                      <a:pt x="4662" y="112"/>
                    </a:lnTo>
                    <a:lnTo>
                      <a:pt x="4513" y="187"/>
                    </a:lnTo>
                    <a:lnTo>
                      <a:pt x="4271" y="336"/>
                    </a:lnTo>
                    <a:lnTo>
                      <a:pt x="4028" y="504"/>
                    </a:lnTo>
                    <a:lnTo>
                      <a:pt x="3823" y="691"/>
                    </a:lnTo>
                    <a:lnTo>
                      <a:pt x="3618" y="914"/>
                    </a:lnTo>
                    <a:lnTo>
                      <a:pt x="3432" y="1138"/>
                    </a:lnTo>
                    <a:lnTo>
                      <a:pt x="3264" y="1399"/>
                    </a:lnTo>
                    <a:lnTo>
                      <a:pt x="3115" y="1660"/>
                    </a:lnTo>
                    <a:lnTo>
                      <a:pt x="3003" y="1940"/>
                    </a:lnTo>
                    <a:lnTo>
                      <a:pt x="2854" y="1623"/>
                    </a:lnTo>
                    <a:lnTo>
                      <a:pt x="2686" y="1306"/>
                    </a:lnTo>
                    <a:lnTo>
                      <a:pt x="2574" y="1138"/>
                    </a:lnTo>
                    <a:lnTo>
                      <a:pt x="2462" y="970"/>
                    </a:lnTo>
                    <a:lnTo>
                      <a:pt x="2331" y="802"/>
                    </a:lnTo>
                    <a:lnTo>
                      <a:pt x="2201" y="691"/>
                    </a:lnTo>
                    <a:lnTo>
                      <a:pt x="2033" y="579"/>
                    </a:lnTo>
                    <a:lnTo>
                      <a:pt x="1865" y="523"/>
                    </a:lnTo>
                    <a:lnTo>
                      <a:pt x="1679" y="504"/>
                    </a:lnTo>
                    <a:lnTo>
                      <a:pt x="1492" y="504"/>
                    </a:lnTo>
                    <a:lnTo>
                      <a:pt x="1325" y="523"/>
                    </a:lnTo>
                    <a:lnTo>
                      <a:pt x="1157" y="579"/>
                    </a:lnTo>
                    <a:lnTo>
                      <a:pt x="1008" y="653"/>
                    </a:lnTo>
                    <a:lnTo>
                      <a:pt x="858" y="746"/>
                    </a:lnTo>
                    <a:lnTo>
                      <a:pt x="709" y="858"/>
                    </a:lnTo>
                    <a:lnTo>
                      <a:pt x="597" y="989"/>
                    </a:lnTo>
                    <a:lnTo>
                      <a:pt x="467" y="1138"/>
                    </a:lnTo>
                    <a:lnTo>
                      <a:pt x="374" y="1306"/>
                    </a:lnTo>
                    <a:lnTo>
                      <a:pt x="280" y="1474"/>
                    </a:lnTo>
                    <a:lnTo>
                      <a:pt x="187" y="1660"/>
                    </a:lnTo>
                    <a:lnTo>
                      <a:pt x="131" y="1847"/>
                    </a:lnTo>
                    <a:lnTo>
                      <a:pt x="75" y="2052"/>
                    </a:lnTo>
                    <a:lnTo>
                      <a:pt x="38" y="2238"/>
                    </a:lnTo>
                    <a:lnTo>
                      <a:pt x="19" y="2443"/>
                    </a:lnTo>
                    <a:lnTo>
                      <a:pt x="1" y="2667"/>
                    </a:lnTo>
                    <a:lnTo>
                      <a:pt x="19" y="2872"/>
                    </a:lnTo>
                    <a:lnTo>
                      <a:pt x="38" y="3077"/>
                    </a:lnTo>
                    <a:lnTo>
                      <a:pt x="75" y="3282"/>
                    </a:lnTo>
                    <a:lnTo>
                      <a:pt x="112" y="3469"/>
                    </a:lnTo>
                    <a:lnTo>
                      <a:pt x="168" y="3674"/>
                    </a:lnTo>
                    <a:lnTo>
                      <a:pt x="318" y="4047"/>
                    </a:lnTo>
                    <a:lnTo>
                      <a:pt x="504" y="4420"/>
                    </a:lnTo>
                    <a:lnTo>
                      <a:pt x="709" y="4755"/>
                    </a:lnTo>
                    <a:lnTo>
                      <a:pt x="952" y="5091"/>
                    </a:lnTo>
                    <a:lnTo>
                      <a:pt x="1213" y="5389"/>
                    </a:lnTo>
                    <a:lnTo>
                      <a:pt x="1474" y="5669"/>
                    </a:lnTo>
                    <a:lnTo>
                      <a:pt x="1772" y="5930"/>
                    </a:lnTo>
                    <a:lnTo>
                      <a:pt x="2089" y="6191"/>
                    </a:lnTo>
                    <a:lnTo>
                      <a:pt x="2425" y="6415"/>
                    </a:lnTo>
                    <a:lnTo>
                      <a:pt x="2760" y="6601"/>
                    </a:lnTo>
                    <a:lnTo>
                      <a:pt x="3096" y="6788"/>
                    </a:lnTo>
                    <a:lnTo>
                      <a:pt x="3450" y="6937"/>
                    </a:lnTo>
                    <a:lnTo>
                      <a:pt x="3823" y="7068"/>
                    </a:lnTo>
                    <a:lnTo>
                      <a:pt x="4177" y="7180"/>
                    </a:lnTo>
                    <a:lnTo>
                      <a:pt x="4606" y="6695"/>
                    </a:lnTo>
                    <a:lnTo>
                      <a:pt x="4998" y="6191"/>
                    </a:lnTo>
                    <a:lnTo>
                      <a:pt x="5184" y="5912"/>
                    </a:lnTo>
                    <a:lnTo>
                      <a:pt x="5352" y="5651"/>
                    </a:lnTo>
                    <a:lnTo>
                      <a:pt x="5520" y="5352"/>
                    </a:lnTo>
                    <a:lnTo>
                      <a:pt x="5669" y="5072"/>
                    </a:lnTo>
                    <a:lnTo>
                      <a:pt x="5837" y="4681"/>
                    </a:lnTo>
                    <a:lnTo>
                      <a:pt x="5986" y="4271"/>
                    </a:lnTo>
                    <a:lnTo>
                      <a:pt x="6117" y="3879"/>
                    </a:lnTo>
                    <a:lnTo>
                      <a:pt x="6229" y="3469"/>
                    </a:lnTo>
                    <a:lnTo>
                      <a:pt x="6378" y="2947"/>
                    </a:lnTo>
                    <a:lnTo>
                      <a:pt x="6434" y="2686"/>
                    </a:lnTo>
                    <a:lnTo>
                      <a:pt x="6471" y="2425"/>
                    </a:lnTo>
                    <a:lnTo>
                      <a:pt x="6508" y="2164"/>
                    </a:lnTo>
                    <a:lnTo>
                      <a:pt x="6508" y="1903"/>
                    </a:lnTo>
                    <a:lnTo>
                      <a:pt x="6508" y="1641"/>
                    </a:lnTo>
                    <a:lnTo>
                      <a:pt x="6471" y="1380"/>
                    </a:lnTo>
                    <a:lnTo>
                      <a:pt x="6396" y="1119"/>
                    </a:lnTo>
                    <a:lnTo>
                      <a:pt x="6303" y="877"/>
                    </a:lnTo>
                    <a:lnTo>
                      <a:pt x="6173" y="653"/>
                    </a:lnTo>
                    <a:lnTo>
                      <a:pt x="6005" y="448"/>
                    </a:lnTo>
                    <a:lnTo>
                      <a:pt x="5818" y="262"/>
                    </a:lnTo>
                    <a:lnTo>
                      <a:pt x="5725" y="187"/>
                    </a:lnTo>
                    <a:lnTo>
                      <a:pt x="5613" y="131"/>
                    </a:lnTo>
                    <a:lnTo>
                      <a:pt x="5520" y="75"/>
                    </a:lnTo>
                    <a:lnTo>
                      <a:pt x="5408" y="38"/>
                    </a:lnTo>
                    <a:lnTo>
                      <a:pt x="5278" y="19"/>
                    </a:lnTo>
                    <a:lnTo>
                      <a:pt x="51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2"/>
              <p:cNvSpPr/>
              <p:nvPr/>
            </p:nvSpPr>
            <p:spPr>
              <a:xfrm>
                <a:off x="6201850" y="4527750"/>
                <a:ext cx="169725" cy="175775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7031" extrusionOk="0">
                    <a:moveTo>
                      <a:pt x="2127" y="1"/>
                    </a:moveTo>
                    <a:lnTo>
                      <a:pt x="1959" y="19"/>
                    </a:lnTo>
                    <a:lnTo>
                      <a:pt x="1791" y="57"/>
                    </a:lnTo>
                    <a:lnTo>
                      <a:pt x="1604" y="112"/>
                    </a:lnTo>
                    <a:lnTo>
                      <a:pt x="1455" y="187"/>
                    </a:lnTo>
                    <a:lnTo>
                      <a:pt x="1287" y="262"/>
                    </a:lnTo>
                    <a:lnTo>
                      <a:pt x="1138" y="374"/>
                    </a:lnTo>
                    <a:lnTo>
                      <a:pt x="989" y="485"/>
                    </a:lnTo>
                    <a:lnTo>
                      <a:pt x="840" y="616"/>
                    </a:lnTo>
                    <a:lnTo>
                      <a:pt x="709" y="746"/>
                    </a:lnTo>
                    <a:lnTo>
                      <a:pt x="579" y="896"/>
                    </a:lnTo>
                    <a:lnTo>
                      <a:pt x="467" y="1063"/>
                    </a:lnTo>
                    <a:lnTo>
                      <a:pt x="374" y="1213"/>
                    </a:lnTo>
                    <a:lnTo>
                      <a:pt x="299" y="1399"/>
                    </a:lnTo>
                    <a:lnTo>
                      <a:pt x="225" y="1567"/>
                    </a:lnTo>
                    <a:lnTo>
                      <a:pt x="150" y="1753"/>
                    </a:lnTo>
                    <a:lnTo>
                      <a:pt x="75" y="2108"/>
                    </a:lnTo>
                    <a:lnTo>
                      <a:pt x="19" y="2481"/>
                    </a:lnTo>
                    <a:lnTo>
                      <a:pt x="1" y="2872"/>
                    </a:lnTo>
                    <a:lnTo>
                      <a:pt x="19" y="3245"/>
                    </a:lnTo>
                    <a:lnTo>
                      <a:pt x="75" y="3618"/>
                    </a:lnTo>
                    <a:lnTo>
                      <a:pt x="150" y="3991"/>
                    </a:lnTo>
                    <a:lnTo>
                      <a:pt x="243" y="4364"/>
                    </a:lnTo>
                    <a:lnTo>
                      <a:pt x="374" y="4737"/>
                    </a:lnTo>
                    <a:lnTo>
                      <a:pt x="504" y="5091"/>
                    </a:lnTo>
                    <a:lnTo>
                      <a:pt x="672" y="5445"/>
                    </a:lnTo>
                    <a:lnTo>
                      <a:pt x="840" y="5781"/>
                    </a:lnTo>
                    <a:lnTo>
                      <a:pt x="1045" y="6117"/>
                    </a:lnTo>
                    <a:lnTo>
                      <a:pt x="1250" y="6434"/>
                    </a:lnTo>
                    <a:lnTo>
                      <a:pt x="1474" y="6751"/>
                    </a:lnTo>
                    <a:lnTo>
                      <a:pt x="1716" y="7030"/>
                    </a:lnTo>
                    <a:lnTo>
                      <a:pt x="2350" y="6863"/>
                    </a:lnTo>
                    <a:lnTo>
                      <a:pt x="2649" y="6769"/>
                    </a:lnTo>
                    <a:lnTo>
                      <a:pt x="2966" y="6657"/>
                    </a:lnTo>
                    <a:lnTo>
                      <a:pt x="3264" y="6527"/>
                    </a:lnTo>
                    <a:lnTo>
                      <a:pt x="3562" y="6378"/>
                    </a:lnTo>
                    <a:lnTo>
                      <a:pt x="3842" y="6229"/>
                    </a:lnTo>
                    <a:lnTo>
                      <a:pt x="4122" y="6042"/>
                    </a:lnTo>
                    <a:lnTo>
                      <a:pt x="4476" y="5781"/>
                    </a:lnTo>
                    <a:lnTo>
                      <a:pt x="4812" y="5520"/>
                    </a:lnTo>
                    <a:lnTo>
                      <a:pt x="5147" y="5222"/>
                    </a:lnTo>
                    <a:lnTo>
                      <a:pt x="5464" y="4905"/>
                    </a:lnTo>
                    <a:lnTo>
                      <a:pt x="5837" y="4513"/>
                    </a:lnTo>
                    <a:lnTo>
                      <a:pt x="6024" y="4289"/>
                    </a:lnTo>
                    <a:lnTo>
                      <a:pt x="6191" y="4066"/>
                    </a:lnTo>
                    <a:lnTo>
                      <a:pt x="6341" y="3842"/>
                    </a:lnTo>
                    <a:lnTo>
                      <a:pt x="6490" y="3599"/>
                    </a:lnTo>
                    <a:lnTo>
                      <a:pt x="6602" y="3338"/>
                    </a:lnTo>
                    <a:lnTo>
                      <a:pt x="6695" y="3077"/>
                    </a:lnTo>
                    <a:lnTo>
                      <a:pt x="6751" y="2798"/>
                    </a:lnTo>
                    <a:lnTo>
                      <a:pt x="6788" y="2518"/>
                    </a:lnTo>
                    <a:lnTo>
                      <a:pt x="6770" y="2238"/>
                    </a:lnTo>
                    <a:lnTo>
                      <a:pt x="6732" y="1977"/>
                    </a:lnTo>
                    <a:lnTo>
                      <a:pt x="6639" y="1735"/>
                    </a:lnTo>
                    <a:lnTo>
                      <a:pt x="6583" y="1623"/>
                    </a:lnTo>
                    <a:lnTo>
                      <a:pt x="6527" y="1511"/>
                    </a:lnTo>
                    <a:lnTo>
                      <a:pt x="6453" y="1418"/>
                    </a:lnTo>
                    <a:lnTo>
                      <a:pt x="6359" y="1343"/>
                    </a:lnTo>
                    <a:lnTo>
                      <a:pt x="6266" y="1269"/>
                    </a:lnTo>
                    <a:lnTo>
                      <a:pt x="6154" y="1213"/>
                    </a:lnTo>
                    <a:lnTo>
                      <a:pt x="6005" y="1138"/>
                    </a:lnTo>
                    <a:lnTo>
                      <a:pt x="5837" y="1119"/>
                    </a:lnTo>
                    <a:lnTo>
                      <a:pt x="5669" y="1101"/>
                    </a:lnTo>
                    <a:lnTo>
                      <a:pt x="5502" y="1101"/>
                    </a:lnTo>
                    <a:lnTo>
                      <a:pt x="5203" y="1119"/>
                    </a:lnTo>
                    <a:lnTo>
                      <a:pt x="4924" y="1175"/>
                    </a:lnTo>
                    <a:lnTo>
                      <a:pt x="4644" y="1250"/>
                    </a:lnTo>
                    <a:lnTo>
                      <a:pt x="4383" y="1343"/>
                    </a:lnTo>
                    <a:lnTo>
                      <a:pt x="4103" y="1474"/>
                    </a:lnTo>
                    <a:lnTo>
                      <a:pt x="3842" y="1623"/>
                    </a:lnTo>
                    <a:lnTo>
                      <a:pt x="3600" y="1791"/>
                    </a:lnTo>
                    <a:lnTo>
                      <a:pt x="3357" y="1977"/>
                    </a:lnTo>
                    <a:lnTo>
                      <a:pt x="3376" y="1642"/>
                    </a:lnTo>
                    <a:lnTo>
                      <a:pt x="3357" y="1287"/>
                    </a:lnTo>
                    <a:lnTo>
                      <a:pt x="3339" y="1082"/>
                    </a:lnTo>
                    <a:lnTo>
                      <a:pt x="3320" y="896"/>
                    </a:lnTo>
                    <a:lnTo>
                      <a:pt x="3264" y="709"/>
                    </a:lnTo>
                    <a:lnTo>
                      <a:pt x="3189" y="523"/>
                    </a:lnTo>
                    <a:lnTo>
                      <a:pt x="3096" y="374"/>
                    </a:lnTo>
                    <a:lnTo>
                      <a:pt x="2947" y="243"/>
                    </a:lnTo>
                    <a:lnTo>
                      <a:pt x="2798" y="150"/>
                    </a:lnTo>
                    <a:lnTo>
                      <a:pt x="2630" y="75"/>
                    </a:lnTo>
                    <a:lnTo>
                      <a:pt x="2462" y="19"/>
                    </a:lnTo>
                    <a:lnTo>
                      <a:pt x="22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2"/>
              <p:cNvSpPr/>
              <p:nvPr/>
            </p:nvSpPr>
            <p:spPr>
              <a:xfrm>
                <a:off x="6072275" y="4616325"/>
                <a:ext cx="424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72" extrusionOk="0">
                    <a:moveTo>
                      <a:pt x="504" y="0"/>
                    </a:moveTo>
                    <a:lnTo>
                      <a:pt x="410" y="19"/>
                    </a:lnTo>
                    <a:lnTo>
                      <a:pt x="336" y="56"/>
                    </a:lnTo>
                    <a:lnTo>
                      <a:pt x="261" y="112"/>
                    </a:lnTo>
                    <a:lnTo>
                      <a:pt x="187" y="187"/>
                    </a:lnTo>
                    <a:lnTo>
                      <a:pt x="131" y="262"/>
                    </a:lnTo>
                    <a:lnTo>
                      <a:pt x="75" y="355"/>
                    </a:lnTo>
                    <a:lnTo>
                      <a:pt x="37" y="448"/>
                    </a:lnTo>
                    <a:lnTo>
                      <a:pt x="19" y="541"/>
                    </a:lnTo>
                    <a:lnTo>
                      <a:pt x="0" y="728"/>
                    </a:lnTo>
                    <a:lnTo>
                      <a:pt x="19" y="914"/>
                    </a:lnTo>
                    <a:lnTo>
                      <a:pt x="56" y="1101"/>
                    </a:lnTo>
                    <a:lnTo>
                      <a:pt x="131" y="1287"/>
                    </a:lnTo>
                    <a:lnTo>
                      <a:pt x="205" y="1455"/>
                    </a:lnTo>
                    <a:lnTo>
                      <a:pt x="317" y="1623"/>
                    </a:lnTo>
                    <a:lnTo>
                      <a:pt x="448" y="1772"/>
                    </a:lnTo>
                    <a:lnTo>
                      <a:pt x="746" y="1660"/>
                    </a:lnTo>
                    <a:lnTo>
                      <a:pt x="895" y="1585"/>
                    </a:lnTo>
                    <a:lnTo>
                      <a:pt x="1026" y="1511"/>
                    </a:lnTo>
                    <a:lnTo>
                      <a:pt x="1193" y="1380"/>
                    </a:lnTo>
                    <a:lnTo>
                      <a:pt x="1361" y="1231"/>
                    </a:lnTo>
                    <a:lnTo>
                      <a:pt x="1455" y="1138"/>
                    </a:lnTo>
                    <a:lnTo>
                      <a:pt x="1548" y="1045"/>
                    </a:lnTo>
                    <a:lnTo>
                      <a:pt x="1604" y="933"/>
                    </a:lnTo>
                    <a:lnTo>
                      <a:pt x="1660" y="802"/>
                    </a:lnTo>
                    <a:lnTo>
                      <a:pt x="1697" y="672"/>
                    </a:lnTo>
                    <a:lnTo>
                      <a:pt x="1678" y="541"/>
                    </a:lnTo>
                    <a:lnTo>
                      <a:pt x="1660" y="485"/>
                    </a:lnTo>
                    <a:lnTo>
                      <a:pt x="1622" y="429"/>
                    </a:lnTo>
                    <a:lnTo>
                      <a:pt x="1585" y="373"/>
                    </a:lnTo>
                    <a:lnTo>
                      <a:pt x="1548" y="336"/>
                    </a:lnTo>
                    <a:lnTo>
                      <a:pt x="1455" y="317"/>
                    </a:lnTo>
                    <a:lnTo>
                      <a:pt x="1380" y="299"/>
                    </a:lnTo>
                    <a:lnTo>
                      <a:pt x="1231" y="317"/>
                    </a:lnTo>
                    <a:lnTo>
                      <a:pt x="1100" y="355"/>
                    </a:lnTo>
                    <a:lnTo>
                      <a:pt x="970" y="429"/>
                    </a:lnTo>
                    <a:lnTo>
                      <a:pt x="839" y="504"/>
                    </a:lnTo>
                    <a:lnTo>
                      <a:pt x="839" y="336"/>
                    </a:lnTo>
                    <a:lnTo>
                      <a:pt x="839" y="243"/>
                    </a:lnTo>
                    <a:lnTo>
                      <a:pt x="802" y="150"/>
                    </a:lnTo>
                    <a:lnTo>
                      <a:pt x="746" y="75"/>
                    </a:lnTo>
                    <a:lnTo>
                      <a:pt x="671" y="19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2"/>
              <p:cNvSpPr/>
              <p:nvPr/>
            </p:nvSpPr>
            <p:spPr>
              <a:xfrm>
                <a:off x="5587000" y="5054050"/>
                <a:ext cx="74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4868" extrusionOk="0">
                    <a:moveTo>
                      <a:pt x="0" y="1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224" y="691"/>
                    </a:lnTo>
                    <a:lnTo>
                      <a:pt x="504" y="1343"/>
                    </a:lnTo>
                    <a:lnTo>
                      <a:pt x="802" y="1996"/>
                    </a:lnTo>
                    <a:lnTo>
                      <a:pt x="1138" y="2648"/>
                    </a:lnTo>
                    <a:lnTo>
                      <a:pt x="1324" y="2965"/>
                    </a:lnTo>
                    <a:lnTo>
                      <a:pt x="1529" y="3264"/>
                    </a:lnTo>
                    <a:lnTo>
                      <a:pt x="1716" y="3562"/>
                    </a:lnTo>
                    <a:lnTo>
                      <a:pt x="1939" y="3842"/>
                    </a:lnTo>
                    <a:lnTo>
                      <a:pt x="2163" y="4121"/>
                    </a:lnTo>
                    <a:lnTo>
                      <a:pt x="2405" y="4383"/>
                    </a:lnTo>
                    <a:lnTo>
                      <a:pt x="2648" y="4625"/>
                    </a:lnTo>
                    <a:lnTo>
                      <a:pt x="2909" y="4849"/>
                    </a:lnTo>
                    <a:lnTo>
                      <a:pt x="2946" y="4867"/>
                    </a:lnTo>
                    <a:lnTo>
                      <a:pt x="2965" y="4867"/>
                    </a:lnTo>
                    <a:lnTo>
                      <a:pt x="2984" y="4830"/>
                    </a:lnTo>
                    <a:lnTo>
                      <a:pt x="2984" y="4811"/>
                    </a:lnTo>
                    <a:lnTo>
                      <a:pt x="2629" y="4196"/>
                    </a:lnTo>
                    <a:lnTo>
                      <a:pt x="2256" y="3599"/>
                    </a:lnTo>
                    <a:lnTo>
                      <a:pt x="1492" y="2425"/>
                    </a:lnTo>
                    <a:lnTo>
                      <a:pt x="1100" y="1847"/>
                    </a:lnTo>
                    <a:lnTo>
                      <a:pt x="727" y="1250"/>
                    </a:lnTo>
                    <a:lnTo>
                      <a:pt x="373" y="635"/>
                    </a:lnTo>
                    <a:lnTo>
                      <a:pt x="37" y="19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>
                <a:off x="5585125" y="4974350"/>
                <a:ext cx="87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967" extrusionOk="0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150" y="429"/>
                    </a:lnTo>
                    <a:lnTo>
                      <a:pt x="336" y="820"/>
                    </a:lnTo>
                    <a:lnTo>
                      <a:pt x="709" y="1585"/>
                    </a:lnTo>
                    <a:lnTo>
                      <a:pt x="1119" y="2349"/>
                    </a:lnTo>
                    <a:lnTo>
                      <a:pt x="1548" y="3095"/>
                    </a:lnTo>
                    <a:lnTo>
                      <a:pt x="1958" y="3841"/>
                    </a:lnTo>
                    <a:lnTo>
                      <a:pt x="2406" y="4606"/>
                    </a:lnTo>
                    <a:lnTo>
                      <a:pt x="2630" y="4960"/>
                    </a:lnTo>
                    <a:lnTo>
                      <a:pt x="2891" y="5314"/>
                    </a:lnTo>
                    <a:lnTo>
                      <a:pt x="3152" y="5650"/>
                    </a:lnTo>
                    <a:lnTo>
                      <a:pt x="3431" y="5967"/>
                    </a:lnTo>
                    <a:lnTo>
                      <a:pt x="3469" y="5967"/>
                    </a:lnTo>
                    <a:lnTo>
                      <a:pt x="3487" y="5948"/>
                    </a:lnTo>
                    <a:lnTo>
                      <a:pt x="3487" y="5930"/>
                    </a:lnTo>
                    <a:lnTo>
                      <a:pt x="3320" y="5575"/>
                    </a:lnTo>
                    <a:lnTo>
                      <a:pt x="3133" y="5202"/>
                    </a:lnTo>
                    <a:lnTo>
                      <a:pt x="2928" y="4848"/>
                    </a:lnTo>
                    <a:lnTo>
                      <a:pt x="2723" y="4494"/>
                    </a:lnTo>
                    <a:lnTo>
                      <a:pt x="2275" y="3823"/>
                    </a:lnTo>
                    <a:lnTo>
                      <a:pt x="1828" y="3133"/>
                    </a:lnTo>
                    <a:lnTo>
                      <a:pt x="1380" y="2349"/>
                    </a:lnTo>
                    <a:lnTo>
                      <a:pt x="951" y="1566"/>
                    </a:lnTo>
                    <a:lnTo>
                      <a:pt x="504" y="783"/>
                    </a:lnTo>
                    <a:lnTo>
                      <a:pt x="38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2"/>
              <p:cNvSpPr/>
              <p:nvPr/>
            </p:nvSpPr>
            <p:spPr>
              <a:xfrm>
                <a:off x="5581400" y="4885300"/>
                <a:ext cx="113775" cy="19722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7889" extrusionOk="0">
                    <a:moveTo>
                      <a:pt x="0" y="1"/>
                    </a:moveTo>
                    <a:lnTo>
                      <a:pt x="168" y="541"/>
                    </a:lnTo>
                    <a:lnTo>
                      <a:pt x="392" y="1063"/>
                    </a:lnTo>
                    <a:lnTo>
                      <a:pt x="616" y="1585"/>
                    </a:lnTo>
                    <a:lnTo>
                      <a:pt x="858" y="2108"/>
                    </a:lnTo>
                    <a:lnTo>
                      <a:pt x="1119" y="2611"/>
                    </a:lnTo>
                    <a:lnTo>
                      <a:pt x="1399" y="3115"/>
                    </a:lnTo>
                    <a:lnTo>
                      <a:pt x="1940" y="4103"/>
                    </a:lnTo>
                    <a:lnTo>
                      <a:pt x="2518" y="5091"/>
                    </a:lnTo>
                    <a:lnTo>
                      <a:pt x="2816" y="5576"/>
                    </a:lnTo>
                    <a:lnTo>
                      <a:pt x="3114" y="6061"/>
                    </a:lnTo>
                    <a:lnTo>
                      <a:pt x="3431" y="6527"/>
                    </a:lnTo>
                    <a:lnTo>
                      <a:pt x="3767" y="6993"/>
                    </a:lnTo>
                    <a:lnTo>
                      <a:pt x="4121" y="7441"/>
                    </a:lnTo>
                    <a:lnTo>
                      <a:pt x="4494" y="7869"/>
                    </a:lnTo>
                    <a:lnTo>
                      <a:pt x="4513" y="7888"/>
                    </a:lnTo>
                    <a:lnTo>
                      <a:pt x="4531" y="7869"/>
                    </a:lnTo>
                    <a:lnTo>
                      <a:pt x="4550" y="7851"/>
                    </a:lnTo>
                    <a:lnTo>
                      <a:pt x="4550" y="7813"/>
                    </a:lnTo>
                    <a:lnTo>
                      <a:pt x="3953" y="6862"/>
                    </a:lnTo>
                    <a:lnTo>
                      <a:pt x="3338" y="5911"/>
                    </a:lnTo>
                    <a:lnTo>
                      <a:pt x="2741" y="4961"/>
                    </a:lnTo>
                    <a:lnTo>
                      <a:pt x="2145" y="3991"/>
                    </a:lnTo>
                    <a:lnTo>
                      <a:pt x="1865" y="3487"/>
                    </a:lnTo>
                    <a:lnTo>
                      <a:pt x="1604" y="3003"/>
                    </a:lnTo>
                    <a:lnTo>
                      <a:pt x="1082" y="1996"/>
                    </a:lnTo>
                    <a:lnTo>
                      <a:pt x="560" y="989"/>
                    </a:lnTo>
                    <a:lnTo>
                      <a:pt x="280" y="4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2"/>
              <p:cNvSpPr/>
              <p:nvPr/>
            </p:nvSpPr>
            <p:spPr>
              <a:xfrm>
                <a:off x="5601900" y="4829825"/>
                <a:ext cx="123575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9007" extrusionOk="0">
                    <a:moveTo>
                      <a:pt x="1" y="1"/>
                    </a:moveTo>
                    <a:lnTo>
                      <a:pt x="187" y="616"/>
                    </a:lnTo>
                    <a:lnTo>
                      <a:pt x="411" y="1231"/>
                    </a:lnTo>
                    <a:lnTo>
                      <a:pt x="635" y="1828"/>
                    </a:lnTo>
                    <a:lnTo>
                      <a:pt x="896" y="2406"/>
                    </a:lnTo>
                    <a:lnTo>
                      <a:pt x="1175" y="3003"/>
                    </a:lnTo>
                    <a:lnTo>
                      <a:pt x="1455" y="3581"/>
                    </a:lnTo>
                    <a:lnTo>
                      <a:pt x="2052" y="4718"/>
                    </a:lnTo>
                    <a:lnTo>
                      <a:pt x="2667" y="5837"/>
                    </a:lnTo>
                    <a:lnTo>
                      <a:pt x="2984" y="6396"/>
                    </a:lnTo>
                    <a:lnTo>
                      <a:pt x="3320" y="6937"/>
                    </a:lnTo>
                    <a:lnTo>
                      <a:pt x="3674" y="7478"/>
                    </a:lnTo>
                    <a:lnTo>
                      <a:pt x="4047" y="8000"/>
                    </a:lnTo>
                    <a:lnTo>
                      <a:pt x="4439" y="8522"/>
                    </a:lnTo>
                    <a:lnTo>
                      <a:pt x="4868" y="8988"/>
                    </a:lnTo>
                    <a:lnTo>
                      <a:pt x="4905" y="9007"/>
                    </a:lnTo>
                    <a:lnTo>
                      <a:pt x="4923" y="9007"/>
                    </a:lnTo>
                    <a:lnTo>
                      <a:pt x="4942" y="8970"/>
                    </a:lnTo>
                    <a:lnTo>
                      <a:pt x="4942" y="8932"/>
                    </a:lnTo>
                    <a:lnTo>
                      <a:pt x="4644" y="8373"/>
                    </a:lnTo>
                    <a:lnTo>
                      <a:pt x="4308" y="7832"/>
                    </a:lnTo>
                    <a:lnTo>
                      <a:pt x="3655" y="6732"/>
                    </a:lnTo>
                    <a:lnTo>
                      <a:pt x="2966" y="5650"/>
                    </a:lnTo>
                    <a:lnTo>
                      <a:pt x="2649" y="5110"/>
                    </a:lnTo>
                    <a:lnTo>
                      <a:pt x="2332" y="4550"/>
                    </a:lnTo>
                    <a:lnTo>
                      <a:pt x="2033" y="3991"/>
                    </a:lnTo>
                    <a:lnTo>
                      <a:pt x="1735" y="3413"/>
                    </a:lnTo>
                    <a:lnTo>
                      <a:pt x="1175" y="2275"/>
                    </a:lnTo>
                    <a:lnTo>
                      <a:pt x="597" y="1138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2"/>
              <p:cNvSpPr/>
              <p:nvPr/>
            </p:nvSpPr>
            <p:spPr>
              <a:xfrm>
                <a:off x="5639200" y="4793000"/>
                <a:ext cx="9837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7478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0" y="56"/>
                    </a:lnTo>
                    <a:lnTo>
                      <a:pt x="0" y="94"/>
                    </a:lnTo>
                    <a:lnTo>
                      <a:pt x="168" y="579"/>
                    </a:lnTo>
                    <a:lnTo>
                      <a:pt x="355" y="1082"/>
                    </a:lnTo>
                    <a:lnTo>
                      <a:pt x="541" y="1567"/>
                    </a:lnTo>
                    <a:lnTo>
                      <a:pt x="746" y="2052"/>
                    </a:lnTo>
                    <a:lnTo>
                      <a:pt x="1194" y="3003"/>
                    </a:lnTo>
                    <a:lnTo>
                      <a:pt x="1660" y="3935"/>
                    </a:lnTo>
                    <a:lnTo>
                      <a:pt x="2126" y="4849"/>
                    </a:lnTo>
                    <a:lnTo>
                      <a:pt x="2369" y="5315"/>
                    </a:lnTo>
                    <a:lnTo>
                      <a:pt x="2630" y="5781"/>
                    </a:lnTo>
                    <a:lnTo>
                      <a:pt x="2891" y="6228"/>
                    </a:lnTo>
                    <a:lnTo>
                      <a:pt x="3189" y="6676"/>
                    </a:lnTo>
                    <a:lnTo>
                      <a:pt x="3506" y="7086"/>
                    </a:lnTo>
                    <a:lnTo>
                      <a:pt x="3674" y="7273"/>
                    </a:lnTo>
                    <a:lnTo>
                      <a:pt x="3842" y="7459"/>
                    </a:lnTo>
                    <a:lnTo>
                      <a:pt x="3879" y="7478"/>
                    </a:lnTo>
                    <a:lnTo>
                      <a:pt x="3898" y="7459"/>
                    </a:lnTo>
                    <a:lnTo>
                      <a:pt x="3935" y="7440"/>
                    </a:lnTo>
                    <a:lnTo>
                      <a:pt x="3935" y="7422"/>
                    </a:lnTo>
                    <a:lnTo>
                      <a:pt x="3730" y="6956"/>
                    </a:lnTo>
                    <a:lnTo>
                      <a:pt x="3525" y="6508"/>
                    </a:lnTo>
                    <a:lnTo>
                      <a:pt x="3282" y="6079"/>
                    </a:lnTo>
                    <a:lnTo>
                      <a:pt x="3040" y="5632"/>
                    </a:lnTo>
                    <a:lnTo>
                      <a:pt x="2518" y="4774"/>
                    </a:lnTo>
                    <a:lnTo>
                      <a:pt x="2275" y="4345"/>
                    </a:lnTo>
                    <a:lnTo>
                      <a:pt x="2033" y="3916"/>
                    </a:lnTo>
                    <a:lnTo>
                      <a:pt x="1548" y="2947"/>
                    </a:lnTo>
                    <a:lnTo>
                      <a:pt x="1082" y="1977"/>
                    </a:lnTo>
                    <a:lnTo>
                      <a:pt x="616" y="1007"/>
                    </a:lnTo>
                    <a:lnTo>
                      <a:pt x="150" y="38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2"/>
              <p:cNvSpPr/>
              <p:nvPr/>
            </p:nvSpPr>
            <p:spPr>
              <a:xfrm>
                <a:off x="5709600" y="4841950"/>
                <a:ext cx="51750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3581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205" y="504"/>
                    </a:lnTo>
                    <a:lnTo>
                      <a:pt x="429" y="951"/>
                    </a:lnTo>
                    <a:lnTo>
                      <a:pt x="932" y="1846"/>
                    </a:lnTo>
                    <a:lnTo>
                      <a:pt x="1175" y="2294"/>
                    </a:lnTo>
                    <a:lnTo>
                      <a:pt x="1417" y="2741"/>
                    </a:lnTo>
                    <a:lnTo>
                      <a:pt x="1566" y="2947"/>
                    </a:lnTo>
                    <a:lnTo>
                      <a:pt x="1697" y="3170"/>
                    </a:lnTo>
                    <a:lnTo>
                      <a:pt x="1846" y="3375"/>
                    </a:lnTo>
                    <a:lnTo>
                      <a:pt x="2014" y="3562"/>
                    </a:lnTo>
                    <a:lnTo>
                      <a:pt x="2033" y="3581"/>
                    </a:lnTo>
                    <a:lnTo>
                      <a:pt x="2051" y="3562"/>
                    </a:lnTo>
                    <a:lnTo>
                      <a:pt x="2070" y="3562"/>
                    </a:lnTo>
                    <a:lnTo>
                      <a:pt x="2070" y="3543"/>
                    </a:lnTo>
                    <a:lnTo>
                      <a:pt x="1977" y="3319"/>
                    </a:lnTo>
                    <a:lnTo>
                      <a:pt x="1883" y="3096"/>
                    </a:lnTo>
                    <a:lnTo>
                      <a:pt x="1678" y="2667"/>
                    </a:lnTo>
                    <a:lnTo>
                      <a:pt x="1436" y="2257"/>
                    </a:lnTo>
                    <a:lnTo>
                      <a:pt x="1193" y="1846"/>
                    </a:lnTo>
                    <a:lnTo>
                      <a:pt x="634" y="914"/>
                    </a:lnTo>
                    <a:lnTo>
                      <a:pt x="354" y="448"/>
                    </a:lnTo>
                    <a:lnTo>
                      <a:pt x="37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2"/>
              <p:cNvSpPr/>
              <p:nvPr/>
            </p:nvSpPr>
            <p:spPr>
              <a:xfrm>
                <a:off x="5588850" y="4818175"/>
                <a:ext cx="876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3861" extrusionOk="0">
                    <a:moveTo>
                      <a:pt x="3469" y="0"/>
                    </a:moveTo>
                    <a:lnTo>
                      <a:pt x="2593" y="933"/>
                    </a:lnTo>
                    <a:lnTo>
                      <a:pt x="1735" y="1884"/>
                    </a:lnTo>
                    <a:lnTo>
                      <a:pt x="877" y="2853"/>
                    </a:lnTo>
                    <a:lnTo>
                      <a:pt x="1" y="3786"/>
                    </a:lnTo>
                    <a:lnTo>
                      <a:pt x="1" y="3823"/>
                    </a:lnTo>
                    <a:lnTo>
                      <a:pt x="1" y="3842"/>
                    </a:lnTo>
                    <a:lnTo>
                      <a:pt x="19" y="3860"/>
                    </a:lnTo>
                    <a:lnTo>
                      <a:pt x="57" y="3842"/>
                    </a:lnTo>
                    <a:lnTo>
                      <a:pt x="970" y="2947"/>
                    </a:lnTo>
                    <a:lnTo>
                      <a:pt x="1418" y="2480"/>
                    </a:lnTo>
                    <a:lnTo>
                      <a:pt x="1865" y="2014"/>
                    </a:lnTo>
                    <a:lnTo>
                      <a:pt x="2294" y="1529"/>
                    </a:lnTo>
                    <a:lnTo>
                      <a:pt x="2723" y="1026"/>
                    </a:lnTo>
                    <a:lnTo>
                      <a:pt x="3115" y="541"/>
                    </a:lnTo>
                    <a:lnTo>
                      <a:pt x="3506" y="38"/>
                    </a:lnTo>
                    <a:lnTo>
                      <a:pt x="3506" y="19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2"/>
              <p:cNvSpPr/>
              <p:nvPr/>
            </p:nvSpPr>
            <p:spPr>
              <a:xfrm>
                <a:off x="5602375" y="4848475"/>
                <a:ext cx="95125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4420" extrusionOk="0">
                    <a:moveTo>
                      <a:pt x="3767" y="0"/>
                    </a:moveTo>
                    <a:lnTo>
                      <a:pt x="3748" y="19"/>
                    </a:lnTo>
                    <a:lnTo>
                      <a:pt x="3245" y="578"/>
                    </a:lnTo>
                    <a:lnTo>
                      <a:pt x="2741" y="1138"/>
                    </a:lnTo>
                    <a:lnTo>
                      <a:pt x="1772" y="2294"/>
                    </a:lnTo>
                    <a:lnTo>
                      <a:pt x="1306" y="2797"/>
                    </a:lnTo>
                    <a:lnTo>
                      <a:pt x="839" y="3301"/>
                    </a:lnTo>
                    <a:lnTo>
                      <a:pt x="616" y="3562"/>
                    </a:lnTo>
                    <a:lnTo>
                      <a:pt x="392" y="3823"/>
                    </a:lnTo>
                    <a:lnTo>
                      <a:pt x="187" y="4103"/>
                    </a:lnTo>
                    <a:lnTo>
                      <a:pt x="0" y="4382"/>
                    </a:lnTo>
                    <a:lnTo>
                      <a:pt x="0" y="4420"/>
                    </a:lnTo>
                    <a:lnTo>
                      <a:pt x="38" y="4420"/>
                    </a:lnTo>
                    <a:lnTo>
                      <a:pt x="317" y="4196"/>
                    </a:lnTo>
                    <a:lnTo>
                      <a:pt x="597" y="3954"/>
                    </a:lnTo>
                    <a:lnTo>
                      <a:pt x="839" y="3711"/>
                    </a:lnTo>
                    <a:lnTo>
                      <a:pt x="1101" y="3450"/>
                    </a:lnTo>
                    <a:lnTo>
                      <a:pt x="1567" y="2891"/>
                    </a:lnTo>
                    <a:lnTo>
                      <a:pt x="2033" y="2350"/>
                    </a:lnTo>
                    <a:lnTo>
                      <a:pt x="2499" y="1791"/>
                    </a:lnTo>
                    <a:lnTo>
                      <a:pt x="2947" y="1231"/>
                    </a:lnTo>
                    <a:lnTo>
                      <a:pt x="3394" y="653"/>
                    </a:lnTo>
                    <a:lnTo>
                      <a:pt x="3786" y="38"/>
                    </a:lnTo>
                    <a:lnTo>
                      <a:pt x="3804" y="19"/>
                    </a:lnTo>
                    <a:lnTo>
                      <a:pt x="3786" y="19"/>
                    </a:lnTo>
                    <a:lnTo>
                      <a:pt x="3767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2"/>
              <p:cNvSpPr/>
              <p:nvPr/>
            </p:nvSpPr>
            <p:spPr>
              <a:xfrm>
                <a:off x="5595850" y="4873650"/>
                <a:ext cx="138000" cy="157125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285" extrusionOk="0">
                    <a:moveTo>
                      <a:pt x="5464" y="0"/>
                    </a:moveTo>
                    <a:lnTo>
                      <a:pt x="5426" y="19"/>
                    </a:lnTo>
                    <a:lnTo>
                      <a:pt x="4718" y="765"/>
                    </a:lnTo>
                    <a:lnTo>
                      <a:pt x="4047" y="1548"/>
                    </a:lnTo>
                    <a:lnTo>
                      <a:pt x="3394" y="2350"/>
                    </a:lnTo>
                    <a:lnTo>
                      <a:pt x="2741" y="3152"/>
                    </a:lnTo>
                    <a:lnTo>
                      <a:pt x="2070" y="3953"/>
                    </a:lnTo>
                    <a:lnTo>
                      <a:pt x="1417" y="4737"/>
                    </a:lnTo>
                    <a:lnTo>
                      <a:pt x="728" y="5501"/>
                    </a:lnTo>
                    <a:lnTo>
                      <a:pt x="373" y="5893"/>
                    </a:lnTo>
                    <a:lnTo>
                      <a:pt x="0" y="6247"/>
                    </a:lnTo>
                    <a:lnTo>
                      <a:pt x="0" y="6266"/>
                    </a:lnTo>
                    <a:lnTo>
                      <a:pt x="19" y="6284"/>
                    </a:lnTo>
                    <a:lnTo>
                      <a:pt x="224" y="6191"/>
                    </a:lnTo>
                    <a:lnTo>
                      <a:pt x="429" y="6079"/>
                    </a:lnTo>
                    <a:lnTo>
                      <a:pt x="616" y="5949"/>
                    </a:lnTo>
                    <a:lnTo>
                      <a:pt x="802" y="5818"/>
                    </a:lnTo>
                    <a:lnTo>
                      <a:pt x="989" y="5650"/>
                    </a:lnTo>
                    <a:lnTo>
                      <a:pt x="1156" y="5482"/>
                    </a:lnTo>
                    <a:lnTo>
                      <a:pt x="1511" y="5128"/>
                    </a:lnTo>
                    <a:lnTo>
                      <a:pt x="1828" y="4737"/>
                    </a:lnTo>
                    <a:lnTo>
                      <a:pt x="2145" y="4364"/>
                    </a:lnTo>
                    <a:lnTo>
                      <a:pt x="2443" y="3972"/>
                    </a:lnTo>
                    <a:lnTo>
                      <a:pt x="2723" y="3636"/>
                    </a:lnTo>
                    <a:lnTo>
                      <a:pt x="3450" y="2779"/>
                    </a:lnTo>
                    <a:lnTo>
                      <a:pt x="4177" y="1902"/>
                    </a:lnTo>
                    <a:lnTo>
                      <a:pt x="4531" y="1455"/>
                    </a:lnTo>
                    <a:lnTo>
                      <a:pt x="4867" y="1007"/>
                    </a:lnTo>
                    <a:lnTo>
                      <a:pt x="5203" y="560"/>
                    </a:lnTo>
                    <a:lnTo>
                      <a:pt x="5520" y="94"/>
                    </a:lnTo>
                    <a:lnTo>
                      <a:pt x="5520" y="38"/>
                    </a:lnTo>
                    <a:lnTo>
                      <a:pt x="5501" y="19"/>
                    </a:lnTo>
                    <a:lnTo>
                      <a:pt x="5464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2"/>
              <p:cNvSpPr/>
              <p:nvPr/>
            </p:nvSpPr>
            <p:spPr>
              <a:xfrm>
                <a:off x="5602375" y="511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2"/>
              <p:cNvSpPr/>
              <p:nvPr/>
            </p:nvSpPr>
            <p:spPr>
              <a:xfrm>
                <a:off x="5608425" y="4983650"/>
                <a:ext cx="9700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4961" extrusionOk="0">
                    <a:moveTo>
                      <a:pt x="3842" y="1"/>
                    </a:moveTo>
                    <a:lnTo>
                      <a:pt x="3823" y="20"/>
                    </a:lnTo>
                    <a:lnTo>
                      <a:pt x="2872" y="1232"/>
                    </a:lnTo>
                    <a:lnTo>
                      <a:pt x="1940" y="2425"/>
                    </a:lnTo>
                    <a:lnTo>
                      <a:pt x="1008" y="3637"/>
                    </a:lnTo>
                    <a:lnTo>
                      <a:pt x="523" y="4215"/>
                    </a:lnTo>
                    <a:lnTo>
                      <a:pt x="38" y="4812"/>
                    </a:lnTo>
                    <a:lnTo>
                      <a:pt x="19" y="4849"/>
                    </a:lnTo>
                    <a:lnTo>
                      <a:pt x="1" y="4868"/>
                    </a:lnTo>
                    <a:lnTo>
                      <a:pt x="19" y="4905"/>
                    </a:lnTo>
                    <a:lnTo>
                      <a:pt x="38" y="4924"/>
                    </a:lnTo>
                    <a:lnTo>
                      <a:pt x="57" y="4942"/>
                    </a:lnTo>
                    <a:lnTo>
                      <a:pt x="94" y="4961"/>
                    </a:lnTo>
                    <a:lnTo>
                      <a:pt x="131" y="4961"/>
                    </a:lnTo>
                    <a:lnTo>
                      <a:pt x="150" y="4924"/>
                    </a:lnTo>
                    <a:lnTo>
                      <a:pt x="1138" y="3768"/>
                    </a:lnTo>
                    <a:lnTo>
                      <a:pt x="1642" y="3171"/>
                    </a:lnTo>
                    <a:lnTo>
                      <a:pt x="2108" y="2574"/>
                    </a:lnTo>
                    <a:lnTo>
                      <a:pt x="2574" y="1959"/>
                    </a:lnTo>
                    <a:lnTo>
                      <a:pt x="3040" y="1344"/>
                    </a:lnTo>
                    <a:lnTo>
                      <a:pt x="3469" y="710"/>
                    </a:lnTo>
                    <a:lnTo>
                      <a:pt x="3879" y="76"/>
                    </a:lnTo>
                    <a:lnTo>
                      <a:pt x="3879" y="38"/>
                    </a:lnTo>
                    <a:lnTo>
                      <a:pt x="3861" y="20"/>
                    </a:lnTo>
                    <a:lnTo>
                      <a:pt x="3842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2"/>
              <p:cNvSpPr/>
              <p:nvPr/>
            </p:nvSpPr>
            <p:spPr>
              <a:xfrm>
                <a:off x="5619625" y="5107650"/>
                <a:ext cx="527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873" extrusionOk="0">
                    <a:moveTo>
                      <a:pt x="2070" y="1"/>
                    </a:moveTo>
                    <a:lnTo>
                      <a:pt x="2051" y="20"/>
                    </a:lnTo>
                    <a:lnTo>
                      <a:pt x="1529" y="728"/>
                    </a:lnTo>
                    <a:lnTo>
                      <a:pt x="1007" y="1418"/>
                    </a:lnTo>
                    <a:lnTo>
                      <a:pt x="485" y="2127"/>
                    </a:lnTo>
                    <a:lnTo>
                      <a:pt x="243" y="2481"/>
                    </a:lnTo>
                    <a:lnTo>
                      <a:pt x="0" y="2835"/>
                    </a:lnTo>
                    <a:lnTo>
                      <a:pt x="0" y="2854"/>
                    </a:lnTo>
                    <a:lnTo>
                      <a:pt x="0" y="2873"/>
                    </a:lnTo>
                    <a:lnTo>
                      <a:pt x="38" y="2873"/>
                    </a:lnTo>
                    <a:lnTo>
                      <a:pt x="336" y="2556"/>
                    </a:lnTo>
                    <a:lnTo>
                      <a:pt x="634" y="2239"/>
                    </a:lnTo>
                    <a:lnTo>
                      <a:pt x="914" y="1884"/>
                    </a:lnTo>
                    <a:lnTo>
                      <a:pt x="1175" y="1530"/>
                    </a:lnTo>
                    <a:lnTo>
                      <a:pt x="1417" y="1176"/>
                    </a:lnTo>
                    <a:lnTo>
                      <a:pt x="1660" y="803"/>
                    </a:lnTo>
                    <a:lnTo>
                      <a:pt x="2089" y="38"/>
                    </a:lnTo>
                    <a:lnTo>
                      <a:pt x="2107" y="20"/>
                    </a:lnTo>
                    <a:lnTo>
                      <a:pt x="208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2"/>
              <p:cNvSpPr/>
              <p:nvPr/>
            </p:nvSpPr>
            <p:spPr>
              <a:xfrm>
                <a:off x="5542700" y="4703975"/>
                <a:ext cx="61550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849" extrusionOk="0">
                    <a:moveTo>
                      <a:pt x="2406" y="0"/>
                    </a:moveTo>
                    <a:lnTo>
                      <a:pt x="2220" y="37"/>
                    </a:lnTo>
                    <a:lnTo>
                      <a:pt x="2033" y="93"/>
                    </a:lnTo>
                    <a:lnTo>
                      <a:pt x="1865" y="168"/>
                    </a:lnTo>
                    <a:lnTo>
                      <a:pt x="1697" y="242"/>
                    </a:lnTo>
                    <a:lnTo>
                      <a:pt x="1548" y="336"/>
                    </a:lnTo>
                    <a:lnTo>
                      <a:pt x="1399" y="448"/>
                    </a:lnTo>
                    <a:lnTo>
                      <a:pt x="1269" y="559"/>
                    </a:lnTo>
                    <a:lnTo>
                      <a:pt x="1138" y="671"/>
                    </a:lnTo>
                    <a:lnTo>
                      <a:pt x="896" y="951"/>
                    </a:lnTo>
                    <a:lnTo>
                      <a:pt x="691" y="1249"/>
                    </a:lnTo>
                    <a:lnTo>
                      <a:pt x="504" y="1566"/>
                    </a:lnTo>
                    <a:lnTo>
                      <a:pt x="355" y="1921"/>
                    </a:lnTo>
                    <a:lnTo>
                      <a:pt x="243" y="2275"/>
                    </a:lnTo>
                    <a:lnTo>
                      <a:pt x="131" y="2648"/>
                    </a:lnTo>
                    <a:lnTo>
                      <a:pt x="75" y="3021"/>
                    </a:lnTo>
                    <a:lnTo>
                      <a:pt x="19" y="3394"/>
                    </a:lnTo>
                    <a:lnTo>
                      <a:pt x="1" y="3767"/>
                    </a:lnTo>
                    <a:lnTo>
                      <a:pt x="1" y="4140"/>
                    </a:lnTo>
                    <a:lnTo>
                      <a:pt x="19" y="4494"/>
                    </a:lnTo>
                    <a:lnTo>
                      <a:pt x="75" y="4829"/>
                    </a:lnTo>
                    <a:lnTo>
                      <a:pt x="75" y="4848"/>
                    </a:lnTo>
                    <a:lnTo>
                      <a:pt x="94" y="4848"/>
                    </a:lnTo>
                    <a:lnTo>
                      <a:pt x="113" y="4829"/>
                    </a:lnTo>
                    <a:lnTo>
                      <a:pt x="168" y="4140"/>
                    </a:lnTo>
                    <a:lnTo>
                      <a:pt x="206" y="3785"/>
                    </a:lnTo>
                    <a:lnTo>
                      <a:pt x="243" y="3450"/>
                    </a:lnTo>
                    <a:lnTo>
                      <a:pt x="299" y="3095"/>
                    </a:lnTo>
                    <a:lnTo>
                      <a:pt x="392" y="2760"/>
                    </a:lnTo>
                    <a:lnTo>
                      <a:pt x="485" y="2424"/>
                    </a:lnTo>
                    <a:lnTo>
                      <a:pt x="616" y="2107"/>
                    </a:lnTo>
                    <a:lnTo>
                      <a:pt x="765" y="1771"/>
                    </a:lnTo>
                    <a:lnTo>
                      <a:pt x="952" y="1492"/>
                    </a:lnTo>
                    <a:lnTo>
                      <a:pt x="1157" y="1212"/>
                    </a:lnTo>
                    <a:lnTo>
                      <a:pt x="1380" y="970"/>
                    </a:lnTo>
                    <a:lnTo>
                      <a:pt x="1623" y="727"/>
                    </a:lnTo>
                    <a:lnTo>
                      <a:pt x="1884" y="522"/>
                    </a:lnTo>
                    <a:lnTo>
                      <a:pt x="2145" y="298"/>
                    </a:lnTo>
                    <a:lnTo>
                      <a:pt x="2443" y="93"/>
                    </a:lnTo>
                    <a:lnTo>
                      <a:pt x="2462" y="56"/>
                    </a:lnTo>
                    <a:lnTo>
                      <a:pt x="2462" y="19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2"/>
              <p:cNvSpPr/>
              <p:nvPr/>
            </p:nvSpPr>
            <p:spPr>
              <a:xfrm>
                <a:off x="5736625" y="4807925"/>
                <a:ext cx="54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343" extrusionOk="0">
                    <a:moveTo>
                      <a:pt x="1138" y="0"/>
                    </a:moveTo>
                    <a:lnTo>
                      <a:pt x="1026" y="19"/>
                    </a:lnTo>
                    <a:lnTo>
                      <a:pt x="914" y="37"/>
                    </a:lnTo>
                    <a:lnTo>
                      <a:pt x="821" y="75"/>
                    </a:lnTo>
                    <a:lnTo>
                      <a:pt x="728" y="112"/>
                    </a:lnTo>
                    <a:lnTo>
                      <a:pt x="635" y="168"/>
                    </a:lnTo>
                    <a:lnTo>
                      <a:pt x="560" y="224"/>
                    </a:lnTo>
                    <a:lnTo>
                      <a:pt x="411" y="373"/>
                    </a:lnTo>
                    <a:lnTo>
                      <a:pt x="299" y="541"/>
                    </a:lnTo>
                    <a:lnTo>
                      <a:pt x="206" y="727"/>
                    </a:lnTo>
                    <a:lnTo>
                      <a:pt x="131" y="933"/>
                    </a:lnTo>
                    <a:lnTo>
                      <a:pt x="57" y="1138"/>
                    </a:lnTo>
                    <a:lnTo>
                      <a:pt x="1" y="1343"/>
                    </a:lnTo>
                    <a:lnTo>
                      <a:pt x="19" y="1343"/>
                    </a:lnTo>
                    <a:lnTo>
                      <a:pt x="112" y="1324"/>
                    </a:lnTo>
                    <a:lnTo>
                      <a:pt x="187" y="1287"/>
                    </a:lnTo>
                    <a:lnTo>
                      <a:pt x="243" y="1212"/>
                    </a:lnTo>
                    <a:lnTo>
                      <a:pt x="299" y="1138"/>
                    </a:lnTo>
                    <a:lnTo>
                      <a:pt x="355" y="951"/>
                    </a:lnTo>
                    <a:lnTo>
                      <a:pt x="429" y="765"/>
                    </a:lnTo>
                    <a:lnTo>
                      <a:pt x="504" y="616"/>
                    </a:lnTo>
                    <a:lnTo>
                      <a:pt x="597" y="485"/>
                    </a:lnTo>
                    <a:lnTo>
                      <a:pt x="709" y="392"/>
                    </a:lnTo>
                    <a:lnTo>
                      <a:pt x="840" y="299"/>
                    </a:lnTo>
                    <a:lnTo>
                      <a:pt x="970" y="261"/>
                    </a:lnTo>
                    <a:lnTo>
                      <a:pt x="1119" y="243"/>
                    </a:lnTo>
                    <a:lnTo>
                      <a:pt x="1287" y="280"/>
                    </a:lnTo>
                    <a:lnTo>
                      <a:pt x="1436" y="336"/>
                    </a:lnTo>
                    <a:lnTo>
                      <a:pt x="1530" y="392"/>
                    </a:lnTo>
                    <a:lnTo>
                      <a:pt x="1623" y="466"/>
                    </a:lnTo>
                    <a:lnTo>
                      <a:pt x="1791" y="634"/>
                    </a:lnTo>
                    <a:lnTo>
                      <a:pt x="1940" y="802"/>
                    </a:lnTo>
                    <a:lnTo>
                      <a:pt x="2108" y="951"/>
                    </a:lnTo>
                    <a:lnTo>
                      <a:pt x="2164" y="951"/>
                    </a:lnTo>
                    <a:lnTo>
                      <a:pt x="2182" y="933"/>
                    </a:lnTo>
                    <a:lnTo>
                      <a:pt x="2182" y="895"/>
                    </a:lnTo>
                    <a:lnTo>
                      <a:pt x="2108" y="709"/>
                    </a:lnTo>
                    <a:lnTo>
                      <a:pt x="1996" y="541"/>
                    </a:lnTo>
                    <a:lnTo>
                      <a:pt x="1865" y="373"/>
                    </a:lnTo>
                    <a:lnTo>
                      <a:pt x="1697" y="224"/>
                    </a:lnTo>
                    <a:lnTo>
                      <a:pt x="1530" y="112"/>
                    </a:lnTo>
                    <a:lnTo>
                      <a:pt x="1436" y="56"/>
                    </a:lnTo>
                    <a:lnTo>
                      <a:pt x="1343" y="37"/>
                    </a:lnTo>
                    <a:lnTo>
                      <a:pt x="1231" y="19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2"/>
              <p:cNvSpPr/>
              <p:nvPr/>
            </p:nvSpPr>
            <p:spPr>
              <a:xfrm>
                <a:off x="5584650" y="4548725"/>
                <a:ext cx="620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400" extrusionOk="0">
                    <a:moveTo>
                      <a:pt x="1791" y="1"/>
                    </a:moveTo>
                    <a:lnTo>
                      <a:pt x="1604" y="19"/>
                    </a:lnTo>
                    <a:lnTo>
                      <a:pt x="1418" y="57"/>
                    </a:lnTo>
                    <a:lnTo>
                      <a:pt x="1232" y="113"/>
                    </a:lnTo>
                    <a:lnTo>
                      <a:pt x="1045" y="187"/>
                    </a:lnTo>
                    <a:lnTo>
                      <a:pt x="877" y="280"/>
                    </a:lnTo>
                    <a:lnTo>
                      <a:pt x="709" y="392"/>
                    </a:lnTo>
                    <a:lnTo>
                      <a:pt x="542" y="523"/>
                    </a:lnTo>
                    <a:lnTo>
                      <a:pt x="411" y="653"/>
                    </a:lnTo>
                    <a:lnTo>
                      <a:pt x="281" y="784"/>
                    </a:lnTo>
                    <a:lnTo>
                      <a:pt x="169" y="933"/>
                    </a:lnTo>
                    <a:lnTo>
                      <a:pt x="75" y="1082"/>
                    </a:lnTo>
                    <a:lnTo>
                      <a:pt x="1" y="1250"/>
                    </a:lnTo>
                    <a:lnTo>
                      <a:pt x="1" y="1287"/>
                    </a:lnTo>
                    <a:lnTo>
                      <a:pt x="1" y="1325"/>
                    </a:lnTo>
                    <a:lnTo>
                      <a:pt x="38" y="1362"/>
                    </a:lnTo>
                    <a:lnTo>
                      <a:pt x="57" y="1399"/>
                    </a:lnTo>
                    <a:lnTo>
                      <a:pt x="169" y="1399"/>
                    </a:lnTo>
                    <a:lnTo>
                      <a:pt x="262" y="1343"/>
                    </a:lnTo>
                    <a:lnTo>
                      <a:pt x="336" y="1287"/>
                    </a:lnTo>
                    <a:lnTo>
                      <a:pt x="411" y="1194"/>
                    </a:lnTo>
                    <a:lnTo>
                      <a:pt x="579" y="1008"/>
                    </a:lnTo>
                    <a:lnTo>
                      <a:pt x="691" y="858"/>
                    </a:lnTo>
                    <a:lnTo>
                      <a:pt x="896" y="709"/>
                    </a:lnTo>
                    <a:lnTo>
                      <a:pt x="1101" y="597"/>
                    </a:lnTo>
                    <a:lnTo>
                      <a:pt x="1287" y="504"/>
                    </a:lnTo>
                    <a:lnTo>
                      <a:pt x="1511" y="448"/>
                    </a:lnTo>
                    <a:lnTo>
                      <a:pt x="1716" y="411"/>
                    </a:lnTo>
                    <a:lnTo>
                      <a:pt x="1940" y="374"/>
                    </a:lnTo>
                    <a:lnTo>
                      <a:pt x="2425" y="336"/>
                    </a:lnTo>
                    <a:lnTo>
                      <a:pt x="2462" y="336"/>
                    </a:lnTo>
                    <a:lnTo>
                      <a:pt x="2481" y="299"/>
                    </a:lnTo>
                    <a:lnTo>
                      <a:pt x="2481" y="262"/>
                    </a:lnTo>
                    <a:lnTo>
                      <a:pt x="2462" y="224"/>
                    </a:lnTo>
                    <a:lnTo>
                      <a:pt x="2313" y="131"/>
                    </a:lnTo>
                    <a:lnTo>
                      <a:pt x="2145" y="57"/>
                    </a:lnTo>
                    <a:lnTo>
                      <a:pt x="1977" y="19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2"/>
              <p:cNvSpPr/>
              <p:nvPr/>
            </p:nvSpPr>
            <p:spPr>
              <a:xfrm>
                <a:off x="5750600" y="4414475"/>
                <a:ext cx="1221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1661" extrusionOk="0">
                    <a:moveTo>
                      <a:pt x="2817" y="1"/>
                    </a:moveTo>
                    <a:lnTo>
                      <a:pt x="2425" y="38"/>
                    </a:lnTo>
                    <a:lnTo>
                      <a:pt x="2033" y="131"/>
                    </a:lnTo>
                    <a:lnTo>
                      <a:pt x="1642" y="243"/>
                    </a:lnTo>
                    <a:lnTo>
                      <a:pt x="1269" y="411"/>
                    </a:lnTo>
                    <a:lnTo>
                      <a:pt x="933" y="597"/>
                    </a:lnTo>
                    <a:lnTo>
                      <a:pt x="784" y="690"/>
                    </a:lnTo>
                    <a:lnTo>
                      <a:pt x="635" y="802"/>
                    </a:lnTo>
                    <a:lnTo>
                      <a:pt x="486" y="933"/>
                    </a:lnTo>
                    <a:lnTo>
                      <a:pt x="374" y="1045"/>
                    </a:lnTo>
                    <a:lnTo>
                      <a:pt x="262" y="1175"/>
                    </a:lnTo>
                    <a:lnTo>
                      <a:pt x="150" y="1324"/>
                    </a:lnTo>
                    <a:lnTo>
                      <a:pt x="76" y="1455"/>
                    </a:lnTo>
                    <a:lnTo>
                      <a:pt x="1" y="1604"/>
                    </a:lnTo>
                    <a:lnTo>
                      <a:pt x="1" y="1623"/>
                    </a:lnTo>
                    <a:lnTo>
                      <a:pt x="20" y="1641"/>
                    </a:lnTo>
                    <a:lnTo>
                      <a:pt x="38" y="1660"/>
                    </a:lnTo>
                    <a:lnTo>
                      <a:pt x="76" y="1660"/>
                    </a:lnTo>
                    <a:lnTo>
                      <a:pt x="318" y="1492"/>
                    </a:lnTo>
                    <a:lnTo>
                      <a:pt x="560" y="1343"/>
                    </a:lnTo>
                    <a:lnTo>
                      <a:pt x="1008" y="1007"/>
                    </a:lnTo>
                    <a:lnTo>
                      <a:pt x="1232" y="858"/>
                    </a:lnTo>
                    <a:lnTo>
                      <a:pt x="1474" y="728"/>
                    </a:lnTo>
                    <a:lnTo>
                      <a:pt x="1735" y="597"/>
                    </a:lnTo>
                    <a:lnTo>
                      <a:pt x="2033" y="504"/>
                    </a:lnTo>
                    <a:lnTo>
                      <a:pt x="2369" y="411"/>
                    </a:lnTo>
                    <a:lnTo>
                      <a:pt x="2761" y="373"/>
                    </a:lnTo>
                    <a:lnTo>
                      <a:pt x="3152" y="355"/>
                    </a:lnTo>
                    <a:lnTo>
                      <a:pt x="3357" y="373"/>
                    </a:lnTo>
                    <a:lnTo>
                      <a:pt x="3544" y="392"/>
                    </a:lnTo>
                    <a:lnTo>
                      <a:pt x="3749" y="429"/>
                    </a:lnTo>
                    <a:lnTo>
                      <a:pt x="3935" y="485"/>
                    </a:lnTo>
                    <a:lnTo>
                      <a:pt x="4103" y="541"/>
                    </a:lnTo>
                    <a:lnTo>
                      <a:pt x="4271" y="634"/>
                    </a:lnTo>
                    <a:lnTo>
                      <a:pt x="4439" y="728"/>
                    </a:lnTo>
                    <a:lnTo>
                      <a:pt x="4588" y="840"/>
                    </a:lnTo>
                    <a:lnTo>
                      <a:pt x="4719" y="970"/>
                    </a:lnTo>
                    <a:lnTo>
                      <a:pt x="4830" y="1138"/>
                    </a:lnTo>
                    <a:lnTo>
                      <a:pt x="4849" y="1157"/>
                    </a:lnTo>
                    <a:lnTo>
                      <a:pt x="4868" y="1138"/>
                    </a:lnTo>
                    <a:lnTo>
                      <a:pt x="4886" y="1138"/>
                    </a:lnTo>
                    <a:lnTo>
                      <a:pt x="4886" y="1119"/>
                    </a:lnTo>
                    <a:lnTo>
                      <a:pt x="4812" y="933"/>
                    </a:lnTo>
                    <a:lnTo>
                      <a:pt x="4737" y="784"/>
                    </a:lnTo>
                    <a:lnTo>
                      <a:pt x="4625" y="634"/>
                    </a:lnTo>
                    <a:lnTo>
                      <a:pt x="4513" y="504"/>
                    </a:lnTo>
                    <a:lnTo>
                      <a:pt x="4383" y="392"/>
                    </a:lnTo>
                    <a:lnTo>
                      <a:pt x="4234" y="299"/>
                    </a:lnTo>
                    <a:lnTo>
                      <a:pt x="4085" y="224"/>
                    </a:lnTo>
                    <a:lnTo>
                      <a:pt x="3935" y="150"/>
                    </a:lnTo>
                    <a:lnTo>
                      <a:pt x="3768" y="94"/>
                    </a:lnTo>
                    <a:lnTo>
                      <a:pt x="3581" y="56"/>
                    </a:lnTo>
                    <a:lnTo>
                      <a:pt x="3395" y="19"/>
                    </a:lnTo>
                    <a:lnTo>
                      <a:pt x="3208" y="1"/>
                    </a:lnTo>
                    <a:close/>
                  </a:path>
                </a:pathLst>
              </a:custGeom>
              <a:solidFill>
                <a:srgbClr val="89A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0" name="Google Shape;1650;p32"/>
          <p:cNvGrpSpPr/>
          <p:nvPr/>
        </p:nvGrpSpPr>
        <p:grpSpPr>
          <a:xfrm>
            <a:off x="92460" y="285810"/>
            <a:ext cx="437084" cy="1202502"/>
            <a:chOff x="274950" y="276075"/>
            <a:chExt cx="513250" cy="1412050"/>
          </a:xfrm>
        </p:grpSpPr>
        <p:sp>
          <p:nvSpPr>
            <p:cNvPr id="1651" name="Google Shape;1651;p32"/>
            <p:cNvSpPr/>
            <p:nvPr/>
          </p:nvSpPr>
          <p:spPr>
            <a:xfrm>
              <a:off x="277575" y="277988"/>
              <a:ext cx="508004" cy="1408218"/>
            </a:xfrm>
            <a:custGeom>
              <a:avLst/>
              <a:gdLst/>
              <a:ahLst/>
              <a:cxnLst/>
              <a:rect l="l" t="t" r="r" b="b"/>
              <a:pathLst>
                <a:path w="21031" h="57868" extrusionOk="0">
                  <a:moveTo>
                    <a:pt x="9312" y="1"/>
                  </a:moveTo>
                  <a:lnTo>
                    <a:pt x="9244" y="24"/>
                  </a:lnTo>
                  <a:lnTo>
                    <a:pt x="9176" y="46"/>
                  </a:lnTo>
                  <a:lnTo>
                    <a:pt x="9085" y="69"/>
                  </a:lnTo>
                  <a:lnTo>
                    <a:pt x="9040" y="137"/>
                  </a:lnTo>
                  <a:lnTo>
                    <a:pt x="8994" y="183"/>
                  </a:lnTo>
                  <a:lnTo>
                    <a:pt x="8949" y="273"/>
                  </a:lnTo>
                  <a:lnTo>
                    <a:pt x="8949" y="296"/>
                  </a:lnTo>
                  <a:lnTo>
                    <a:pt x="8722" y="296"/>
                  </a:lnTo>
                  <a:lnTo>
                    <a:pt x="8608" y="319"/>
                  </a:lnTo>
                  <a:lnTo>
                    <a:pt x="8540" y="364"/>
                  </a:lnTo>
                  <a:lnTo>
                    <a:pt x="8472" y="432"/>
                  </a:lnTo>
                  <a:lnTo>
                    <a:pt x="8472" y="546"/>
                  </a:lnTo>
                  <a:lnTo>
                    <a:pt x="8449" y="659"/>
                  </a:lnTo>
                  <a:lnTo>
                    <a:pt x="8449" y="773"/>
                  </a:lnTo>
                  <a:lnTo>
                    <a:pt x="8563" y="2953"/>
                  </a:lnTo>
                  <a:lnTo>
                    <a:pt x="8177" y="2999"/>
                  </a:lnTo>
                  <a:lnTo>
                    <a:pt x="7541" y="3135"/>
                  </a:lnTo>
                  <a:lnTo>
                    <a:pt x="7609" y="3839"/>
                  </a:lnTo>
                  <a:lnTo>
                    <a:pt x="7609" y="4429"/>
                  </a:lnTo>
                  <a:lnTo>
                    <a:pt x="7586" y="4429"/>
                  </a:lnTo>
                  <a:lnTo>
                    <a:pt x="7518" y="4452"/>
                  </a:lnTo>
                  <a:lnTo>
                    <a:pt x="7427" y="4498"/>
                  </a:lnTo>
                  <a:lnTo>
                    <a:pt x="7382" y="4520"/>
                  </a:lnTo>
                  <a:lnTo>
                    <a:pt x="7336" y="4588"/>
                  </a:lnTo>
                  <a:lnTo>
                    <a:pt x="7291" y="4634"/>
                  </a:lnTo>
                  <a:lnTo>
                    <a:pt x="7268" y="4725"/>
                  </a:lnTo>
                  <a:lnTo>
                    <a:pt x="7268" y="4793"/>
                  </a:lnTo>
                  <a:lnTo>
                    <a:pt x="7268" y="4884"/>
                  </a:lnTo>
                  <a:lnTo>
                    <a:pt x="7268" y="4952"/>
                  </a:lnTo>
                  <a:lnTo>
                    <a:pt x="7291" y="5020"/>
                  </a:lnTo>
                  <a:lnTo>
                    <a:pt x="7359" y="5088"/>
                  </a:lnTo>
                  <a:lnTo>
                    <a:pt x="7405" y="5133"/>
                  </a:lnTo>
                  <a:lnTo>
                    <a:pt x="7473" y="5156"/>
                  </a:lnTo>
                  <a:lnTo>
                    <a:pt x="7541" y="5202"/>
                  </a:lnTo>
                  <a:lnTo>
                    <a:pt x="7632" y="5202"/>
                  </a:lnTo>
                  <a:lnTo>
                    <a:pt x="7632" y="5315"/>
                  </a:lnTo>
                  <a:lnTo>
                    <a:pt x="7609" y="5974"/>
                  </a:lnTo>
                  <a:lnTo>
                    <a:pt x="7586" y="5974"/>
                  </a:lnTo>
                  <a:lnTo>
                    <a:pt x="7518" y="5996"/>
                  </a:lnTo>
                  <a:lnTo>
                    <a:pt x="7427" y="6019"/>
                  </a:lnTo>
                  <a:lnTo>
                    <a:pt x="7382" y="6087"/>
                  </a:lnTo>
                  <a:lnTo>
                    <a:pt x="7336" y="6110"/>
                  </a:lnTo>
                  <a:lnTo>
                    <a:pt x="7291" y="6201"/>
                  </a:lnTo>
                  <a:lnTo>
                    <a:pt x="7268" y="6269"/>
                  </a:lnTo>
                  <a:lnTo>
                    <a:pt x="7268" y="6337"/>
                  </a:lnTo>
                  <a:lnTo>
                    <a:pt x="7268" y="6428"/>
                  </a:lnTo>
                  <a:lnTo>
                    <a:pt x="7268" y="6496"/>
                  </a:lnTo>
                  <a:lnTo>
                    <a:pt x="7291" y="6564"/>
                  </a:lnTo>
                  <a:lnTo>
                    <a:pt x="7359" y="6610"/>
                  </a:lnTo>
                  <a:lnTo>
                    <a:pt x="7405" y="6678"/>
                  </a:lnTo>
                  <a:lnTo>
                    <a:pt x="7473" y="6700"/>
                  </a:lnTo>
                  <a:lnTo>
                    <a:pt x="7541" y="6723"/>
                  </a:lnTo>
                  <a:lnTo>
                    <a:pt x="7563" y="6723"/>
                  </a:lnTo>
                  <a:lnTo>
                    <a:pt x="7563" y="6814"/>
                  </a:lnTo>
                  <a:lnTo>
                    <a:pt x="7495" y="7586"/>
                  </a:lnTo>
                  <a:lnTo>
                    <a:pt x="7382" y="8358"/>
                  </a:lnTo>
                  <a:lnTo>
                    <a:pt x="7268" y="9108"/>
                  </a:lnTo>
                  <a:lnTo>
                    <a:pt x="7132" y="9880"/>
                  </a:lnTo>
                  <a:lnTo>
                    <a:pt x="6950" y="10629"/>
                  </a:lnTo>
                  <a:lnTo>
                    <a:pt x="6769" y="11356"/>
                  </a:lnTo>
                  <a:lnTo>
                    <a:pt x="6542" y="12083"/>
                  </a:lnTo>
                  <a:lnTo>
                    <a:pt x="6292" y="12787"/>
                  </a:lnTo>
                  <a:lnTo>
                    <a:pt x="6019" y="13468"/>
                  </a:lnTo>
                  <a:lnTo>
                    <a:pt x="5701" y="14127"/>
                  </a:lnTo>
                  <a:lnTo>
                    <a:pt x="5383" y="14763"/>
                  </a:lnTo>
                  <a:lnTo>
                    <a:pt x="4952" y="15535"/>
                  </a:lnTo>
                  <a:lnTo>
                    <a:pt x="4475" y="16284"/>
                  </a:lnTo>
                  <a:lnTo>
                    <a:pt x="3521" y="17783"/>
                  </a:lnTo>
                  <a:lnTo>
                    <a:pt x="3044" y="18533"/>
                  </a:lnTo>
                  <a:lnTo>
                    <a:pt x="2567" y="19305"/>
                  </a:lnTo>
                  <a:lnTo>
                    <a:pt x="2136" y="20077"/>
                  </a:lnTo>
                  <a:lnTo>
                    <a:pt x="1954" y="20486"/>
                  </a:lnTo>
                  <a:lnTo>
                    <a:pt x="1750" y="20895"/>
                  </a:lnTo>
                  <a:lnTo>
                    <a:pt x="1523" y="21440"/>
                  </a:lnTo>
                  <a:lnTo>
                    <a:pt x="1341" y="21985"/>
                  </a:lnTo>
                  <a:lnTo>
                    <a:pt x="1136" y="22575"/>
                  </a:lnTo>
                  <a:lnTo>
                    <a:pt x="1000" y="23143"/>
                  </a:lnTo>
                  <a:lnTo>
                    <a:pt x="864" y="23711"/>
                  </a:lnTo>
                  <a:lnTo>
                    <a:pt x="728" y="24278"/>
                  </a:lnTo>
                  <a:lnTo>
                    <a:pt x="637" y="24869"/>
                  </a:lnTo>
                  <a:lnTo>
                    <a:pt x="546" y="25459"/>
                  </a:lnTo>
                  <a:lnTo>
                    <a:pt x="478" y="26073"/>
                  </a:lnTo>
                  <a:lnTo>
                    <a:pt x="410" y="26663"/>
                  </a:lnTo>
                  <a:lnTo>
                    <a:pt x="319" y="27867"/>
                  </a:lnTo>
                  <a:lnTo>
                    <a:pt x="296" y="28593"/>
                  </a:lnTo>
                  <a:lnTo>
                    <a:pt x="273" y="28593"/>
                  </a:lnTo>
                  <a:lnTo>
                    <a:pt x="251" y="28979"/>
                  </a:lnTo>
                  <a:lnTo>
                    <a:pt x="251" y="29479"/>
                  </a:lnTo>
                  <a:lnTo>
                    <a:pt x="205" y="29797"/>
                  </a:lnTo>
                  <a:lnTo>
                    <a:pt x="137" y="31023"/>
                  </a:lnTo>
                  <a:lnTo>
                    <a:pt x="46" y="32727"/>
                  </a:lnTo>
                  <a:lnTo>
                    <a:pt x="24" y="33658"/>
                  </a:lnTo>
                  <a:lnTo>
                    <a:pt x="1" y="34612"/>
                  </a:lnTo>
                  <a:lnTo>
                    <a:pt x="24" y="36020"/>
                  </a:lnTo>
                  <a:lnTo>
                    <a:pt x="46" y="37382"/>
                  </a:lnTo>
                  <a:lnTo>
                    <a:pt x="69" y="38700"/>
                  </a:lnTo>
                  <a:lnTo>
                    <a:pt x="137" y="39881"/>
                  </a:lnTo>
                  <a:lnTo>
                    <a:pt x="160" y="40880"/>
                  </a:lnTo>
                  <a:lnTo>
                    <a:pt x="228" y="41652"/>
                  </a:lnTo>
                  <a:lnTo>
                    <a:pt x="273" y="42174"/>
                  </a:lnTo>
                  <a:lnTo>
                    <a:pt x="296" y="42288"/>
                  </a:lnTo>
                  <a:lnTo>
                    <a:pt x="387" y="45899"/>
                  </a:lnTo>
                  <a:lnTo>
                    <a:pt x="410" y="47557"/>
                  </a:lnTo>
                  <a:lnTo>
                    <a:pt x="410" y="48420"/>
                  </a:lnTo>
                  <a:lnTo>
                    <a:pt x="455" y="49283"/>
                  </a:lnTo>
                  <a:lnTo>
                    <a:pt x="501" y="50146"/>
                  </a:lnTo>
                  <a:lnTo>
                    <a:pt x="569" y="51009"/>
                  </a:lnTo>
                  <a:lnTo>
                    <a:pt x="660" y="51849"/>
                  </a:lnTo>
                  <a:lnTo>
                    <a:pt x="750" y="52280"/>
                  </a:lnTo>
                  <a:lnTo>
                    <a:pt x="818" y="52667"/>
                  </a:lnTo>
                  <a:lnTo>
                    <a:pt x="909" y="53075"/>
                  </a:lnTo>
                  <a:lnTo>
                    <a:pt x="1023" y="53461"/>
                  </a:lnTo>
                  <a:lnTo>
                    <a:pt x="1159" y="53848"/>
                  </a:lnTo>
                  <a:lnTo>
                    <a:pt x="1295" y="54211"/>
                  </a:lnTo>
                  <a:lnTo>
                    <a:pt x="1477" y="54574"/>
                  </a:lnTo>
                  <a:lnTo>
                    <a:pt x="1636" y="54915"/>
                  </a:lnTo>
                  <a:lnTo>
                    <a:pt x="1840" y="55233"/>
                  </a:lnTo>
                  <a:lnTo>
                    <a:pt x="2068" y="55551"/>
                  </a:lnTo>
                  <a:lnTo>
                    <a:pt x="2295" y="55823"/>
                  </a:lnTo>
                  <a:lnTo>
                    <a:pt x="2567" y="56096"/>
                  </a:lnTo>
                  <a:lnTo>
                    <a:pt x="2840" y="56368"/>
                  </a:lnTo>
                  <a:lnTo>
                    <a:pt x="3180" y="56595"/>
                  </a:lnTo>
                  <a:lnTo>
                    <a:pt x="3498" y="56800"/>
                  </a:lnTo>
                  <a:lnTo>
                    <a:pt x="3862" y="57004"/>
                  </a:lnTo>
                  <a:lnTo>
                    <a:pt x="4270" y="57163"/>
                  </a:lnTo>
                  <a:lnTo>
                    <a:pt x="4679" y="57300"/>
                  </a:lnTo>
                  <a:lnTo>
                    <a:pt x="5406" y="57481"/>
                  </a:lnTo>
                  <a:lnTo>
                    <a:pt x="6155" y="57640"/>
                  </a:lnTo>
                  <a:lnTo>
                    <a:pt x="6905" y="57731"/>
                  </a:lnTo>
                  <a:lnTo>
                    <a:pt x="7654" y="57822"/>
                  </a:lnTo>
                  <a:lnTo>
                    <a:pt x="8426" y="57867"/>
                  </a:lnTo>
                  <a:lnTo>
                    <a:pt x="9199" y="57867"/>
                  </a:lnTo>
                  <a:lnTo>
                    <a:pt x="9971" y="57845"/>
                  </a:lnTo>
                  <a:lnTo>
                    <a:pt x="10766" y="57822"/>
                  </a:lnTo>
                  <a:lnTo>
                    <a:pt x="11470" y="57776"/>
                  </a:lnTo>
                  <a:lnTo>
                    <a:pt x="12196" y="57731"/>
                  </a:lnTo>
                  <a:lnTo>
                    <a:pt x="13718" y="57686"/>
                  </a:lnTo>
                  <a:lnTo>
                    <a:pt x="14467" y="57640"/>
                  </a:lnTo>
                  <a:lnTo>
                    <a:pt x="15217" y="57572"/>
                  </a:lnTo>
                  <a:lnTo>
                    <a:pt x="15558" y="57504"/>
                  </a:lnTo>
                  <a:lnTo>
                    <a:pt x="15921" y="57458"/>
                  </a:lnTo>
                  <a:lnTo>
                    <a:pt x="16239" y="57390"/>
                  </a:lnTo>
                  <a:lnTo>
                    <a:pt x="16557" y="57300"/>
                  </a:lnTo>
                  <a:lnTo>
                    <a:pt x="17170" y="57118"/>
                  </a:lnTo>
                  <a:lnTo>
                    <a:pt x="17738" y="56959"/>
                  </a:lnTo>
                  <a:lnTo>
                    <a:pt x="18215" y="56754"/>
                  </a:lnTo>
                  <a:lnTo>
                    <a:pt x="18623" y="56550"/>
                  </a:lnTo>
                  <a:lnTo>
                    <a:pt x="18987" y="56346"/>
                  </a:lnTo>
                  <a:lnTo>
                    <a:pt x="19305" y="56141"/>
                  </a:lnTo>
                  <a:lnTo>
                    <a:pt x="19441" y="56005"/>
                  </a:lnTo>
                  <a:lnTo>
                    <a:pt x="19555" y="55891"/>
                  </a:lnTo>
                  <a:lnTo>
                    <a:pt x="19668" y="55732"/>
                  </a:lnTo>
                  <a:lnTo>
                    <a:pt x="19782" y="55596"/>
                  </a:lnTo>
                  <a:lnTo>
                    <a:pt x="19895" y="55437"/>
                  </a:lnTo>
                  <a:lnTo>
                    <a:pt x="19986" y="55301"/>
                  </a:lnTo>
                  <a:lnTo>
                    <a:pt x="20145" y="54960"/>
                  </a:lnTo>
                  <a:lnTo>
                    <a:pt x="20259" y="54597"/>
                  </a:lnTo>
                  <a:lnTo>
                    <a:pt x="20372" y="54165"/>
                  </a:lnTo>
                  <a:lnTo>
                    <a:pt x="20440" y="53711"/>
                  </a:lnTo>
                  <a:lnTo>
                    <a:pt x="20508" y="53212"/>
                  </a:lnTo>
                  <a:lnTo>
                    <a:pt x="20577" y="52644"/>
                  </a:lnTo>
                  <a:lnTo>
                    <a:pt x="20622" y="52031"/>
                  </a:lnTo>
                  <a:lnTo>
                    <a:pt x="20736" y="50464"/>
                  </a:lnTo>
                  <a:lnTo>
                    <a:pt x="20804" y="48897"/>
                  </a:lnTo>
                  <a:lnTo>
                    <a:pt x="20849" y="47307"/>
                  </a:lnTo>
                  <a:lnTo>
                    <a:pt x="20872" y="45694"/>
                  </a:lnTo>
                  <a:lnTo>
                    <a:pt x="20872" y="44105"/>
                  </a:lnTo>
                  <a:lnTo>
                    <a:pt x="20849" y="42492"/>
                  </a:lnTo>
                  <a:lnTo>
                    <a:pt x="20826" y="42333"/>
                  </a:lnTo>
                  <a:lnTo>
                    <a:pt x="20985" y="42333"/>
                  </a:lnTo>
                  <a:lnTo>
                    <a:pt x="21008" y="42311"/>
                  </a:lnTo>
                  <a:lnTo>
                    <a:pt x="21031" y="42220"/>
                  </a:lnTo>
                  <a:lnTo>
                    <a:pt x="21031" y="41947"/>
                  </a:lnTo>
                  <a:lnTo>
                    <a:pt x="21008" y="41538"/>
                  </a:lnTo>
                  <a:lnTo>
                    <a:pt x="20985" y="41061"/>
                  </a:lnTo>
                  <a:lnTo>
                    <a:pt x="20872" y="40176"/>
                  </a:lnTo>
                  <a:lnTo>
                    <a:pt x="20804" y="39903"/>
                  </a:lnTo>
                  <a:lnTo>
                    <a:pt x="20804" y="39881"/>
                  </a:lnTo>
                  <a:lnTo>
                    <a:pt x="20736" y="37587"/>
                  </a:lnTo>
                  <a:lnTo>
                    <a:pt x="20622" y="35043"/>
                  </a:lnTo>
                  <a:lnTo>
                    <a:pt x="20508" y="32840"/>
                  </a:lnTo>
                  <a:lnTo>
                    <a:pt x="20372" y="31160"/>
                  </a:lnTo>
                  <a:lnTo>
                    <a:pt x="20395" y="31137"/>
                  </a:lnTo>
                  <a:lnTo>
                    <a:pt x="20395" y="31046"/>
                  </a:lnTo>
                  <a:lnTo>
                    <a:pt x="20418" y="30751"/>
                  </a:lnTo>
                  <a:lnTo>
                    <a:pt x="20395" y="30365"/>
                  </a:lnTo>
                  <a:lnTo>
                    <a:pt x="20349" y="29888"/>
                  </a:lnTo>
                  <a:lnTo>
                    <a:pt x="20259" y="29025"/>
                  </a:lnTo>
                  <a:lnTo>
                    <a:pt x="20191" y="28707"/>
                  </a:lnTo>
                  <a:lnTo>
                    <a:pt x="20168" y="28639"/>
                  </a:lnTo>
                  <a:lnTo>
                    <a:pt x="20145" y="28616"/>
                  </a:lnTo>
                  <a:lnTo>
                    <a:pt x="20122" y="28616"/>
                  </a:lnTo>
                  <a:lnTo>
                    <a:pt x="19986" y="26481"/>
                  </a:lnTo>
                  <a:lnTo>
                    <a:pt x="19918" y="25459"/>
                  </a:lnTo>
                  <a:lnTo>
                    <a:pt x="19827" y="24392"/>
                  </a:lnTo>
                  <a:lnTo>
                    <a:pt x="19714" y="23370"/>
                  </a:lnTo>
                  <a:lnTo>
                    <a:pt x="19577" y="22325"/>
                  </a:lnTo>
                  <a:lnTo>
                    <a:pt x="19486" y="21826"/>
                  </a:lnTo>
                  <a:lnTo>
                    <a:pt x="19396" y="21326"/>
                  </a:lnTo>
                  <a:lnTo>
                    <a:pt x="19282" y="20804"/>
                  </a:lnTo>
                  <a:lnTo>
                    <a:pt x="19146" y="20304"/>
                  </a:lnTo>
                  <a:lnTo>
                    <a:pt x="18987" y="19804"/>
                  </a:lnTo>
                  <a:lnTo>
                    <a:pt x="18828" y="19328"/>
                  </a:lnTo>
                  <a:lnTo>
                    <a:pt x="18646" y="18851"/>
                  </a:lnTo>
                  <a:lnTo>
                    <a:pt x="18465" y="18374"/>
                  </a:lnTo>
                  <a:lnTo>
                    <a:pt x="18215" y="17897"/>
                  </a:lnTo>
                  <a:lnTo>
                    <a:pt x="17988" y="17443"/>
                  </a:lnTo>
                  <a:lnTo>
                    <a:pt x="17738" y="16988"/>
                  </a:lnTo>
                  <a:lnTo>
                    <a:pt x="17465" y="16557"/>
                  </a:lnTo>
                  <a:lnTo>
                    <a:pt x="17193" y="16103"/>
                  </a:lnTo>
                  <a:lnTo>
                    <a:pt x="16897" y="15671"/>
                  </a:lnTo>
                  <a:lnTo>
                    <a:pt x="16307" y="14808"/>
                  </a:lnTo>
                  <a:lnTo>
                    <a:pt x="15081" y="13128"/>
                  </a:lnTo>
                  <a:lnTo>
                    <a:pt x="14490" y="12265"/>
                  </a:lnTo>
                  <a:lnTo>
                    <a:pt x="14218" y="11833"/>
                  </a:lnTo>
                  <a:lnTo>
                    <a:pt x="13922" y="11379"/>
                  </a:lnTo>
                  <a:lnTo>
                    <a:pt x="13673" y="10925"/>
                  </a:lnTo>
                  <a:lnTo>
                    <a:pt x="13491" y="10470"/>
                  </a:lnTo>
                  <a:lnTo>
                    <a:pt x="13309" y="10016"/>
                  </a:lnTo>
                  <a:lnTo>
                    <a:pt x="13173" y="9539"/>
                  </a:lnTo>
                  <a:lnTo>
                    <a:pt x="13082" y="9062"/>
                  </a:lnTo>
                  <a:lnTo>
                    <a:pt x="13014" y="8563"/>
                  </a:lnTo>
                  <a:lnTo>
                    <a:pt x="12946" y="8063"/>
                  </a:lnTo>
                  <a:lnTo>
                    <a:pt x="12923" y="7563"/>
                  </a:lnTo>
                  <a:lnTo>
                    <a:pt x="12855" y="6655"/>
                  </a:lnTo>
                  <a:lnTo>
                    <a:pt x="12878" y="6655"/>
                  </a:lnTo>
                  <a:lnTo>
                    <a:pt x="12946" y="6610"/>
                  </a:lnTo>
                  <a:lnTo>
                    <a:pt x="13014" y="6564"/>
                  </a:lnTo>
                  <a:lnTo>
                    <a:pt x="13059" y="6541"/>
                  </a:lnTo>
                  <a:lnTo>
                    <a:pt x="13105" y="6451"/>
                  </a:lnTo>
                  <a:lnTo>
                    <a:pt x="13150" y="6405"/>
                  </a:lnTo>
                  <a:lnTo>
                    <a:pt x="13173" y="6337"/>
                  </a:lnTo>
                  <a:lnTo>
                    <a:pt x="13173" y="6246"/>
                  </a:lnTo>
                  <a:lnTo>
                    <a:pt x="13150" y="6178"/>
                  </a:lnTo>
                  <a:lnTo>
                    <a:pt x="13105" y="6087"/>
                  </a:lnTo>
                  <a:lnTo>
                    <a:pt x="13059" y="6042"/>
                  </a:lnTo>
                  <a:lnTo>
                    <a:pt x="13037" y="5974"/>
                  </a:lnTo>
                  <a:lnTo>
                    <a:pt x="12946" y="5951"/>
                  </a:lnTo>
                  <a:lnTo>
                    <a:pt x="12900" y="5906"/>
                  </a:lnTo>
                  <a:lnTo>
                    <a:pt x="12832" y="5883"/>
                  </a:lnTo>
                  <a:lnTo>
                    <a:pt x="12810" y="5429"/>
                  </a:lnTo>
                  <a:lnTo>
                    <a:pt x="12810" y="5111"/>
                  </a:lnTo>
                  <a:lnTo>
                    <a:pt x="12878" y="5111"/>
                  </a:lnTo>
                  <a:lnTo>
                    <a:pt x="12946" y="5088"/>
                  </a:lnTo>
                  <a:lnTo>
                    <a:pt x="13014" y="5043"/>
                  </a:lnTo>
                  <a:lnTo>
                    <a:pt x="13059" y="4997"/>
                  </a:lnTo>
                  <a:lnTo>
                    <a:pt x="13105" y="4929"/>
                  </a:lnTo>
                  <a:lnTo>
                    <a:pt x="13150" y="4861"/>
                  </a:lnTo>
                  <a:lnTo>
                    <a:pt x="13173" y="4793"/>
                  </a:lnTo>
                  <a:lnTo>
                    <a:pt x="13173" y="4702"/>
                  </a:lnTo>
                  <a:lnTo>
                    <a:pt x="13150" y="4634"/>
                  </a:lnTo>
                  <a:lnTo>
                    <a:pt x="13105" y="4566"/>
                  </a:lnTo>
                  <a:lnTo>
                    <a:pt x="13059" y="4498"/>
                  </a:lnTo>
                  <a:lnTo>
                    <a:pt x="13037" y="4452"/>
                  </a:lnTo>
                  <a:lnTo>
                    <a:pt x="12946" y="4407"/>
                  </a:lnTo>
                  <a:lnTo>
                    <a:pt x="12900" y="4384"/>
                  </a:lnTo>
                  <a:lnTo>
                    <a:pt x="12810" y="4361"/>
                  </a:lnTo>
                  <a:lnTo>
                    <a:pt x="12764" y="4361"/>
                  </a:lnTo>
                  <a:lnTo>
                    <a:pt x="12764" y="4293"/>
                  </a:lnTo>
                  <a:lnTo>
                    <a:pt x="12696" y="3680"/>
                  </a:lnTo>
                  <a:lnTo>
                    <a:pt x="12628" y="3089"/>
                  </a:lnTo>
                  <a:lnTo>
                    <a:pt x="11992" y="2953"/>
                  </a:lnTo>
                  <a:lnTo>
                    <a:pt x="11674" y="2908"/>
                  </a:lnTo>
                  <a:lnTo>
                    <a:pt x="11356" y="319"/>
                  </a:lnTo>
                  <a:lnTo>
                    <a:pt x="9744" y="296"/>
                  </a:lnTo>
                  <a:lnTo>
                    <a:pt x="9721" y="251"/>
                  </a:lnTo>
                  <a:lnTo>
                    <a:pt x="9676" y="183"/>
                  </a:lnTo>
                  <a:lnTo>
                    <a:pt x="9630" y="114"/>
                  </a:lnTo>
                  <a:lnTo>
                    <a:pt x="9562" y="69"/>
                  </a:lnTo>
                  <a:lnTo>
                    <a:pt x="9494" y="46"/>
                  </a:lnTo>
                  <a:lnTo>
                    <a:pt x="942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2" name="Google Shape;1652;p32"/>
            <p:cNvGrpSpPr/>
            <p:nvPr/>
          </p:nvGrpSpPr>
          <p:grpSpPr>
            <a:xfrm>
              <a:off x="274950" y="276075"/>
              <a:ext cx="513250" cy="1412050"/>
              <a:chOff x="1572400" y="1934475"/>
              <a:chExt cx="513250" cy="1412050"/>
            </a:xfrm>
          </p:grpSpPr>
          <p:sp>
            <p:nvSpPr>
              <p:cNvPr id="1653" name="Google Shape;1653;p32"/>
              <p:cNvSpPr/>
              <p:nvPr/>
            </p:nvSpPr>
            <p:spPr>
              <a:xfrm>
                <a:off x="1778425" y="1941475"/>
                <a:ext cx="816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3749" extrusionOk="0">
                    <a:moveTo>
                      <a:pt x="262" y="1"/>
                    </a:moveTo>
                    <a:lnTo>
                      <a:pt x="169" y="19"/>
                    </a:lnTo>
                    <a:lnTo>
                      <a:pt x="94" y="75"/>
                    </a:lnTo>
                    <a:lnTo>
                      <a:pt x="38" y="150"/>
                    </a:lnTo>
                    <a:lnTo>
                      <a:pt x="20" y="262"/>
                    </a:lnTo>
                    <a:lnTo>
                      <a:pt x="1" y="355"/>
                    </a:lnTo>
                    <a:lnTo>
                      <a:pt x="1" y="467"/>
                    </a:lnTo>
                    <a:lnTo>
                      <a:pt x="187" y="3748"/>
                    </a:lnTo>
                    <a:lnTo>
                      <a:pt x="635" y="3711"/>
                    </a:lnTo>
                    <a:lnTo>
                      <a:pt x="1026" y="3674"/>
                    </a:lnTo>
                    <a:lnTo>
                      <a:pt x="1735" y="3599"/>
                    </a:lnTo>
                    <a:lnTo>
                      <a:pt x="2071" y="3581"/>
                    </a:lnTo>
                    <a:lnTo>
                      <a:pt x="2444" y="3562"/>
                    </a:lnTo>
                    <a:lnTo>
                      <a:pt x="2835" y="3562"/>
                    </a:lnTo>
                    <a:lnTo>
                      <a:pt x="3264" y="3599"/>
                    </a:lnTo>
                    <a:lnTo>
                      <a:pt x="3264" y="3599"/>
                    </a:lnTo>
                    <a:lnTo>
                      <a:pt x="2854" y="19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2"/>
              <p:cNvSpPr/>
              <p:nvPr/>
            </p:nvSpPr>
            <p:spPr>
              <a:xfrm>
                <a:off x="1577525" y="2003000"/>
                <a:ext cx="503950" cy="1343525"/>
              </a:xfrm>
              <a:custGeom>
                <a:avLst/>
                <a:gdLst/>
                <a:ahLst/>
                <a:cxnLst/>
                <a:rect l="l" t="t" r="r" b="b"/>
                <a:pathLst>
                  <a:path w="20158" h="53741" extrusionOk="0">
                    <a:moveTo>
                      <a:pt x="9641" y="1"/>
                    </a:moveTo>
                    <a:lnTo>
                      <a:pt x="9025" y="38"/>
                    </a:lnTo>
                    <a:lnTo>
                      <a:pt x="8391" y="94"/>
                    </a:lnTo>
                    <a:lnTo>
                      <a:pt x="7776" y="187"/>
                    </a:lnTo>
                    <a:lnTo>
                      <a:pt x="7161" y="318"/>
                    </a:lnTo>
                    <a:lnTo>
                      <a:pt x="7216" y="1008"/>
                    </a:lnTo>
                    <a:lnTo>
                      <a:pt x="7235" y="1716"/>
                    </a:lnTo>
                    <a:lnTo>
                      <a:pt x="7235" y="2444"/>
                    </a:lnTo>
                    <a:lnTo>
                      <a:pt x="7216" y="3171"/>
                    </a:lnTo>
                    <a:lnTo>
                      <a:pt x="7179" y="3917"/>
                    </a:lnTo>
                    <a:lnTo>
                      <a:pt x="7105" y="4663"/>
                    </a:lnTo>
                    <a:lnTo>
                      <a:pt x="7011" y="5408"/>
                    </a:lnTo>
                    <a:lnTo>
                      <a:pt x="6900" y="6154"/>
                    </a:lnTo>
                    <a:lnTo>
                      <a:pt x="6750" y="6900"/>
                    </a:lnTo>
                    <a:lnTo>
                      <a:pt x="6583" y="7627"/>
                    </a:lnTo>
                    <a:lnTo>
                      <a:pt x="6396" y="8336"/>
                    </a:lnTo>
                    <a:lnTo>
                      <a:pt x="6172" y="9044"/>
                    </a:lnTo>
                    <a:lnTo>
                      <a:pt x="5930" y="9734"/>
                    </a:lnTo>
                    <a:lnTo>
                      <a:pt x="5669" y="10406"/>
                    </a:lnTo>
                    <a:lnTo>
                      <a:pt x="5370" y="11040"/>
                    </a:lnTo>
                    <a:lnTo>
                      <a:pt x="5053" y="11655"/>
                    </a:lnTo>
                    <a:lnTo>
                      <a:pt x="4625" y="12419"/>
                    </a:lnTo>
                    <a:lnTo>
                      <a:pt x="4158" y="13147"/>
                    </a:lnTo>
                    <a:lnTo>
                      <a:pt x="3226" y="14620"/>
                    </a:lnTo>
                    <a:lnTo>
                      <a:pt x="2760" y="15347"/>
                    </a:lnTo>
                    <a:lnTo>
                      <a:pt x="2312" y="16093"/>
                    </a:lnTo>
                    <a:lnTo>
                      <a:pt x="1884" y="16857"/>
                    </a:lnTo>
                    <a:lnTo>
                      <a:pt x="1697" y="17249"/>
                    </a:lnTo>
                    <a:lnTo>
                      <a:pt x="1511" y="17641"/>
                    </a:lnTo>
                    <a:lnTo>
                      <a:pt x="1287" y="18181"/>
                    </a:lnTo>
                    <a:lnTo>
                      <a:pt x="1100" y="18722"/>
                    </a:lnTo>
                    <a:lnTo>
                      <a:pt x="914" y="19281"/>
                    </a:lnTo>
                    <a:lnTo>
                      <a:pt x="765" y="19841"/>
                    </a:lnTo>
                    <a:lnTo>
                      <a:pt x="634" y="20400"/>
                    </a:lnTo>
                    <a:lnTo>
                      <a:pt x="504" y="20960"/>
                    </a:lnTo>
                    <a:lnTo>
                      <a:pt x="411" y="21538"/>
                    </a:lnTo>
                    <a:lnTo>
                      <a:pt x="336" y="22116"/>
                    </a:lnTo>
                    <a:lnTo>
                      <a:pt x="261" y="22694"/>
                    </a:lnTo>
                    <a:lnTo>
                      <a:pt x="205" y="23290"/>
                    </a:lnTo>
                    <a:lnTo>
                      <a:pt x="112" y="24465"/>
                    </a:lnTo>
                    <a:lnTo>
                      <a:pt x="75" y="25640"/>
                    </a:lnTo>
                    <a:lnTo>
                      <a:pt x="38" y="26796"/>
                    </a:lnTo>
                    <a:lnTo>
                      <a:pt x="0" y="28717"/>
                    </a:lnTo>
                    <a:lnTo>
                      <a:pt x="0" y="30619"/>
                    </a:lnTo>
                    <a:lnTo>
                      <a:pt x="0" y="32520"/>
                    </a:lnTo>
                    <a:lnTo>
                      <a:pt x="19" y="34422"/>
                    </a:lnTo>
                    <a:lnTo>
                      <a:pt x="75" y="38245"/>
                    </a:lnTo>
                    <a:lnTo>
                      <a:pt x="168" y="42049"/>
                    </a:lnTo>
                    <a:lnTo>
                      <a:pt x="205" y="43671"/>
                    </a:lnTo>
                    <a:lnTo>
                      <a:pt x="205" y="44510"/>
                    </a:lnTo>
                    <a:lnTo>
                      <a:pt x="243" y="45349"/>
                    </a:lnTo>
                    <a:lnTo>
                      <a:pt x="280" y="46207"/>
                    </a:lnTo>
                    <a:lnTo>
                      <a:pt x="355" y="47046"/>
                    </a:lnTo>
                    <a:lnTo>
                      <a:pt x="448" y="47867"/>
                    </a:lnTo>
                    <a:lnTo>
                      <a:pt x="522" y="48277"/>
                    </a:lnTo>
                    <a:lnTo>
                      <a:pt x="597" y="48668"/>
                    </a:lnTo>
                    <a:lnTo>
                      <a:pt x="690" y="49060"/>
                    </a:lnTo>
                    <a:lnTo>
                      <a:pt x="802" y="49433"/>
                    </a:lnTo>
                    <a:lnTo>
                      <a:pt x="933" y="49806"/>
                    </a:lnTo>
                    <a:lnTo>
                      <a:pt x="1063" y="50160"/>
                    </a:lnTo>
                    <a:lnTo>
                      <a:pt x="1231" y="50514"/>
                    </a:lnTo>
                    <a:lnTo>
                      <a:pt x="1399" y="50850"/>
                    </a:lnTo>
                    <a:lnTo>
                      <a:pt x="1585" y="51167"/>
                    </a:lnTo>
                    <a:lnTo>
                      <a:pt x="1809" y="51465"/>
                    </a:lnTo>
                    <a:lnTo>
                      <a:pt x="2033" y="51745"/>
                    </a:lnTo>
                    <a:lnTo>
                      <a:pt x="2294" y="52006"/>
                    </a:lnTo>
                    <a:lnTo>
                      <a:pt x="2574" y="52267"/>
                    </a:lnTo>
                    <a:lnTo>
                      <a:pt x="2890" y="52491"/>
                    </a:lnTo>
                    <a:lnTo>
                      <a:pt x="3207" y="52696"/>
                    </a:lnTo>
                    <a:lnTo>
                      <a:pt x="3562" y="52883"/>
                    </a:lnTo>
                    <a:lnTo>
                      <a:pt x="3953" y="53050"/>
                    </a:lnTo>
                    <a:lnTo>
                      <a:pt x="4364" y="53181"/>
                    </a:lnTo>
                    <a:lnTo>
                      <a:pt x="5072" y="53367"/>
                    </a:lnTo>
                    <a:lnTo>
                      <a:pt x="5799" y="53516"/>
                    </a:lnTo>
                    <a:lnTo>
                      <a:pt x="6527" y="53610"/>
                    </a:lnTo>
                    <a:lnTo>
                      <a:pt x="7272" y="53684"/>
                    </a:lnTo>
                    <a:lnTo>
                      <a:pt x="8018" y="53740"/>
                    </a:lnTo>
                    <a:lnTo>
                      <a:pt x="8764" y="53740"/>
                    </a:lnTo>
                    <a:lnTo>
                      <a:pt x="9529" y="53722"/>
                    </a:lnTo>
                    <a:lnTo>
                      <a:pt x="10293" y="53684"/>
                    </a:lnTo>
                    <a:lnTo>
                      <a:pt x="10983" y="53647"/>
                    </a:lnTo>
                    <a:lnTo>
                      <a:pt x="11692" y="53610"/>
                    </a:lnTo>
                    <a:lnTo>
                      <a:pt x="13183" y="53554"/>
                    </a:lnTo>
                    <a:lnTo>
                      <a:pt x="13911" y="53516"/>
                    </a:lnTo>
                    <a:lnTo>
                      <a:pt x="14638" y="53442"/>
                    </a:lnTo>
                    <a:lnTo>
                      <a:pt x="14973" y="53386"/>
                    </a:lnTo>
                    <a:lnTo>
                      <a:pt x="15328" y="53330"/>
                    </a:lnTo>
                    <a:lnTo>
                      <a:pt x="15645" y="53274"/>
                    </a:lnTo>
                    <a:lnTo>
                      <a:pt x="15962" y="53181"/>
                    </a:lnTo>
                    <a:lnTo>
                      <a:pt x="16558" y="53013"/>
                    </a:lnTo>
                    <a:lnTo>
                      <a:pt x="17099" y="52845"/>
                    </a:lnTo>
                    <a:lnTo>
                      <a:pt x="17565" y="52659"/>
                    </a:lnTo>
                    <a:lnTo>
                      <a:pt x="17976" y="52454"/>
                    </a:lnTo>
                    <a:lnTo>
                      <a:pt x="18330" y="52249"/>
                    </a:lnTo>
                    <a:lnTo>
                      <a:pt x="18628" y="52043"/>
                    </a:lnTo>
                    <a:lnTo>
                      <a:pt x="18777" y="51913"/>
                    </a:lnTo>
                    <a:lnTo>
                      <a:pt x="18889" y="51801"/>
                    </a:lnTo>
                    <a:lnTo>
                      <a:pt x="19001" y="51652"/>
                    </a:lnTo>
                    <a:lnTo>
                      <a:pt x="19113" y="51521"/>
                    </a:lnTo>
                    <a:lnTo>
                      <a:pt x="19206" y="51372"/>
                    </a:lnTo>
                    <a:lnTo>
                      <a:pt x="19299" y="51223"/>
                    </a:lnTo>
                    <a:lnTo>
                      <a:pt x="19449" y="50906"/>
                    </a:lnTo>
                    <a:lnTo>
                      <a:pt x="19579" y="50533"/>
                    </a:lnTo>
                    <a:lnTo>
                      <a:pt x="19672" y="50123"/>
                    </a:lnTo>
                    <a:lnTo>
                      <a:pt x="19747" y="49675"/>
                    </a:lnTo>
                    <a:lnTo>
                      <a:pt x="19822" y="49190"/>
                    </a:lnTo>
                    <a:lnTo>
                      <a:pt x="19877" y="48631"/>
                    </a:lnTo>
                    <a:lnTo>
                      <a:pt x="19933" y="48034"/>
                    </a:lnTo>
                    <a:lnTo>
                      <a:pt x="20027" y="46505"/>
                    </a:lnTo>
                    <a:lnTo>
                      <a:pt x="20101" y="44976"/>
                    </a:lnTo>
                    <a:lnTo>
                      <a:pt x="20139" y="43429"/>
                    </a:lnTo>
                    <a:lnTo>
                      <a:pt x="20157" y="41862"/>
                    </a:lnTo>
                    <a:lnTo>
                      <a:pt x="20157" y="40296"/>
                    </a:lnTo>
                    <a:lnTo>
                      <a:pt x="20139" y="38730"/>
                    </a:lnTo>
                    <a:lnTo>
                      <a:pt x="20083" y="37145"/>
                    </a:lnTo>
                    <a:lnTo>
                      <a:pt x="20027" y="35560"/>
                    </a:lnTo>
                    <a:lnTo>
                      <a:pt x="19952" y="33994"/>
                    </a:lnTo>
                    <a:lnTo>
                      <a:pt x="19877" y="32409"/>
                    </a:lnTo>
                    <a:lnTo>
                      <a:pt x="19691" y="29276"/>
                    </a:lnTo>
                    <a:lnTo>
                      <a:pt x="19299" y="23104"/>
                    </a:lnTo>
                    <a:lnTo>
                      <a:pt x="19225" y="22097"/>
                    </a:lnTo>
                    <a:lnTo>
                      <a:pt x="19150" y="21071"/>
                    </a:lnTo>
                    <a:lnTo>
                      <a:pt x="19038" y="20065"/>
                    </a:lnTo>
                    <a:lnTo>
                      <a:pt x="18908" y="19058"/>
                    </a:lnTo>
                    <a:lnTo>
                      <a:pt x="18815" y="18554"/>
                    </a:lnTo>
                    <a:lnTo>
                      <a:pt x="18721" y="18069"/>
                    </a:lnTo>
                    <a:lnTo>
                      <a:pt x="18610" y="17566"/>
                    </a:lnTo>
                    <a:lnTo>
                      <a:pt x="18479" y="17081"/>
                    </a:lnTo>
                    <a:lnTo>
                      <a:pt x="18330" y="16596"/>
                    </a:lnTo>
                    <a:lnTo>
                      <a:pt x="18181" y="16130"/>
                    </a:lnTo>
                    <a:lnTo>
                      <a:pt x="17994" y="15645"/>
                    </a:lnTo>
                    <a:lnTo>
                      <a:pt x="17808" y="15179"/>
                    </a:lnTo>
                    <a:lnTo>
                      <a:pt x="17584" y="14732"/>
                    </a:lnTo>
                    <a:lnTo>
                      <a:pt x="17360" y="14284"/>
                    </a:lnTo>
                    <a:lnTo>
                      <a:pt x="17099" y="13837"/>
                    </a:lnTo>
                    <a:lnTo>
                      <a:pt x="16838" y="13408"/>
                    </a:lnTo>
                    <a:lnTo>
                      <a:pt x="16577" y="12979"/>
                    </a:lnTo>
                    <a:lnTo>
                      <a:pt x="16297" y="12550"/>
                    </a:lnTo>
                    <a:lnTo>
                      <a:pt x="15701" y="11711"/>
                    </a:lnTo>
                    <a:lnTo>
                      <a:pt x="14507" y="10070"/>
                    </a:lnTo>
                    <a:lnTo>
                      <a:pt x="13929" y="9231"/>
                    </a:lnTo>
                    <a:lnTo>
                      <a:pt x="13668" y="8802"/>
                    </a:lnTo>
                    <a:lnTo>
                      <a:pt x="13388" y="8373"/>
                    </a:lnTo>
                    <a:lnTo>
                      <a:pt x="13146" y="7926"/>
                    </a:lnTo>
                    <a:lnTo>
                      <a:pt x="12960" y="7478"/>
                    </a:lnTo>
                    <a:lnTo>
                      <a:pt x="12792" y="7031"/>
                    </a:lnTo>
                    <a:lnTo>
                      <a:pt x="12661" y="6564"/>
                    </a:lnTo>
                    <a:lnTo>
                      <a:pt x="12568" y="6098"/>
                    </a:lnTo>
                    <a:lnTo>
                      <a:pt x="12493" y="5613"/>
                    </a:lnTo>
                    <a:lnTo>
                      <a:pt x="12438" y="5129"/>
                    </a:lnTo>
                    <a:lnTo>
                      <a:pt x="12400" y="4644"/>
                    </a:lnTo>
                    <a:lnTo>
                      <a:pt x="12344" y="3618"/>
                    </a:lnTo>
                    <a:lnTo>
                      <a:pt x="12307" y="2555"/>
                    </a:lnTo>
                    <a:lnTo>
                      <a:pt x="12251" y="1437"/>
                    </a:lnTo>
                    <a:lnTo>
                      <a:pt x="12195" y="840"/>
                    </a:lnTo>
                    <a:lnTo>
                      <a:pt x="12121" y="262"/>
                    </a:lnTo>
                    <a:lnTo>
                      <a:pt x="11505" y="131"/>
                    </a:lnTo>
                    <a:lnTo>
                      <a:pt x="10890" y="57"/>
                    </a:lnTo>
                    <a:lnTo>
                      <a:pt x="10256" y="20"/>
                    </a:lnTo>
                    <a:lnTo>
                      <a:pt x="96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2"/>
              <p:cNvSpPr/>
              <p:nvPr/>
            </p:nvSpPr>
            <p:spPr>
              <a:xfrm>
                <a:off x="1572400" y="2649575"/>
                <a:ext cx="508600" cy="317950"/>
              </a:xfrm>
              <a:custGeom>
                <a:avLst/>
                <a:gdLst/>
                <a:ahLst/>
                <a:cxnLst/>
                <a:rect l="l" t="t" r="r" b="b"/>
                <a:pathLst>
                  <a:path w="20344" h="12718" extrusionOk="0">
                    <a:moveTo>
                      <a:pt x="261" y="1"/>
                    </a:moveTo>
                    <a:lnTo>
                      <a:pt x="205" y="467"/>
                    </a:lnTo>
                    <a:lnTo>
                      <a:pt x="131" y="1679"/>
                    </a:lnTo>
                    <a:lnTo>
                      <a:pt x="37" y="3338"/>
                    </a:lnTo>
                    <a:lnTo>
                      <a:pt x="19" y="4252"/>
                    </a:lnTo>
                    <a:lnTo>
                      <a:pt x="0" y="5166"/>
                    </a:lnTo>
                    <a:lnTo>
                      <a:pt x="19" y="6546"/>
                    </a:lnTo>
                    <a:lnTo>
                      <a:pt x="37" y="7888"/>
                    </a:lnTo>
                    <a:lnTo>
                      <a:pt x="75" y="9175"/>
                    </a:lnTo>
                    <a:lnTo>
                      <a:pt x="131" y="10312"/>
                    </a:lnTo>
                    <a:lnTo>
                      <a:pt x="168" y="11300"/>
                    </a:lnTo>
                    <a:lnTo>
                      <a:pt x="224" y="12046"/>
                    </a:lnTo>
                    <a:lnTo>
                      <a:pt x="261" y="12550"/>
                    </a:lnTo>
                    <a:lnTo>
                      <a:pt x="299" y="12718"/>
                    </a:lnTo>
                    <a:lnTo>
                      <a:pt x="20344" y="12718"/>
                    </a:lnTo>
                    <a:lnTo>
                      <a:pt x="20344" y="12550"/>
                    </a:lnTo>
                    <a:lnTo>
                      <a:pt x="20344" y="12065"/>
                    </a:lnTo>
                    <a:lnTo>
                      <a:pt x="20306" y="10368"/>
                    </a:lnTo>
                    <a:lnTo>
                      <a:pt x="20232" y="8075"/>
                    </a:lnTo>
                    <a:lnTo>
                      <a:pt x="20138" y="5595"/>
                    </a:lnTo>
                    <a:lnTo>
                      <a:pt x="20008" y="3450"/>
                    </a:lnTo>
                    <a:lnTo>
                      <a:pt x="19877" y="1716"/>
                    </a:lnTo>
                    <a:lnTo>
                      <a:pt x="19765" y="560"/>
                    </a:lnTo>
                    <a:lnTo>
                      <a:pt x="19710" y="243"/>
                    </a:lnTo>
                    <a:lnTo>
                      <a:pt x="19691" y="150"/>
                    </a:lnTo>
                    <a:lnTo>
                      <a:pt x="19672" y="131"/>
                    </a:lnTo>
                    <a:lnTo>
                      <a:pt x="17248" y="94"/>
                    </a:lnTo>
                    <a:lnTo>
                      <a:pt x="14806" y="75"/>
                    </a:lnTo>
                    <a:lnTo>
                      <a:pt x="9846" y="57"/>
                    </a:lnTo>
                    <a:lnTo>
                      <a:pt x="4942" y="57"/>
                    </a:lnTo>
                    <a:lnTo>
                      <a:pt x="2573" y="38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2"/>
              <p:cNvSpPr/>
              <p:nvPr/>
            </p:nvSpPr>
            <p:spPr>
              <a:xfrm>
                <a:off x="1578450" y="2631875"/>
                <a:ext cx="492300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19692" h="2518" extrusionOk="0">
                    <a:moveTo>
                      <a:pt x="19" y="0"/>
                    </a:moveTo>
                    <a:lnTo>
                      <a:pt x="1" y="392"/>
                    </a:lnTo>
                    <a:lnTo>
                      <a:pt x="1" y="1268"/>
                    </a:lnTo>
                    <a:lnTo>
                      <a:pt x="19" y="2126"/>
                    </a:lnTo>
                    <a:lnTo>
                      <a:pt x="38" y="2405"/>
                    </a:lnTo>
                    <a:lnTo>
                      <a:pt x="57" y="2517"/>
                    </a:lnTo>
                    <a:lnTo>
                      <a:pt x="19635" y="2517"/>
                    </a:lnTo>
                    <a:lnTo>
                      <a:pt x="19673" y="2499"/>
                    </a:lnTo>
                    <a:lnTo>
                      <a:pt x="19673" y="2405"/>
                    </a:lnTo>
                    <a:lnTo>
                      <a:pt x="19691" y="2126"/>
                    </a:lnTo>
                    <a:lnTo>
                      <a:pt x="19673" y="1734"/>
                    </a:lnTo>
                    <a:lnTo>
                      <a:pt x="19617" y="1268"/>
                    </a:lnTo>
                    <a:lnTo>
                      <a:pt x="19523" y="429"/>
                    </a:lnTo>
                    <a:lnTo>
                      <a:pt x="19468" y="131"/>
                    </a:lnTo>
                    <a:lnTo>
                      <a:pt x="19449" y="56"/>
                    </a:lnTo>
                    <a:lnTo>
                      <a:pt x="19430" y="37"/>
                    </a:lnTo>
                    <a:lnTo>
                      <a:pt x="14564" y="19"/>
                    </a:lnTo>
                    <a:lnTo>
                      <a:pt x="470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2"/>
              <p:cNvSpPr/>
              <p:nvPr/>
            </p:nvSpPr>
            <p:spPr>
              <a:xfrm>
                <a:off x="1578450" y="2904575"/>
                <a:ext cx="507200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0288" h="2518" extrusionOk="0">
                    <a:moveTo>
                      <a:pt x="19" y="0"/>
                    </a:moveTo>
                    <a:lnTo>
                      <a:pt x="1" y="392"/>
                    </a:lnTo>
                    <a:lnTo>
                      <a:pt x="1" y="1250"/>
                    </a:lnTo>
                    <a:lnTo>
                      <a:pt x="19" y="2126"/>
                    </a:lnTo>
                    <a:lnTo>
                      <a:pt x="38" y="2406"/>
                    </a:lnTo>
                    <a:lnTo>
                      <a:pt x="57" y="2518"/>
                    </a:lnTo>
                    <a:lnTo>
                      <a:pt x="20251" y="2518"/>
                    </a:lnTo>
                    <a:lnTo>
                      <a:pt x="20269" y="2480"/>
                    </a:lnTo>
                    <a:lnTo>
                      <a:pt x="20288" y="2406"/>
                    </a:lnTo>
                    <a:lnTo>
                      <a:pt x="20288" y="2126"/>
                    </a:lnTo>
                    <a:lnTo>
                      <a:pt x="20269" y="1734"/>
                    </a:lnTo>
                    <a:lnTo>
                      <a:pt x="20232" y="1268"/>
                    </a:lnTo>
                    <a:lnTo>
                      <a:pt x="20120" y="411"/>
                    </a:lnTo>
                    <a:lnTo>
                      <a:pt x="20064" y="131"/>
                    </a:lnTo>
                    <a:lnTo>
                      <a:pt x="20046" y="56"/>
                    </a:lnTo>
                    <a:lnTo>
                      <a:pt x="20046" y="19"/>
                    </a:lnTo>
                    <a:lnTo>
                      <a:pt x="4793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2"/>
              <p:cNvSpPr/>
              <p:nvPr/>
            </p:nvSpPr>
            <p:spPr>
              <a:xfrm>
                <a:off x="1728550" y="2726500"/>
                <a:ext cx="186025" cy="157125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6285" extrusionOk="0">
                    <a:moveTo>
                      <a:pt x="1642" y="0"/>
                    </a:moveTo>
                    <a:lnTo>
                      <a:pt x="1492" y="38"/>
                    </a:lnTo>
                    <a:lnTo>
                      <a:pt x="1362" y="75"/>
                    </a:lnTo>
                    <a:lnTo>
                      <a:pt x="1213" y="131"/>
                    </a:lnTo>
                    <a:lnTo>
                      <a:pt x="1082" y="205"/>
                    </a:lnTo>
                    <a:lnTo>
                      <a:pt x="952" y="280"/>
                    </a:lnTo>
                    <a:lnTo>
                      <a:pt x="840" y="373"/>
                    </a:lnTo>
                    <a:lnTo>
                      <a:pt x="728" y="485"/>
                    </a:lnTo>
                    <a:lnTo>
                      <a:pt x="616" y="597"/>
                    </a:lnTo>
                    <a:lnTo>
                      <a:pt x="430" y="839"/>
                    </a:lnTo>
                    <a:lnTo>
                      <a:pt x="262" y="1119"/>
                    </a:lnTo>
                    <a:lnTo>
                      <a:pt x="150" y="1417"/>
                    </a:lnTo>
                    <a:lnTo>
                      <a:pt x="57" y="1734"/>
                    </a:lnTo>
                    <a:lnTo>
                      <a:pt x="1" y="2070"/>
                    </a:lnTo>
                    <a:lnTo>
                      <a:pt x="1" y="2406"/>
                    </a:lnTo>
                    <a:lnTo>
                      <a:pt x="19" y="2574"/>
                    </a:lnTo>
                    <a:lnTo>
                      <a:pt x="38" y="2741"/>
                    </a:lnTo>
                    <a:lnTo>
                      <a:pt x="75" y="2909"/>
                    </a:lnTo>
                    <a:lnTo>
                      <a:pt x="131" y="3077"/>
                    </a:lnTo>
                    <a:lnTo>
                      <a:pt x="262" y="3394"/>
                    </a:lnTo>
                    <a:lnTo>
                      <a:pt x="430" y="3711"/>
                    </a:lnTo>
                    <a:lnTo>
                      <a:pt x="616" y="4009"/>
                    </a:lnTo>
                    <a:lnTo>
                      <a:pt x="840" y="4289"/>
                    </a:lnTo>
                    <a:lnTo>
                      <a:pt x="1064" y="4550"/>
                    </a:lnTo>
                    <a:lnTo>
                      <a:pt x="1325" y="4792"/>
                    </a:lnTo>
                    <a:lnTo>
                      <a:pt x="1586" y="5035"/>
                    </a:lnTo>
                    <a:lnTo>
                      <a:pt x="1865" y="5240"/>
                    </a:lnTo>
                    <a:lnTo>
                      <a:pt x="2089" y="5389"/>
                    </a:lnTo>
                    <a:lnTo>
                      <a:pt x="2369" y="5557"/>
                    </a:lnTo>
                    <a:lnTo>
                      <a:pt x="2966" y="5911"/>
                    </a:lnTo>
                    <a:lnTo>
                      <a:pt x="3469" y="6191"/>
                    </a:lnTo>
                    <a:lnTo>
                      <a:pt x="3637" y="6266"/>
                    </a:lnTo>
                    <a:lnTo>
                      <a:pt x="3730" y="6284"/>
                    </a:lnTo>
                    <a:lnTo>
                      <a:pt x="3805" y="6266"/>
                    </a:lnTo>
                    <a:lnTo>
                      <a:pt x="3972" y="6191"/>
                    </a:lnTo>
                    <a:lnTo>
                      <a:pt x="4476" y="5911"/>
                    </a:lnTo>
                    <a:lnTo>
                      <a:pt x="5073" y="5557"/>
                    </a:lnTo>
                    <a:lnTo>
                      <a:pt x="5352" y="5389"/>
                    </a:lnTo>
                    <a:lnTo>
                      <a:pt x="5576" y="5240"/>
                    </a:lnTo>
                    <a:lnTo>
                      <a:pt x="5856" y="5035"/>
                    </a:lnTo>
                    <a:lnTo>
                      <a:pt x="6117" y="4792"/>
                    </a:lnTo>
                    <a:lnTo>
                      <a:pt x="6378" y="4550"/>
                    </a:lnTo>
                    <a:lnTo>
                      <a:pt x="6602" y="4289"/>
                    </a:lnTo>
                    <a:lnTo>
                      <a:pt x="6825" y="4009"/>
                    </a:lnTo>
                    <a:lnTo>
                      <a:pt x="7012" y="3711"/>
                    </a:lnTo>
                    <a:lnTo>
                      <a:pt x="7180" y="3394"/>
                    </a:lnTo>
                    <a:lnTo>
                      <a:pt x="7310" y="3077"/>
                    </a:lnTo>
                    <a:lnTo>
                      <a:pt x="7366" y="2909"/>
                    </a:lnTo>
                    <a:lnTo>
                      <a:pt x="7403" y="2741"/>
                    </a:lnTo>
                    <a:lnTo>
                      <a:pt x="7422" y="2574"/>
                    </a:lnTo>
                    <a:lnTo>
                      <a:pt x="7441" y="2406"/>
                    </a:lnTo>
                    <a:lnTo>
                      <a:pt x="7441" y="2070"/>
                    </a:lnTo>
                    <a:lnTo>
                      <a:pt x="7385" y="1734"/>
                    </a:lnTo>
                    <a:lnTo>
                      <a:pt x="7310" y="1417"/>
                    </a:lnTo>
                    <a:lnTo>
                      <a:pt x="7180" y="1119"/>
                    </a:lnTo>
                    <a:lnTo>
                      <a:pt x="7012" y="839"/>
                    </a:lnTo>
                    <a:lnTo>
                      <a:pt x="6825" y="597"/>
                    </a:lnTo>
                    <a:lnTo>
                      <a:pt x="6714" y="485"/>
                    </a:lnTo>
                    <a:lnTo>
                      <a:pt x="6602" y="373"/>
                    </a:lnTo>
                    <a:lnTo>
                      <a:pt x="6490" y="280"/>
                    </a:lnTo>
                    <a:lnTo>
                      <a:pt x="6359" y="205"/>
                    </a:lnTo>
                    <a:lnTo>
                      <a:pt x="6229" y="131"/>
                    </a:lnTo>
                    <a:lnTo>
                      <a:pt x="6080" y="75"/>
                    </a:lnTo>
                    <a:lnTo>
                      <a:pt x="5949" y="38"/>
                    </a:lnTo>
                    <a:lnTo>
                      <a:pt x="5800" y="0"/>
                    </a:lnTo>
                    <a:lnTo>
                      <a:pt x="5483" y="0"/>
                    </a:lnTo>
                    <a:lnTo>
                      <a:pt x="5334" y="19"/>
                    </a:lnTo>
                    <a:lnTo>
                      <a:pt x="5166" y="56"/>
                    </a:lnTo>
                    <a:lnTo>
                      <a:pt x="4998" y="112"/>
                    </a:lnTo>
                    <a:lnTo>
                      <a:pt x="4830" y="187"/>
                    </a:lnTo>
                    <a:lnTo>
                      <a:pt x="4644" y="261"/>
                    </a:lnTo>
                    <a:lnTo>
                      <a:pt x="4476" y="392"/>
                    </a:lnTo>
                    <a:lnTo>
                      <a:pt x="4252" y="560"/>
                    </a:lnTo>
                    <a:lnTo>
                      <a:pt x="4047" y="765"/>
                    </a:lnTo>
                    <a:lnTo>
                      <a:pt x="3879" y="970"/>
                    </a:lnTo>
                    <a:lnTo>
                      <a:pt x="3730" y="1175"/>
                    </a:lnTo>
                    <a:lnTo>
                      <a:pt x="3562" y="970"/>
                    </a:lnTo>
                    <a:lnTo>
                      <a:pt x="3394" y="765"/>
                    </a:lnTo>
                    <a:lnTo>
                      <a:pt x="3189" y="560"/>
                    </a:lnTo>
                    <a:lnTo>
                      <a:pt x="2966" y="392"/>
                    </a:lnTo>
                    <a:lnTo>
                      <a:pt x="2798" y="261"/>
                    </a:lnTo>
                    <a:lnTo>
                      <a:pt x="2611" y="187"/>
                    </a:lnTo>
                    <a:lnTo>
                      <a:pt x="2443" y="112"/>
                    </a:lnTo>
                    <a:lnTo>
                      <a:pt x="2276" y="56"/>
                    </a:lnTo>
                    <a:lnTo>
                      <a:pt x="2108" y="19"/>
                    </a:lnTo>
                    <a:lnTo>
                      <a:pt x="1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2"/>
              <p:cNvSpPr/>
              <p:nvPr/>
            </p:nvSpPr>
            <p:spPr>
              <a:xfrm>
                <a:off x="1912700" y="2328850"/>
                <a:ext cx="9930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5539" extrusionOk="0">
                    <a:moveTo>
                      <a:pt x="578" y="1"/>
                    </a:moveTo>
                    <a:lnTo>
                      <a:pt x="429" y="19"/>
                    </a:lnTo>
                    <a:lnTo>
                      <a:pt x="317" y="38"/>
                    </a:lnTo>
                    <a:lnTo>
                      <a:pt x="205" y="94"/>
                    </a:lnTo>
                    <a:lnTo>
                      <a:pt x="131" y="169"/>
                    </a:lnTo>
                    <a:lnTo>
                      <a:pt x="75" y="262"/>
                    </a:lnTo>
                    <a:lnTo>
                      <a:pt x="19" y="374"/>
                    </a:lnTo>
                    <a:lnTo>
                      <a:pt x="0" y="504"/>
                    </a:lnTo>
                    <a:lnTo>
                      <a:pt x="0" y="653"/>
                    </a:lnTo>
                    <a:lnTo>
                      <a:pt x="0" y="821"/>
                    </a:lnTo>
                    <a:lnTo>
                      <a:pt x="19" y="989"/>
                    </a:lnTo>
                    <a:lnTo>
                      <a:pt x="112" y="1362"/>
                    </a:lnTo>
                    <a:lnTo>
                      <a:pt x="224" y="1772"/>
                    </a:lnTo>
                    <a:lnTo>
                      <a:pt x="373" y="2182"/>
                    </a:lnTo>
                    <a:lnTo>
                      <a:pt x="541" y="2611"/>
                    </a:lnTo>
                    <a:lnTo>
                      <a:pt x="727" y="3022"/>
                    </a:lnTo>
                    <a:lnTo>
                      <a:pt x="1082" y="3730"/>
                    </a:lnTo>
                    <a:lnTo>
                      <a:pt x="1380" y="4234"/>
                    </a:lnTo>
                    <a:lnTo>
                      <a:pt x="1566" y="4532"/>
                    </a:lnTo>
                    <a:lnTo>
                      <a:pt x="1790" y="4830"/>
                    </a:lnTo>
                    <a:lnTo>
                      <a:pt x="1902" y="4979"/>
                    </a:lnTo>
                    <a:lnTo>
                      <a:pt x="2033" y="5091"/>
                    </a:lnTo>
                    <a:lnTo>
                      <a:pt x="2163" y="5222"/>
                    </a:lnTo>
                    <a:lnTo>
                      <a:pt x="2312" y="5315"/>
                    </a:lnTo>
                    <a:lnTo>
                      <a:pt x="2480" y="5408"/>
                    </a:lnTo>
                    <a:lnTo>
                      <a:pt x="2648" y="5464"/>
                    </a:lnTo>
                    <a:lnTo>
                      <a:pt x="2834" y="5520"/>
                    </a:lnTo>
                    <a:lnTo>
                      <a:pt x="3002" y="5539"/>
                    </a:lnTo>
                    <a:lnTo>
                      <a:pt x="3189" y="5520"/>
                    </a:lnTo>
                    <a:lnTo>
                      <a:pt x="3357" y="5483"/>
                    </a:lnTo>
                    <a:lnTo>
                      <a:pt x="3524" y="5427"/>
                    </a:lnTo>
                    <a:lnTo>
                      <a:pt x="3674" y="5334"/>
                    </a:lnTo>
                    <a:lnTo>
                      <a:pt x="3785" y="5240"/>
                    </a:lnTo>
                    <a:lnTo>
                      <a:pt x="3860" y="5129"/>
                    </a:lnTo>
                    <a:lnTo>
                      <a:pt x="3916" y="4998"/>
                    </a:lnTo>
                    <a:lnTo>
                      <a:pt x="3953" y="4868"/>
                    </a:lnTo>
                    <a:lnTo>
                      <a:pt x="3972" y="4718"/>
                    </a:lnTo>
                    <a:lnTo>
                      <a:pt x="3972" y="4551"/>
                    </a:lnTo>
                    <a:lnTo>
                      <a:pt x="3972" y="4383"/>
                    </a:lnTo>
                    <a:lnTo>
                      <a:pt x="3935" y="4196"/>
                    </a:lnTo>
                    <a:lnTo>
                      <a:pt x="3897" y="4028"/>
                    </a:lnTo>
                    <a:lnTo>
                      <a:pt x="3841" y="3823"/>
                    </a:lnTo>
                    <a:lnTo>
                      <a:pt x="3711" y="3432"/>
                    </a:lnTo>
                    <a:lnTo>
                      <a:pt x="3524" y="3022"/>
                    </a:lnTo>
                    <a:lnTo>
                      <a:pt x="3319" y="2611"/>
                    </a:lnTo>
                    <a:lnTo>
                      <a:pt x="3077" y="2220"/>
                    </a:lnTo>
                    <a:lnTo>
                      <a:pt x="2834" y="1828"/>
                    </a:lnTo>
                    <a:lnTo>
                      <a:pt x="2573" y="1455"/>
                    </a:lnTo>
                    <a:lnTo>
                      <a:pt x="2312" y="1120"/>
                    </a:lnTo>
                    <a:lnTo>
                      <a:pt x="2070" y="840"/>
                    </a:lnTo>
                    <a:lnTo>
                      <a:pt x="1827" y="597"/>
                    </a:lnTo>
                    <a:lnTo>
                      <a:pt x="1622" y="411"/>
                    </a:lnTo>
                    <a:lnTo>
                      <a:pt x="1436" y="299"/>
                    </a:lnTo>
                    <a:lnTo>
                      <a:pt x="1175" y="169"/>
                    </a:lnTo>
                    <a:lnTo>
                      <a:pt x="951" y="94"/>
                    </a:lnTo>
                    <a:lnTo>
                      <a:pt x="765" y="3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2"/>
              <p:cNvSpPr/>
              <p:nvPr/>
            </p:nvSpPr>
            <p:spPr>
              <a:xfrm>
                <a:off x="1749525" y="2040775"/>
                <a:ext cx="1440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877" extrusionOk="0">
                    <a:moveTo>
                      <a:pt x="5352" y="0"/>
                    </a:moveTo>
                    <a:lnTo>
                      <a:pt x="4122" y="75"/>
                    </a:lnTo>
                    <a:lnTo>
                      <a:pt x="2872" y="112"/>
                    </a:lnTo>
                    <a:lnTo>
                      <a:pt x="1623" y="112"/>
                    </a:lnTo>
                    <a:lnTo>
                      <a:pt x="392" y="75"/>
                    </a:lnTo>
                    <a:lnTo>
                      <a:pt x="318" y="75"/>
                    </a:lnTo>
                    <a:lnTo>
                      <a:pt x="243" y="93"/>
                    </a:lnTo>
                    <a:lnTo>
                      <a:pt x="169" y="131"/>
                    </a:lnTo>
                    <a:lnTo>
                      <a:pt x="113" y="168"/>
                    </a:lnTo>
                    <a:lnTo>
                      <a:pt x="75" y="224"/>
                    </a:lnTo>
                    <a:lnTo>
                      <a:pt x="38" y="280"/>
                    </a:lnTo>
                    <a:lnTo>
                      <a:pt x="1" y="355"/>
                    </a:lnTo>
                    <a:lnTo>
                      <a:pt x="1" y="429"/>
                    </a:lnTo>
                    <a:lnTo>
                      <a:pt x="1" y="504"/>
                    </a:lnTo>
                    <a:lnTo>
                      <a:pt x="20" y="578"/>
                    </a:lnTo>
                    <a:lnTo>
                      <a:pt x="38" y="653"/>
                    </a:lnTo>
                    <a:lnTo>
                      <a:pt x="94" y="709"/>
                    </a:lnTo>
                    <a:lnTo>
                      <a:pt x="150" y="746"/>
                    </a:lnTo>
                    <a:lnTo>
                      <a:pt x="206" y="783"/>
                    </a:lnTo>
                    <a:lnTo>
                      <a:pt x="281" y="821"/>
                    </a:lnTo>
                    <a:lnTo>
                      <a:pt x="355" y="821"/>
                    </a:lnTo>
                    <a:lnTo>
                      <a:pt x="1287" y="858"/>
                    </a:lnTo>
                    <a:lnTo>
                      <a:pt x="2238" y="877"/>
                    </a:lnTo>
                    <a:lnTo>
                      <a:pt x="3022" y="858"/>
                    </a:lnTo>
                    <a:lnTo>
                      <a:pt x="3823" y="839"/>
                    </a:lnTo>
                    <a:lnTo>
                      <a:pt x="4625" y="802"/>
                    </a:lnTo>
                    <a:lnTo>
                      <a:pt x="5408" y="746"/>
                    </a:lnTo>
                    <a:lnTo>
                      <a:pt x="5483" y="727"/>
                    </a:lnTo>
                    <a:lnTo>
                      <a:pt x="5558" y="709"/>
                    </a:lnTo>
                    <a:lnTo>
                      <a:pt x="5613" y="672"/>
                    </a:lnTo>
                    <a:lnTo>
                      <a:pt x="5669" y="616"/>
                    </a:lnTo>
                    <a:lnTo>
                      <a:pt x="5707" y="560"/>
                    </a:lnTo>
                    <a:lnTo>
                      <a:pt x="5744" y="485"/>
                    </a:lnTo>
                    <a:lnTo>
                      <a:pt x="5763" y="429"/>
                    </a:lnTo>
                    <a:lnTo>
                      <a:pt x="5763" y="336"/>
                    </a:lnTo>
                    <a:lnTo>
                      <a:pt x="5744" y="261"/>
                    </a:lnTo>
                    <a:lnTo>
                      <a:pt x="5707" y="205"/>
                    </a:lnTo>
                    <a:lnTo>
                      <a:pt x="5669" y="131"/>
                    </a:lnTo>
                    <a:lnTo>
                      <a:pt x="5632" y="93"/>
                    </a:lnTo>
                    <a:lnTo>
                      <a:pt x="5558" y="38"/>
                    </a:lnTo>
                    <a:lnTo>
                      <a:pt x="5502" y="19"/>
                    </a:lnTo>
                    <a:lnTo>
                      <a:pt x="54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2"/>
              <p:cNvSpPr/>
              <p:nvPr/>
            </p:nvSpPr>
            <p:spPr>
              <a:xfrm>
                <a:off x="1749525" y="2078050"/>
                <a:ext cx="1440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878" extrusionOk="0">
                    <a:moveTo>
                      <a:pt x="5352" y="1"/>
                    </a:moveTo>
                    <a:lnTo>
                      <a:pt x="4122" y="76"/>
                    </a:lnTo>
                    <a:lnTo>
                      <a:pt x="2872" y="113"/>
                    </a:lnTo>
                    <a:lnTo>
                      <a:pt x="1623" y="113"/>
                    </a:lnTo>
                    <a:lnTo>
                      <a:pt x="392" y="76"/>
                    </a:lnTo>
                    <a:lnTo>
                      <a:pt x="318" y="94"/>
                    </a:lnTo>
                    <a:lnTo>
                      <a:pt x="243" y="113"/>
                    </a:lnTo>
                    <a:lnTo>
                      <a:pt x="169" y="131"/>
                    </a:lnTo>
                    <a:lnTo>
                      <a:pt x="113" y="187"/>
                    </a:lnTo>
                    <a:lnTo>
                      <a:pt x="75" y="225"/>
                    </a:lnTo>
                    <a:lnTo>
                      <a:pt x="38" y="299"/>
                    </a:lnTo>
                    <a:lnTo>
                      <a:pt x="1" y="374"/>
                    </a:lnTo>
                    <a:lnTo>
                      <a:pt x="1" y="448"/>
                    </a:lnTo>
                    <a:lnTo>
                      <a:pt x="1" y="523"/>
                    </a:lnTo>
                    <a:lnTo>
                      <a:pt x="20" y="598"/>
                    </a:lnTo>
                    <a:lnTo>
                      <a:pt x="38" y="654"/>
                    </a:lnTo>
                    <a:lnTo>
                      <a:pt x="94" y="710"/>
                    </a:lnTo>
                    <a:lnTo>
                      <a:pt x="150" y="765"/>
                    </a:lnTo>
                    <a:lnTo>
                      <a:pt x="206" y="803"/>
                    </a:lnTo>
                    <a:lnTo>
                      <a:pt x="281" y="821"/>
                    </a:lnTo>
                    <a:lnTo>
                      <a:pt x="355" y="840"/>
                    </a:lnTo>
                    <a:lnTo>
                      <a:pt x="1287" y="859"/>
                    </a:lnTo>
                    <a:lnTo>
                      <a:pt x="2238" y="877"/>
                    </a:lnTo>
                    <a:lnTo>
                      <a:pt x="3022" y="877"/>
                    </a:lnTo>
                    <a:lnTo>
                      <a:pt x="3823" y="840"/>
                    </a:lnTo>
                    <a:lnTo>
                      <a:pt x="4625" y="803"/>
                    </a:lnTo>
                    <a:lnTo>
                      <a:pt x="5408" y="765"/>
                    </a:lnTo>
                    <a:lnTo>
                      <a:pt x="5483" y="747"/>
                    </a:lnTo>
                    <a:lnTo>
                      <a:pt x="5558" y="710"/>
                    </a:lnTo>
                    <a:lnTo>
                      <a:pt x="5613" y="672"/>
                    </a:lnTo>
                    <a:lnTo>
                      <a:pt x="5669" y="635"/>
                    </a:lnTo>
                    <a:lnTo>
                      <a:pt x="5707" y="560"/>
                    </a:lnTo>
                    <a:lnTo>
                      <a:pt x="5744" y="504"/>
                    </a:lnTo>
                    <a:lnTo>
                      <a:pt x="5763" y="430"/>
                    </a:lnTo>
                    <a:lnTo>
                      <a:pt x="5763" y="355"/>
                    </a:lnTo>
                    <a:lnTo>
                      <a:pt x="5744" y="281"/>
                    </a:lnTo>
                    <a:lnTo>
                      <a:pt x="5707" y="206"/>
                    </a:lnTo>
                    <a:lnTo>
                      <a:pt x="5669" y="150"/>
                    </a:lnTo>
                    <a:lnTo>
                      <a:pt x="5632" y="94"/>
                    </a:lnTo>
                    <a:lnTo>
                      <a:pt x="5558" y="57"/>
                    </a:lnTo>
                    <a:lnTo>
                      <a:pt x="5502" y="20"/>
                    </a:lnTo>
                    <a:lnTo>
                      <a:pt x="54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2"/>
              <p:cNvSpPr/>
              <p:nvPr/>
            </p:nvSpPr>
            <p:spPr>
              <a:xfrm>
                <a:off x="1790100" y="1934475"/>
                <a:ext cx="21925" cy="7230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892" extrusionOk="0">
                    <a:moveTo>
                      <a:pt x="392" y="1"/>
                    </a:moveTo>
                    <a:lnTo>
                      <a:pt x="317" y="19"/>
                    </a:lnTo>
                    <a:lnTo>
                      <a:pt x="243" y="38"/>
                    </a:lnTo>
                    <a:lnTo>
                      <a:pt x="168" y="75"/>
                    </a:lnTo>
                    <a:lnTo>
                      <a:pt x="112" y="131"/>
                    </a:lnTo>
                    <a:lnTo>
                      <a:pt x="75" y="187"/>
                    </a:lnTo>
                    <a:lnTo>
                      <a:pt x="37" y="262"/>
                    </a:lnTo>
                    <a:lnTo>
                      <a:pt x="19" y="336"/>
                    </a:lnTo>
                    <a:lnTo>
                      <a:pt x="0" y="411"/>
                    </a:lnTo>
                    <a:lnTo>
                      <a:pt x="75" y="2499"/>
                    </a:lnTo>
                    <a:lnTo>
                      <a:pt x="75" y="2574"/>
                    </a:lnTo>
                    <a:lnTo>
                      <a:pt x="112" y="2649"/>
                    </a:lnTo>
                    <a:lnTo>
                      <a:pt x="149" y="2723"/>
                    </a:lnTo>
                    <a:lnTo>
                      <a:pt x="187" y="2779"/>
                    </a:lnTo>
                    <a:lnTo>
                      <a:pt x="261" y="2835"/>
                    </a:lnTo>
                    <a:lnTo>
                      <a:pt x="317" y="2872"/>
                    </a:lnTo>
                    <a:lnTo>
                      <a:pt x="392" y="2891"/>
                    </a:lnTo>
                    <a:lnTo>
                      <a:pt x="578" y="2891"/>
                    </a:lnTo>
                    <a:lnTo>
                      <a:pt x="653" y="2854"/>
                    </a:lnTo>
                    <a:lnTo>
                      <a:pt x="709" y="2816"/>
                    </a:lnTo>
                    <a:lnTo>
                      <a:pt x="765" y="2761"/>
                    </a:lnTo>
                    <a:lnTo>
                      <a:pt x="821" y="2705"/>
                    </a:lnTo>
                    <a:lnTo>
                      <a:pt x="858" y="2630"/>
                    </a:lnTo>
                    <a:lnTo>
                      <a:pt x="876" y="2555"/>
                    </a:lnTo>
                    <a:lnTo>
                      <a:pt x="876" y="2481"/>
                    </a:lnTo>
                    <a:lnTo>
                      <a:pt x="821" y="392"/>
                    </a:lnTo>
                    <a:lnTo>
                      <a:pt x="802" y="318"/>
                    </a:lnTo>
                    <a:lnTo>
                      <a:pt x="783" y="243"/>
                    </a:lnTo>
                    <a:lnTo>
                      <a:pt x="746" y="169"/>
                    </a:lnTo>
                    <a:lnTo>
                      <a:pt x="690" y="113"/>
                    </a:lnTo>
                    <a:lnTo>
                      <a:pt x="634" y="57"/>
                    </a:lnTo>
                    <a:lnTo>
                      <a:pt x="559" y="38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31"/>
          <p:cNvSpPr/>
          <p:nvPr/>
        </p:nvSpPr>
        <p:spPr>
          <a:xfrm>
            <a:off x="2469300" y="3394450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31"/>
          <p:cNvSpPr/>
          <p:nvPr/>
        </p:nvSpPr>
        <p:spPr>
          <a:xfrm>
            <a:off x="3977700" y="1247749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31"/>
          <p:cNvSpPr txBox="1">
            <a:spLocks noGrp="1"/>
          </p:cNvSpPr>
          <p:nvPr>
            <p:ph type="title"/>
          </p:nvPr>
        </p:nvSpPr>
        <p:spPr>
          <a:xfrm>
            <a:off x="713100" y="2403011"/>
            <a:ext cx="77178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ga ik leren</a:t>
            </a:r>
          </a:p>
        </p:txBody>
      </p:sp>
      <p:sp>
        <p:nvSpPr>
          <p:cNvPr id="1547" name="Google Shape;1547;p31"/>
          <p:cNvSpPr txBox="1">
            <a:spLocks noGrp="1"/>
          </p:cNvSpPr>
          <p:nvPr>
            <p:ph type="title" idx="2"/>
          </p:nvPr>
        </p:nvSpPr>
        <p:spPr>
          <a:xfrm>
            <a:off x="4114800" y="1460772"/>
            <a:ext cx="9144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48" name="Google Shape;1548;p31"/>
          <p:cNvSpPr txBox="1">
            <a:spLocks noGrp="1"/>
          </p:cNvSpPr>
          <p:nvPr>
            <p:ph type="subTitle" idx="1"/>
          </p:nvPr>
        </p:nvSpPr>
        <p:spPr>
          <a:xfrm>
            <a:off x="2542200" y="34622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Ik leer een gedicht schrijven voor mijn moeder.</a:t>
            </a:r>
          </a:p>
        </p:txBody>
      </p:sp>
      <p:grpSp>
        <p:nvGrpSpPr>
          <p:cNvPr id="1549" name="Google Shape;1549;p31"/>
          <p:cNvGrpSpPr/>
          <p:nvPr/>
        </p:nvGrpSpPr>
        <p:grpSpPr>
          <a:xfrm>
            <a:off x="339998" y="306153"/>
            <a:ext cx="872987" cy="841269"/>
            <a:chOff x="311425" y="135249"/>
            <a:chExt cx="1281355" cy="1240261"/>
          </a:xfrm>
        </p:grpSpPr>
        <p:sp>
          <p:nvSpPr>
            <p:cNvPr id="1550" name="Google Shape;1550;p31"/>
            <p:cNvSpPr/>
            <p:nvPr/>
          </p:nvSpPr>
          <p:spPr>
            <a:xfrm flipH="1">
              <a:off x="352518" y="135249"/>
              <a:ext cx="1240261" cy="1240261"/>
            </a:xfrm>
            <a:custGeom>
              <a:avLst/>
              <a:gdLst/>
              <a:ahLst/>
              <a:cxnLst/>
              <a:rect l="l" t="t" r="r" b="b"/>
              <a:pathLst>
                <a:path w="36212" h="36212" extrusionOk="0">
                  <a:moveTo>
                    <a:pt x="18292" y="0"/>
                  </a:moveTo>
                  <a:lnTo>
                    <a:pt x="17472" y="19"/>
                  </a:lnTo>
                  <a:lnTo>
                    <a:pt x="16651" y="56"/>
                  </a:lnTo>
                  <a:lnTo>
                    <a:pt x="15868" y="131"/>
                  </a:lnTo>
                  <a:lnTo>
                    <a:pt x="14899" y="243"/>
                  </a:lnTo>
                  <a:lnTo>
                    <a:pt x="13948" y="392"/>
                  </a:lnTo>
                  <a:lnTo>
                    <a:pt x="12997" y="578"/>
                  </a:lnTo>
                  <a:lnTo>
                    <a:pt x="12064" y="802"/>
                  </a:lnTo>
                  <a:lnTo>
                    <a:pt x="11598" y="933"/>
                  </a:lnTo>
                  <a:lnTo>
                    <a:pt x="11151" y="1082"/>
                  </a:lnTo>
                  <a:lnTo>
                    <a:pt x="10684" y="1231"/>
                  </a:lnTo>
                  <a:lnTo>
                    <a:pt x="10237" y="1399"/>
                  </a:lnTo>
                  <a:lnTo>
                    <a:pt x="9789" y="1567"/>
                  </a:lnTo>
                  <a:lnTo>
                    <a:pt x="9361" y="1753"/>
                  </a:lnTo>
                  <a:lnTo>
                    <a:pt x="8932" y="1958"/>
                  </a:lnTo>
                  <a:lnTo>
                    <a:pt x="8503" y="2163"/>
                  </a:lnTo>
                  <a:lnTo>
                    <a:pt x="8093" y="2387"/>
                  </a:lnTo>
                  <a:lnTo>
                    <a:pt x="7682" y="2611"/>
                  </a:lnTo>
                  <a:lnTo>
                    <a:pt x="7272" y="2853"/>
                  </a:lnTo>
                  <a:lnTo>
                    <a:pt x="6881" y="3114"/>
                  </a:lnTo>
                  <a:lnTo>
                    <a:pt x="6489" y="3375"/>
                  </a:lnTo>
                  <a:lnTo>
                    <a:pt x="6097" y="3655"/>
                  </a:lnTo>
                  <a:lnTo>
                    <a:pt x="5743" y="3953"/>
                  </a:lnTo>
                  <a:lnTo>
                    <a:pt x="5370" y="4252"/>
                  </a:lnTo>
                  <a:lnTo>
                    <a:pt x="5016" y="4587"/>
                  </a:lnTo>
                  <a:lnTo>
                    <a:pt x="4680" y="4904"/>
                  </a:lnTo>
                  <a:lnTo>
                    <a:pt x="4345" y="5259"/>
                  </a:lnTo>
                  <a:lnTo>
                    <a:pt x="4028" y="5613"/>
                  </a:lnTo>
                  <a:lnTo>
                    <a:pt x="3711" y="5986"/>
                  </a:lnTo>
                  <a:lnTo>
                    <a:pt x="3412" y="6359"/>
                  </a:lnTo>
                  <a:lnTo>
                    <a:pt x="3133" y="6769"/>
                  </a:lnTo>
                  <a:lnTo>
                    <a:pt x="2853" y="7179"/>
                  </a:lnTo>
                  <a:lnTo>
                    <a:pt x="2611" y="7571"/>
                  </a:lnTo>
                  <a:lnTo>
                    <a:pt x="2368" y="7981"/>
                  </a:lnTo>
                  <a:lnTo>
                    <a:pt x="2144" y="8391"/>
                  </a:lnTo>
                  <a:lnTo>
                    <a:pt x="1939" y="8801"/>
                  </a:lnTo>
                  <a:lnTo>
                    <a:pt x="1734" y="9230"/>
                  </a:lnTo>
                  <a:lnTo>
                    <a:pt x="1548" y="9640"/>
                  </a:lnTo>
                  <a:lnTo>
                    <a:pt x="1361" y="10069"/>
                  </a:lnTo>
                  <a:lnTo>
                    <a:pt x="1193" y="10517"/>
                  </a:lnTo>
                  <a:lnTo>
                    <a:pt x="1044" y="10946"/>
                  </a:lnTo>
                  <a:lnTo>
                    <a:pt x="895" y="11393"/>
                  </a:lnTo>
                  <a:lnTo>
                    <a:pt x="765" y="11822"/>
                  </a:lnTo>
                  <a:lnTo>
                    <a:pt x="634" y="12270"/>
                  </a:lnTo>
                  <a:lnTo>
                    <a:pt x="522" y="12736"/>
                  </a:lnTo>
                  <a:lnTo>
                    <a:pt x="429" y="13183"/>
                  </a:lnTo>
                  <a:lnTo>
                    <a:pt x="242" y="14097"/>
                  </a:lnTo>
                  <a:lnTo>
                    <a:pt x="131" y="15011"/>
                  </a:lnTo>
                  <a:lnTo>
                    <a:pt x="37" y="15943"/>
                  </a:lnTo>
                  <a:lnTo>
                    <a:pt x="0" y="16875"/>
                  </a:lnTo>
                  <a:lnTo>
                    <a:pt x="0" y="17808"/>
                  </a:lnTo>
                  <a:lnTo>
                    <a:pt x="37" y="18740"/>
                  </a:lnTo>
                  <a:lnTo>
                    <a:pt x="112" y="19672"/>
                  </a:lnTo>
                  <a:lnTo>
                    <a:pt x="224" y="20586"/>
                  </a:lnTo>
                  <a:lnTo>
                    <a:pt x="392" y="21500"/>
                  </a:lnTo>
                  <a:lnTo>
                    <a:pt x="485" y="22059"/>
                  </a:lnTo>
                  <a:lnTo>
                    <a:pt x="597" y="22618"/>
                  </a:lnTo>
                  <a:lnTo>
                    <a:pt x="727" y="23159"/>
                  </a:lnTo>
                  <a:lnTo>
                    <a:pt x="876" y="23681"/>
                  </a:lnTo>
                  <a:lnTo>
                    <a:pt x="1063" y="24222"/>
                  </a:lnTo>
                  <a:lnTo>
                    <a:pt x="1268" y="24744"/>
                  </a:lnTo>
                  <a:lnTo>
                    <a:pt x="1492" y="25248"/>
                  </a:lnTo>
                  <a:lnTo>
                    <a:pt x="1734" y="25751"/>
                  </a:lnTo>
                  <a:lnTo>
                    <a:pt x="1995" y="26255"/>
                  </a:lnTo>
                  <a:lnTo>
                    <a:pt x="2294" y="26739"/>
                  </a:lnTo>
                  <a:lnTo>
                    <a:pt x="2592" y="27224"/>
                  </a:lnTo>
                  <a:lnTo>
                    <a:pt x="2909" y="27690"/>
                  </a:lnTo>
                  <a:lnTo>
                    <a:pt x="3245" y="28138"/>
                  </a:lnTo>
                  <a:lnTo>
                    <a:pt x="3580" y="28604"/>
                  </a:lnTo>
                  <a:lnTo>
                    <a:pt x="3953" y="29033"/>
                  </a:lnTo>
                  <a:lnTo>
                    <a:pt x="4326" y="29462"/>
                  </a:lnTo>
                  <a:lnTo>
                    <a:pt x="4718" y="29872"/>
                  </a:lnTo>
                  <a:lnTo>
                    <a:pt x="5128" y="30282"/>
                  </a:lnTo>
                  <a:lnTo>
                    <a:pt x="5538" y="30674"/>
                  </a:lnTo>
                  <a:lnTo>
                    <a:pt x="5967" y="31065"/>
                  </a:lnTo>
                  <a:lnTo>
                    <a:pt x="6414" y="31438"/>
                  </a:lnTo>
                  <a:lnTo>
                    <a:pt x="6862" y="31793"/>
                  </a:lnTo>
                  <a:lnTo>
                    <a:pt x="7309" y="32147"/>
                  </a:lnTo>
                  <a:lnTo>
                    <a:pt x="7776" y="32483"/>
                  </a:lnTo>
                  <a:lnTo>
                    <a:pt x="8242" y="32799"/>
                  </a:lnTo>
                  <a:lnTo>
                    <a:pt x="8708" y="33116"/>
                  </a:lnTo>
                  <a:lnTo>
                    <a:pt x="9193" y="33396"/>
                  </a:lnTo>
                  <a:lnTo>
                    <a:pt x="9678" y="33695"/>
                  </a:lnTo>
                  <a:lnTo>
                    <a:pt x="10162" y="33956"/>
                  </a:lnTo>
                  <a:lnTo>
                    <a:pt x="10666" y="34198"/>
                  </a:lnTo>
                  <a:lnTo>
                    <a:pt x="11151" y="34440"/>
                  </a:lnTo>
                  <a:lnTo>
                    <a:pt x="11654" y="34664"/>
                  </a:lnTo>
                  <a:lnTo>
                    <a:pt x="12251" y="34925"/>
                  </a:lnTo>
                  <a:lnTo>
                    <a:pt x="12866" y="35149"/>
                  </a:lnTo>
                  <a:lnTo>
                    <a:pt x="13481" y="35354"/>
                  </a:lnTo>
                  <a:lnTo>
                    <a:pt x="14097" y="35541"/>
                  </a:lnTo>
                  <a:lnTo>
                    <a:pt x="14731" y="35708"/>
                  </a:lnTo>
                  <a:lnTo>
                    <a:pt x="15346" y="35839"/>
                  </a:lnTo>
                  <a:lnTo>
                    <a:pt x="15961" y="35969"/>
                  </a:lnTo>
                  <a:lnTo>
                    <a:pt x="16595" y="36063"/>
                  </a:lnTo>
                  <a:lnTo>
                    <a:pt x="17211" y="36137"/>
                  </a:lnTo>
                  <a:lnTo>
                    <a:pt x="17845" y="36175"/>
                  </a:lnTo>
                  <a:lnTo>
                    <a:pt x="18460" y="36212"/>
                  </a:lnTo>
                  <a:lnTo>
                    <a:pt x="19094" y="36212"/>
                  </a:lnTo>
                  <a:lnTo>
                    <a:pt x="19709" y="36193"/>
                  </a:lnTo>
                  <a:lnTo>
                    <a:pt x="20325" y="36156"/>
                  </a:lnTo>
                  <a:lnTo>
                    <a:pt x="20940" y="36081"/>
                  </a:lnTo>
                  <a:lnTo>
                    <a:pt x="21555" y="36007"/>
                  </a:lnTo>
                  <a:lnTo>
                    <a:pt x="22171" y="35895"/>
                  </a:lnTo>
                  <a:lnTo>
                    <a:pt x="22767" y="35764"/>
                  </a:lnTo>
                  <a:lnTo>
                    <a:pt x="23364" y="35596"/>
                  </a:lnTo>
                  <a:lnTo>
                    <a:pt x="23961" y="35429"/>
                  </a:lnTo>
                  <a:lnTo>
                    <a:pt x="24539" y="35224"/>
                  </a:lnTo>
                  <a:lnTo>
                    <a:pt x="25117" y="35000"/>
                  </a:lnTo>
                  <a:lnTo>
                    <a:pt x="25695" y="34739"/>
                  </a:lnTo>
                  <a:lnTo>
                    <a:pt x="26254" y="34478"/>
                  </a:lnTo>
                  <a:lnTo>
                    <a:pt x="26814" y="34179"/>
                  </a:lnTo>
                  <a:lnTo>
                    <a:pt x="27354" y="33862"/>
                  </a:lnTo>
                  <a:lnTo>
                    <a:pt x="27895" y="33527"/>
                  </a:lnTo>
                  <a:lnTo>
                    <a:pt x="28417" y="33154"/>
                  </a:lnTo>
                  <a:lnTo>
                    <a:pt x="28939" y="32762"/>
                  </a:lnTo>
                  <a:lnTo>
                    <a:pt x="29443" y="32352"/>
                  </a:lnTo>
                  <a:lnTo>
                    <a:pt x="29946" y="31923"/>
                  </a:lnTo>
                  <a:lnTo>
                    <a:pt x="30431" y="31476"/>
                  </a:lnTo>
                  <a:lnTo>
                    <a:pt x="30916" y="30972"/>
                  </a:lnTo>
                  <a:lnTo>
                    <a:pt x="31382" y="30450"/>
                  </a:lnTo>
                  <a:lnTo>
                    <a:pt x="31830" y="29909"/>
                  </a:lnTo>
                  <a:lnTo>
                    <a:pt x="32259" y="29369"/>
                  </a:lnTo>
                  <a:lnTo>
                    <a:pt x="32669" y="28809"/>
                  </a:lnTo>
                  <a:lnTo>
                    <a:pt x="33042" y="28231"/>
                  </a:lnTo>
                  <a:lnTo>
                    <a:pt x="33415" y="27634"/>
                  </a:lnTo>
                  <a:lnTo>
                    <a:pt x="33750" y="27038"/>
                  </a:lnTo>
                  <a:lnTo>
                    <a:pt x="34067" y="26422"/>
                  </a:lnTo>
                  <a:lnTo>
                    <a:pt x="34366" y="25807"/>
                  </a:lnTo>
                  <a:lnTo>
                    <a:pt x="34645" y="25173"/>
                  </a:lnTo>
                  <a:lnTo>
                    <a:pt x="34888" y="24520"/>
                  </a:lnTo>
                  <a:lnTo>
                    <a:pt x="35130" y="23886"/>
                  </a:lnTo>
                  <a:lnTo>
                    <a:pt x="35335" y="23215"/>
                  </a:lnTo>
                  <a:lnTo>
                    <a:pt x="35522" y="22563"/>
                  </a:lnTo>
                  <a:lnTo>
                    <a:pt x="35689" y="21891"/>
                  </a:lnTo>
                  <a:lnTo>
                    <a:pt x="35820" y="21201"/>
                  </a:lnTo>
                  <a:lnTo>
                    <a:pt x="35951" y="20530"/>
                  </a:lnTo>
                  <a:lnTo>
                    <a:pt x="36044" y="19840"/>
                  </a:lnTo>
                  <a:lnTo>
                    <a:pt x="36118" y="19150"/>
                  </a:lnTo>
                  <a:lnTo>
                    <a:pt x="36174" y="18460"/>
                  </a:lnTo>
                  <a:lnTo>
                    <a:pt x="36193" y="17770"/>
                  </a:lnTo>
                  <a:lnTo>
                    <a:pt x="36212" y="17080"/>
                  </a:lnTo>
                  <a:lnTo>
                    <a:pt x="36193" y="16391"/>
                  </a:lnTo>
                  <a:lnTo>
                    <a:pt x="36156" y="15701"/>
                  </a:lnTo>
                  <a:lnTo>
                    <a:pt x="36081" y="15011"/>
                  </a:lnTo>
                  <a:lnTo>
                    <a:pt x="36006" y="14321"/>
                  </a:lnTo>
                  <a:lnTo>
                    <a:pt x="35895" y="13631"/>
                  </a:lnTo>
                  <a:lnTo>
                    <a:pt x="35764" y="12941"/>
                  </a:lnTo>
                  <a:lnTo>
                    <a:pt x="35615" y="12270"/>
                  </a:lnTo>
                  <a:lnTo>
                    <a:pt x="35428" y="11598"/>
                  </a:lnTo>
                  <a:lnTo>
                    <a:pt x="35223" y="10927"/>
                  </a:lnTo>
                  <a:lnTo>
                    <a:pt x="35018" y="10312"/>
                  </a:lnTo>
                  <a:lnTo>
                    <a:pt x="34776" y="9678"/>
                  </a:lnTo>
                  <a:lnTo>
                    <a:pt x="34515" y="9062"/>
                  </a:lnTo>
                  <a:lnTo>
                    <a:pt x="34216" y="8428"/>
                  </a:lnTo>
                  <a:lnTo>
                    <a:pt x="33918" y="7832"/>
                  </a:lnTo>
                  <a:lnTo>
                    <a:pt x="33582" y="7235"/>
                  </a:lnTo>
                  <a:lnTo>
                    <a:pt x="33228" y="6638"/>
                  </a:lnTo>
                  <a:lnTo>
                    <a:pt x="32837" y="6079"/>
                  </a:lnTo>
                  <a:lnTo>
                    <a:pt x="32426" y="5520"/>
                  </a:lnTo>
                  <a:lnTo>
                    <a:pt x="31997" y="4979"/>
                  </a:lnTo>
                  <a:lnTo>
                    <a:pt x="31550" y="4475"/>
                  </a:lnTo>
                  <a:lnTo>
                    <a:pt x="31084" y="3991"/>
                  </a:lnTo>
                  <a:lnTo>
                    <a:pt x="30580" y="3543"/>
                  </a:lnTo>
                  <a:lnTo>
                    <a:pt x="30058" y="3114"/>
                  </a:lnTo>
                  <a:lnTo>
                    <a:pt x="29499" y="2723"/>
                  </a:lnTo>
                  <a:lnTo>
                    <a:pt x="28939" y="2368"/>
                  </a:lnTo>
                  <a:lnTo>
                    <a:pt x="28585" y="2163"/>
                  </a:lnTo>
                  <a:lnTo>
                    <a:pt x="28231" y="1977"/>
                  </a:lnTo>
                  <a:lnTo>
                    <a:pt x="27858" y="1809"/>
                  </a:lnTo>
                  <a:lnTo>
                    <a:pt x="27485" y="1641"/>
                  </a:lnTo>
                  <a:lnTo>
                    <a:pt x="26721" y="1343"/>
                  </a:lnTo>
                  <a:lnTo>
                    <a:pt x="25937" y="1063"/>
                  </a:lnTo>
                  <a:lnTo>
                    <a:pt x="25117" y="821"/>
                  </a:lnTo>
                  <a:lnTo>
                    <a:pt x="24278" y="616"/>
                  </a:lnTo>
                  <a:lnTo>
                    <a:pt x="23439" y="448"/>
                  </a:lnTo>
                  <a:lnTo>
                    <a:pt x="22581" y="299"/>
                  </a:lnTo>
                  <a:lnTo>
                    <a:pt x="21723" y="187"/>
                  </a:lnTo>
                  <a:lnTo>
                    <a:pt x="20847" y="93"/>
                  </a:lnTo>
                  <a:lnTo>
                    <a:pt x="19989" y="37"/>
                  </a:lnTo>
                  <a:lnTo>
                    <a:pt x="19131" y="19"/>
                  </a:lnTo>
                  <a:lnTo>
                    <a:pt x="18292" y="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 flipH="1">
              <a:off x="322282" y="181864"/>
              <a:ext cx="1148334" cy="1147033"/>
            </a:xfrm>
            <a:custGeom>
              <a:avLst/>
              <a:gdLst/>
              <a:ahLst/>
              <a:cxnLst/>
              <a:rect l="l" t="t" r="r" b="b"/>
              <a:pathLst>
                <a:path w="33528" h="33490" fill="none" extrusionOk="0">
                  <a:moveTo>
                    <a:pt x="17118" y="0"/>
                  </a:moveTo>
                  <a:lnTo>
                    <a:pt x="17118" y="0"/>
                  </a:lnTo>
                  <a:lnTo>
                    <a:pt x="16465" y="0"/>
                  </a:lnTo>
                  <a:lnTo>
                    <a:pt x="15850" y="19"/>
                  </a:lnTo>
                  <a:lnTo>
                    <a:pt x="15235" y="56"/>
                  </a:lnTo>
                  <a:lnTo>
                    <a:pt x="14657" y="112"/>
                  </a:lnTo>
                  <a:lnTo>
                    <a:pt x="14657" y="112"/>
                  </a:lnTo>
                  <a:lnTo>
                    <a:pt x="13650" y="224"/>
                  </a:lnTo>
                  <a:lnTo>
                    <a:pt x="13165" y="299"/>
                  </a:lnTo>
                  <a:lnTo>
                    <a:pt x="12680" y="392"/>
                  </a:lnTo>
                  <a:lnTo>
                    <a:pt x="12195" y="485"/>
                  </a:lnTo>
                  <a:lnTo>
                    <a:pt x="11729" y="578"/>
                  </a:lnTo>
                  <a:lnTo>
                    <a:pt x="11282" y="690"/>
                  </a:lnTo>
                  <a:lnTo>
                    <a:pt x="10834" y="821"/>
                  </a:lnTo>
                  <a:lnTo>
                    <a:pt x="10387" y="951"/>
                  </a:lnTo>
                  <a:lnTo>
                    <a:pt x="9939" y="1101"/>
                  </a:lnTo>
                  <a:lnTo>
                    <a:pt x="9510" y="1250"/>
                  </a:lnTo>
                  <a:lnTo>
                    <a:pt x="9100" y="1418"/>
                  </a:lnTo>
                  <a:lnTo>
                    <a:pt x="8690" y="1585"/>
                  </a:lnTo>
                  <a:lnTo>
                    <a:pt x="8280" y="1772"/>
                  </a:lnTo>
                  <a:lnTo>
                    <a:pt x="7888" y="1958"/>
                  </a:lnTo>
                  <a:lnTo>
                    <a:pt x="7496" y="2145"/>
                  </a:lnTo>
                  <a:lnTo>
                    <a:pt x="7124" y="2369"/>
                  </a:lnTo>
                  <a:lnTo>
                    <a:pt x="6769" y="2574"/>
                  </a:lnTo>
                  <a:lnTo>
                    <a:pt x="6396" y="2816"/>
                  </a:lnTo>
                  <a:lnTo>
                    <a:pt x="6061" y="3040"/>
                  </a:lnTo>
                  <a:lnTo>
                    <a:pt x="5706" y="3282"/>
                  </a:lnTo>
                  <a:lnTo>
                    <a:pt x="5389" y="3543"/>
                  </a:lnTo>
                  <a:lnTo>
                    <a:pt x="5072" y="3804"/>
                  </a:lnTo>
                  <a:lnTo>
                    <a:pt x="4755" y="4084"/>
                  </a:lnTo>
                  <a:lnTo>
                    <a:pt x="4457" y="4364"/>
                  </a:lnTo>
                  <a:lnTo>
                    <a:pt x="4159" y="4643"/>
                  </a:lnTo>
                  <a:lnTo>
                    <a:pt x="3898" y="4942"/>
                  </a:lnTo>
                  <a:lnTo>
                    <a:pt x="3618" y="5240"/>
                  </a:lnTo>
                  <a:lnTo>
                    <a:pt x="3357" y="5557"/>
                  </a:lnTo>
                  <a:lnTo>
                    <a:pt x="3115" y="5874"/>
                  </a:lnTo>
                  <a:lnTo>
                    <a:pt x="2872" y="6210"/>
                  </a:lnTo>
                  <a:lnTo>
                    <a:pt x="2648" y="6545"/>
                  </a:lnTo>
                  <a:lnTo>
                    <a:pt x="2648" y="6545"/>
                  </a:lnTo>
                  <a:lnTo>
                    <a:pt x="2443" y="6900"/>
                  </a:lnTo>
                  <a:lnTo>
                    <a:pt x="2220" y="7254"/>
                  </a:lnTo>
                  <a:lnTo>
                    <a:pt x="1828" y="8000"/>
                  </a:lnTo>
                  <a:lnTo>
                    <a:pt x="1474" y="8746"/>
                  </a:lnTo>
                  <a:lnTo>
                    <a:pt x="1157" y="9529"/>
                  </a:lnTo>
                  <a:lnTo>
                    <a:pt x="877" y="10331"/>
                  </a:lnTo>
                  <a:lnTo>
                    <a:pt x="635" y="11151"/>
                  </a:lnTo>
                  <a:lnTo>
                    <a:pt x="429" y="11971"/>
                  </a:lnTo>
                  <a:lnTo>
                    <a:pt x="262" y="12829"/>
                  </a:lnTo>
                  <a:lnTo>
                    <a:pt x="150" y="13687"/>
                  </a:lnTo>
                  <a:lnTo>
                    <a:pt x="57" y="14545"/>
                  </a:lnTo>
                  <a:lnTo>
                    <a:pt x="1" y="15440"/>
                  </a:lnTo>
                  <a:lnTo>
                    <a:pt x="1" y="16316"/>
                  </a:lnTo>
                  <a:lnTo>
                    <a:pt x="38" y="17211"/>
                  </a:lnTo>
                  <a:lnTo>
                    <a:pt x="112" y="18088"/>
                  </a:lnTo>
                  <a:lnTo>
                    <a:pt x="224" y="18983"/>
                  </a:lnTo>
                  <a:lnTo>
                    <a:pt x="374" y="19878"/>
                  </a:lnTo>
                  <a:lnTo>
                    <a:pt x="374" y="19878"/>
                  </a:lnTo>
                  <a:lnTo>
                    <a:pt x="392" y="19971"/>
                  </a:lnTo>
                  <a:lnTo>
                    <a:pt x="392" y="19971"/>
                  </a:lnTo>
                  <a:lnTo>
                    <a:pt x="448" y="20325"/>
                  </a:lnTo>
                  <a:lnTo>
                    <a:pt x="523" y="20679"/>
                  </a:lnTo>
                  <a:lnTo>
                    <a:pt x="597" y="21052"/>
                  </a:lnTo>
                  <a:lnTo>
                    <a:pt x="690" y="21425"/>
                  </a:lnTo>
                  <a:lnTo>
                    <a:pt x="821" y="21798"/>
                  </a:lnTo>
                  <a:lnTo>
                    <a:pt x="952" y="22190"/>
                  </a:lnTo>
                  <a:lnTo>
                    <a:pt x="1082" y="22581"/>
                  </a:lnTo>
                  <a:lnTo>
                    <a:pt x="1250" y="22992"/>
                  </a:lnTo>
                  <a:lnTo>
                    <a:pt x="1436" y="23383"/>
                  </a:lnTo>
                  <a:lnTo>
                    <a:pt x="1641" y="23793"/>
                  </a:lnTo>
                  <a:lnTo>
                    <a:pt x="1847" y="24204"/>
                  </a:lnTo>
                  <a:lnTo>
                    <a:pt x="2089" y="24614"/>
                  </a:lnTo>
                  <a:lnTo>
                    <a:pt x="2331" y="25024"/>
                  </a:lnTo>
                  <a:lnTo>
                    <a:pt x="2611" y="25434"/>
                  </a:lnTo>
                  <a:lnTo>
                    <a:pt x="2891" y="25863"/>
                  </a:lnTo>
                  <a:lnTo>
                    <a:pt x="3208" y="26273"/>
                  </a:lnTo>
                  <a:lnTo>
                    <a:pt x="3525" y="26665"/>
                  </a:lnTo>
                  <a:lnTo>
                    <a:pt x="3860" y="27075"/>
                  </a:lnTo>
                  <a:lnTo>
                    <a:pt x="4233" y="27485"/>
                  </a:lnTo>
                  <a:lnTo>
                    <a:pt x="4625" y="27877"/>
                  </a:lnTo>
                  <a:lnTo>
                    <a:pt x="5016" y="28269"/>
                  </a:lnTo>
                  <a:lnTo>
                    <a:pt x="5445" y="28660"/>
                  </a:lnTo>
                  <a:lnTo>
                    <a:pt x="5893" y="29052"/>
                  </a:lnTo>
                  <a:lnTo>
                    <a:pt x="6359" y="29425"/>
                  </a:lnTo>
                  <a:lnTo>
                    <a:pt x="6844" y="29779"/>
                  </a:lnTo>
                  <a:lnTo>
                    <a:pt x="7347" y="30133"/>
                  </a:lnTo>
                  <a:lnTo>
                    <a:pt x="7869" y="30488"/>
                  </a:lnTo>
                  <a:lnTo>
                    <a:pt x="8429" y="30823"/>
                  </a:lnTo>
                  <a:lnTo>
                    <a:pt x="9007" y="31159"/>
                  </a:lnTo>
                  <a:lnTo>
                    <a:pt x="9604" y="31476"/>
                  </a:lnTo>
                  <a:lnTo>
                    <a:pt x="10219" y="31774"/>
                  </a:lnTo>
                  <a:lnTo>
                    <a:pt x="10853" y="32072"/>
                  </a:lnTo>
                  <a:lnTo>
                    <a:pt x="10853" y="32072"/>
                  </a:lnTo>
                  <a:lnTo>
                    <a:pt x="11431" y="32296"/>
                  </a:lnTo>
                  <a:lnTo>
                    <a:pt x="12009" y="32520"/>
                  </a:lnTo>
                  <a:lnTo>
                    <a:pt x="12587" y="32725"/>
                  </a:lnTo>
                  <a:lnTo>
                    <a:pt x="13165" y="32893"/>
                  </a:lnTo>
                  <a:lnTo>
                    <a:pt x="13743" y="33042"/>
                  </a:lnTo>
                  <a:lnTo>
                    <a:pt x="14340" y="33173"/>
                  </a:lnTo>
                  <a:lnTo>
                    <a:pt x="14918" y="33285"/>
                  </a:lnTo>
                  <a:lnTo>
                    <a:pt x="15496" y="33359"/>
                  </a:lnTo>
                  <a:lnTo>
                    <a:pt x="16074" y="33434"/>
                  </a:lnTo>
                  <a:lnTo>
                    <a:pt x="16652" y="33471"/>
                  </a:lnTo>
                  <a:lnTo>
                    <a:pt x="17230" y="33490"/>
                  </a:lnTo>
                  <a:lnTo>
                    <a:pt x="17808" y="33490"/>
                  </a:lnTo>
                  <a:lnTo>
                    <a:pt x="18386" y="33471"/>
                  </a:lnTo>
                  <a:lnTo>
                    <a:pt x="18964" y="33434"/>
                  </a:lnTo>
                  <a:lnTo>
                    <a:pt x="19523" y="33359"/>
                  </a:lnTo>
                  <a:lnTo>
                    <a:pt x="20083" y="33285"/>
                  </a:lnTo>
                  <a:lnTo>
                    <a:pt x="20642" y="33173"/>
                  </a:lnTo>
                  <a:lnTo>
                    <a:pt x="21202" y="33042"/>
                  </a:lnTo>
                  <a:lnTo>
                    <a:pt x="21742" y="32912"/>
                  </a:lnTo>
                  <a:lnTo>
                    <a:pt x="22283" y="32744"/>
                  </a:lnTo>
                  <a:lnTo>
                    <a:pt x="22824" y="32557"/>
                  </a:lnTo>
                  <a:lnTo>
                    <a:pt x="23346" y="32334"/>
                  </a:lnTo>
                  <a:lnTo>
                    <a:pt x="23868" y="32110"/>
                  </a:lnTo>
                  <a:lnTo>
                    <a:pt x="24372" y="31867"/>
                  </a:lnTo>
                  <a:lnTo>
                    <a:pt x="24875" y="31588"/>
                  </a:lnTo>
                  <a:lnTo>
                    <a:pt x="25379" y="31308"/>
                  </a:lnTo>
                  <a:lnTo>
                    <a:pt x="25863" y="30991"/>
                  </a:lnTo>
                  <a:lnTo>
                    <a:pt x="26329" y="30655"/>
                  </a:lnTo>
                  <a:lnTo>
                    <a:pt x="26796" y="30320"/>
                  </a:lnTo>
                  <a:lnTo>
                    <a:pt x="27262" y="29947"/>
                  </a:lnTo>
                  <a:lnTo>
                    <a:pt x="27709" y="29555"/>
                  </a:lnTo>
                  <a:lnTo>
                    <a:pt x="28138" y="29145"/>
                  </a:lnTo>
                  <a:lnTo>
                    <a:pt x="28138" y="29145"/>
                  </a:lnTo>
                  <a:lnTo>
                    <a:pt x="28586" y="28679"/>
                  </a:lnTo>
                  <a:lnTo>
                    <a:pt x="29015" y="28213"/>
                  </a:lnTo>
                  <a:lnTo>
                    <a:pt x="29425" y="27709"/>
                  </a:lnTo>
                  <a:lnTo>
                    <a:pt x="29816" y="27206"/>
                  </a:lnTo>
                  <a:lnTo>
                    <a:pt x="30189" y="26684"/>
                  </a:lnTo>
                  <a:lnTo>
                    <a:pt x="30562" y="26162"/>
                  </a:lnTo>
                  <a:lnTo>
                    <a:pt x="30898" y="25621"/>
                  </a:lnTo>
                  <a:lnTo>
                    <a:pt x="31215" y="25061"/>
                  </a:lnTo>
                  <a:lnTo>
                    <a:pt x="31513" y="24502"/>
                  </a:lnTo>
                  <a:lnTo>
                    <a:pt x="31774" y="23924"/>
                  </a:lnTo>
                  <a:lnTo>
                    <a:pt x="32035" y="23346"/>
                  </a:lnTo>
                  <a:lnTo>
                    <a:pt x="32278" y="22749"/>
                  </a:lnTo>
                  <a:lnTo>
                    <a:pt x="32501" y="22153"/>
                  </a:lnTo>
                  <a:lnTo>
                    <a:pt x="32688" y="21537"/>
                  </a:lnTo>
                  <a:lnTo>
                    <a:pt x="32874" y="20922"/>
                  </a:lnTo>
                  <a:lnTo>
                    <a:pt x="33024" y="20307"/>
                  </a:lnTo>
                  <a:lnTo>
                    <a:pt x="33154" y="19673"/>
                  </a:lnTo>
                  <a:lnTo>
                    <a:pt x="33266" y="19039"/>
                  </a:lnTo>
                  <a:lnTo>
                    <a:pt x="33359" y="18405"/>
                  </a:lnTo>
                  <a:lnTo>
                    <a:pt x="33434" y="17752"/>
                  </a:lnTo>
                  <a:lnTo>
                    <a:pt x="33490" y="17118"/>
                  </a:lnTo>
                  <a:lnTo>
                    <a:pt x="33527" y="16465"/>
                  </a:lnTo>
                  <a:lnTo>
                    <a:pt x="33527" y="15813"/>
                  </a:lnTo>
                  <a:lnTo>
                    <a:pt x="33508" y="15160"/>
                  </a:lnTo>
                  <a:lnTo>
                    <a:pt x="33471" y="14507"/>
                  </a:lnTo>
                  <a:lnTo>
                    <a:pt x="33415" y="13855"/>
                  </a:lnTo>
                  <a:lnTo>
                    <a:pt x="33341" y="13202"/>
                  </a:lnTo>
                  <a:lnTo>
                    <a:pt x="33229" y="12568"/>
                  </a:lnTo>
                  <a:lnTo>
                    <a:pt x="33117" y="11916"/>
                  </a:lnTo>
                  <a:lnTo>
                    <a:pt x="32968" y="11263"/>
                  </a:lnTo>
                  <a:lnTo>
                    <a:pt x="32781" y="10629"/>
                  </a:lnTo>
                  <a:lnTo>
                    <a:pt x="32595" y="9976"/>
                  </a:lnTo>
                  <a:lnTo>
                    <a:pt x="32595" y="9976"/>
                  </a:lnTo>
                  <a:lnTo>
                    <a:pt x="32371" y="9324"/>
                  </a:lnTo>
                  <a:lnTo>
                    <a:pt x="32129" y="8690"/>
                  </a:lnTo>
                  <a:lnTo>
                    <a:pt x="31867" y="8074"/>
                  </a:lnTo>
                  <a:lnTo>
                    <a:pt x="31569" y="7478"/>
                  </a:lnTo>
                  <a:lnTo>
                    <a:pt x="31271" y="6900"/>
                  </a:lnTo>
                  <a:lnTo>
                    <a:pt x="30954" y="6340"/>
                  </a:lnTo>
                  <a:lnTo>
                    <a:pt x="30618" y="5799"/>
                  </a:lnTo>
                  <a:lnTo>
                    <a:pt x="30264" y="5296"/>
                  </a:lnTo>
                  <a:lnTo>
                    <a:pt x="29891" y="4811"/>
                  </a:lnTo>
                  <a:lnTo>
                    <a:pt x="29499" y="4345"/>
                  </a:lnTo>
                  <a:lnTo>
                    <a:pt x="29089" y="3916"/>
                  </a:lnTo>
                  <a:lnTo>
                    <a:pt x="28679" y="3506"/>
                  </a:lnTo>
                  <a:lnTo>
                    <a:pt x="28250" y="3133"/>
                  </a:lnTo>
                  <a:lnTo>
                    <a:pt x="27821" y="2779"/>
                  </a:lnTo>
                  <a:lnTo>
                    <a:pt x="27374" y="2462"/>
                  </a:lnTo>
                  <a:lnTo>
                    <a:pt x="26908" y="2182"/>
                  </a:lnTo>
                  <a:lnTo>
                    <a:pt x="26908" y="2182"/>
                  </a:lnTo>
                  <a:lnTo>
                    <a:pt x="26385" y="1884"/>
                  </a:lnTo>
                  <a:lnTo>
                    <a:pt x="25826" y="1623"/>
                  </a:lnTo>
                  <a:lnTo>
                    <a:pt x="25248" y="1380"/>
                  </a:lnTo>
                  <a:lnTo>
                    <a:pt x="24670" y="1156"/>
                  </a:lnTo>
                  <a:lnTo>
                    <a:pt x="24055" y="951"/>
                  </a:lnTo>
                  <a:lnTo>
                    <a:pt x="23439" y="784"/>
                  </a:lnTo>
                  <a:lnTo>
                    <a:pt x="22824" y="616"/>
                  </a:lnTo>
                  <a:lnTo>
                    <a:pt x="22190" y="485"/>
                  </a:lnTo>
                  <a:lnTo>
                    <a:pt x="21556" y="355"/>
                  </a:lnTo>
                  <a:lnTo>
                    <a:pt x="20903" y="261"/>
                  </a:lnTo>
                  <a:lnTo>
                    <a:pt x="20269" y="187"/>
                  </a:lnTo>
                  <a:lnTo>
                    <a:pt x="19617" y="112"/>
                  </a:lnTo>
                  <a:lnTo>
                    <a:pt x="18983" y="56"/>
                  </a:lnTo>
                  <a:lnTo>
                    <a:pt x="18349" y="19"/>
                  </a:lnTo>
                  <a:lnTo>
                    <a:pt x="17733" y="0"/>
                  </a:lnTo>
                  <a:lnTo>
                    <a:pt x="171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 flipH="1">
              <a:off x="311425" y="163985"/>
              <a:ext cx="1159191" cy="1173234"/>
            </a:xfrm>
            <a:custGeom>
              <a:avLst/>
              <a:gdLst/>
              <a:ahLst/>
              <a:cxnLst/>
              <a:rect l="l" t="t" r="r" b="b"/>
              <a:pathLst>
                <a:path w="33845" h="34255" fill="none" extrusionOk="0">
                  <a:moveTo>
                    <a:pt x="94" y="18871"/>
                  </a:moveTo>
                  <a:lnTo>
                    <a:pt x="94" y="18871"/>
                  </a:lnTo>
                  <a:lnTo>
                    <a:pt x="19" y="17994"/>
                  </a:lnTo>
                  <a:lnTo>
                    <a:pt x="1" y="17136"/>
                  </a:lnTo>
                  <a:lnTo>
                    <a:pt x="19" y="16279"/>
                  </a:lnTo>
                  <a:lnTo>
                    <a:pt x="75" y="15421"/>
                  </a:lnTo>
                  <a:lnTo>
                    <a:pt x="168" y="14582"/>
                  </a:lnTo>
                  <a:lnTo>
                    <a:pt x="318" y="13761"/>
                  </a:lnTo>
                  <a:lnTo>
                    <a:pt x="504" y="12941"/>
                  </a:lnTo>
                  <a:lnTo>
                    <a:pt x="728" y="12139"/>
                  </a:lnTo>
                  <a:lnTo>
                    <a:pt x="989" y="11356"/>
                  </a:lnTo>
                  <a:lnTo>
                    <a:pt x="1287" y="10573"/>
                  </a:lnTo>
                  <a:lnTo>
                    <a:pt x="1604" y="9827"/>
                  </a:lnTo>
                  <a:lnTo>
                    <a:pt x="1977" y="9081"/>
                  </a:lnTo>
                  <a:lnTo>
                    <a:pt x="2387" y="8373"/>
                  </a:lnTo>
                  <a:lnTo>
                    <a:pt x="2816" y="7683"/>
                  </a:lnTo>
                  <a:lnTo>
                    <a:pt x="3282" y="6993"/>
                  </a:lnTo>
                  <a:lnTo>
                    <a:pt x="3786" y="6359"/>
                  </a:lnTo>
                  <a:lnTo>
                    <a:pt x="4308" y="5725"/>
                  </a:lnTo>
                  <a:lnTo>
                    <a:pt x="4867" y="5128"/>
                  </a:lnTo>
                  <a:lnTo>
                    <a:pt x="5445" y="4550"/>
                  </a:lnTo>
                  <a:lnTo>
                    <a:pt x="6061" y="4009"/>
                  </a:lnTo>
                  <a:lnTo>
                    <a:pt x="6713" y="3487"/>
                  </a:lnTo>
                  <a:lnTo>
                    <a:pt x="7366" y="3002"/>
                  </a:lnTo>
                  <a:lnTo>
                    <a:pt x="8056" y="2555"/>
                  </a:lnTo>
                  <a:lnTo>
                    <a:pt x="8783" y="2126"/>
                  </a:lnTo>
                  <a:lnTo>
                    <a:pt x="9510" y="1753"/>
                  </a:lnTo>
                  <a:lnTo>
                    <a:pt x="10275" y="1399"/>
                  </a:lnTo>
                  <a:lnTo>
                    <a:pt x="11039" y="1082"/>
                  </a:lnTo>
                  <a:lnTo>
                    <a:pt x="11841" y="802"/>
                  </a:lnTo>
                  <a:lnTo>
                    <a:pt x="12662" y="560"/>
                  </a:lnTo>
                  <a:lnTo>
                    <a:pt x="13501" y="373"/>
                  </a:lnTo>
                  <a:lnTo>
                    <a:pt x="14340" y="205"/>
                  </a:lnTo>
                  <a:lnTo>
                    <a:pt x="14787" y="149"/>
                  </a:lnTo>
                  <a:lnTo>
                    <a:pt x="15216" y="94"/>
                  </a:lnTo>
                  <a:lnTo>
                    <a:pt x="15216" y="94"/>
                  </a:lnTo>
                  <a:lnTo>
                    <a:pt x="15645" y="56"/>
                  </a:lnTo>
                  <a:lnTo>
                    <a:pt x="16093" y="38"/>
                  </a:lnTo>
                  <a:lnTo>
                    <a:pt x="16950" y="0"/>
                  </a:lnTo>
                  <a:lnTo>
                    <a:pt x="17808" y="19"/>
                  </a:lnTo>
                  <a:lnTo>
                    <a:pt x="18647" y="94"/>
                  </a:lnTo>
                  <a:lnTo>
                    <a:pt x="19486" y="187"/>
                  </a:lnTo>
                  <a:lnTo>
                    <a:pt x="20307" y="336"/>
                  </a:lnTo>
                  <a:lnTo>
                    <a:pt x="21127" y="522"/>
                  </a:lnTo>
                  <a:lnTo>
                    <a:pt x="21910" y="746"/>
                  </a:lnTo>
                  <a:lnTo>
                    <a:pt x="22693" y="1007"/>
                  </a:lnTo>
                  <a:lnTo>
                    <a:pt x="23458" y="1324"/>
                  </a:lnTo>
                  <a:lnTo>
                    <a:pt x="24204" y="1660"/>
                  </a:lnTo>
                  <a:lnTo>
                    <a:pt x="24931" y="2033"/>
                  </a:lnTo>
                  <a:lnTo>
                    <a:pt x="25640" y="2424"/>
                  </a:lnTo>
                  <a:lnTo>
                    <a:pt x="26311" y="2872"/>
                  </a:lnTo>
                  <a:lnTo>
                    <a:pt x="26982" y="3338"/>
                  </a:lnTo>
                  <a:lnTo>
                    <a:pt x="27616" y="3841"/>
                  </a:lnTo>
                  <a:lnTo>
                    <a:pt x="28231" y="4382"/>
                  </a:lnTo>
                  <a:lnTo>
                    <a:pt x="28828" y="4942"/>
                  </a:lnTo>
                  <a:lnTo>
                    <a:pt x="29388" y="5538"/>
                  </a:lnTo>
                  <a:lnTo>
                    <a:pt x="29928" y="6154"/>
                  </a:lnTo>
                  <a:lnTo>
                    <a:pt x="30432" y="6788"/>
                  </a:lnTo>
                  <a:lnTo>
                    <a:pt x="30898" y="7459"/>
                  </a:lnTo>
                  <a:lnTo>
                    <a:pt x="31345" y="8149"/>
                  </a:lnTo>
                  <a:lnTo>
                    <a:pt x="31756" y="8876"/>
                  </a:lnTo>
                  <a:lnTo>
                    <a:pt x="32129" y="9603"/>
                  </a:lnTo>
                  <a:lnTo>
                    <a:pt x="32483" y="10368"/>
                  </a:lnTo>
                  <a:lnTo>
                    <a:pt x="32781" y="11151"/>
                  </a:lnTo>
                  <a:lnTo>
                    <a:pt x="33061" y="11953"/>
                  </a:lnTo>
                  <a:lnTo>
                    <a:pt x="33285" y="12773"/>
                  </a:lnTo>
                  <a:lnTo>
                    <a:pt x="33490" y="13612"/>
                  </a:lnTo>
                  <a:lnTo>
                    <a:pt x="33639" y="14470"/>
                  </a:lnTo>
                  <a:lnTo>
                    <a:pt x="33751" y="15328"/>
                  </a:lnTo>
                  <a:lnTo>
                    <a:pt x="33751" y="15328"/>
                  </a:lnTo>
                  <a:lnTo>
                    <a:pt x="33825" y="16204"/>
                  </a:lnTo>
                  <a:lnTo>
                    <a:pt x="33844" y="17062"/>
                  </a:lnTo>
                  <a:lnTo>
                    <a:pt x="33825" y="17938"/>
                  </a:lnTo>
                  <a:lnTo>
                    <a:pt x="33769" y="18777"/>
                  </a:lnTo>
                  <a:lnTo>
                    <a:pt x="33676" y="19616"/>
                  </a:lnTo>
                  <a:lnTo>
                    <a:pt x="33546" y="20456"/>
                  </a:lnTo>
                  <a:lnTo>
                    <a:pt x="33359" y="21276"/>
                  </a:lnTo>
                  <a:lnTo>
                    <a:pt x="33135" y="22078"/>
                  </a:lnTo>
                  <a:lnTo>
                    <a:pt x="32893" y="22861"/>
                  </a:lnTo>
                  <a:lnTo>
                    <a:pt x="32595" y="23644"/>
                  </a:lnTo>
                  <a:lnTo>
                    <a:pt x="32278" y="24390"/>
                  </a:lnTo>
                  <a:lnTo>
                    <a:pt x="31923" y="25136"/>
                  </a:lnTo>
                  <a:lnTo>
                    <a:pt x="31513" y="25844"/>
                  </a:lnTo>
                  <a:lnTo>
                    <a:pt x="31084" y="26553"/>
                  </a:lnTo>
                  <a:lnTo>
                    <a:pt x="30637" y="27224"/>
                  </a:lnTo>
                  <a:lnTo>
                    <a:pt x="30152" y="27877"/>
                  </a:lnTo>
                  <a:lnTo>
                    <a:pt x="29630" y="28511"/>
                  </a:lnTo>
                  <a:lnTo>
                    <a:pt x="29071" y="29108"/>
                  </a:lnTo>
                  <a:lnTo>
                    <a:pt x="28492" y="29686"/>
                  </a:lnTo>
                  <a:lnTo>
                    <a:pt x="27896" y="30226"/>
                  </a:lnTo>
                  <a:lnTo>
                    <a:pt x="27262" y="30748"/>
                  </a:lnTo>
                  <a:lnTo>
                    <a:pt x="26609" y="31233"/>
                  </a:lnTo>
                  <a:lnTo>
                    <a:pt x="25919" y="31699"/>
                  </a:lnTo>
                  <a:lnTo>
                    <a:pt x="25211" y="32110"/>
                  </a:lnTo>
                  <a:lnTo>
                    <a:pt x="24483" y="32501"/>
                  </a:lnTo>
                  <a:lnTo>
                    <a:pt x="23719" y="32856"/>
                  </a:lnTo>
                  <a:lnTo>
                    <a:pt x="22954" y="33173"/>
                  </a:lnTo>
                  <a:lnTo>
                    <a:pt x="22153" y="33452"/>
                  </a:lnTo>
                  <a:lnTo>
                    <a:pt x="21351" y="33695"/>
                  </a:lnTo>
                  <a:lnTo>
                    <a:pt x="20512" y="33881"/>
                  </a:lnTo>
                  <a:lnTo>
                    <a:pt x="20083" y="33974"/>
                  </a:lnTo>
                  <a:lnTo>
                    <a:pt x="19654" y="34049"/>
                  </a:lnTo>
                  <a:lnTo>
                    <a:pt x="19225" y="34105"/>
                  </a:lnTo>
                  <a:lnTo>
                    <a:pt x="18796" y="34161"/>
                  </a:lnTo>
                  <a:lnTo>
                    <a:pt x="18796" y="34161"/>
                  </a:lnTo>
                  <a:lnTo>
                    <a:pt x="18349" y="34198"/>
                  </a:lnTo>
                  <a:lnTo>
                    <a:pt x="17920" y="34217"/>
                  </a:lnTo>
                  <a:lnTo>
                    <a:pt x="17491" y="34235"/>
                  </a:lnTo>
                  <a:lnTo>
                    <a:pt x="17062" y="34254"/>
                  </a:lnTo>
                  <a:lnTo>
                    <a:pt x="16204" y="34235"/>
                  </a:lnTo>
                  <a:lnTo>
                    <a:pt x="15347" y="34161"/>
                  </a:lnTo>
                  <a:lnTo>
                    <a:pt x="14508" y="34049"/>
                  </a:lnTo>
                  <a:lnTo>
                    <a:pt x="13687" y="33918"/>
                  </a:lnTo>
                  <a:lnTo>
                    <a:pt x="12867" y="33713"/>
                  </a:lnTo>
                  <a:lnTo>
                    <a:pt x="12065" y="33490"/>
                  </a:lnTo>
                  <a:lnTo>
                    <a:pt x="11282" y="33228"/>
                  </a:lnTo>
                  <a:lnTo>
                    <a:pt x="10517" y="32930"/>
                  </a:lnTo>
                  <a:lnTo>
                    <a:pt x="9771" y="32594"/>
                  </a:lnTo>
                  <a:lnTo>
                    <a:pt x="9025" y="32222"/>
                  </a:lnTo>
                  <a:lnTo>
                    <a:pt x="8317" y="31811"/>
                  </a:lnTo>
                  <a:lnTo>
                    <a:pt x="7627" y="31364"/>
                  </a:lnTo>
                  <a:lnTo>
                    <a:pt x="6956" y="30879"/>
                  </a:lnTo>
                  <a:lnTo>
                    <a:pt x="6303" y="30376"/>
                  </a:lnTo>
                  <a:lnTo>
                    <a:pt x="5688" y="29853"/>
                  </a:lnTo>
                  <a:lnTo>
                    <a:pt x="5091" y="29275"/>
                  </a:lnTo>
                  <a:lnTo>
                    <a:pt x="4513" y="28697"/>
                  </a:lnTo>
                  <a:lnTo>
                    <a:pt x="3972" y="28063"/>
                  </a:lnTo>
                  <a:lnTo>
                    <a:pt x="3469" y="27429"/>
                  </a:lnTo>
                  <a:lnTo>
                    <a:pt x="2984" y="26758"/>
                  </a:lnTo>
                  <a:lnTo>
                    <a:pt x="2537" y="26050"/>
                  </a:lnTo>
                  <a:lnTo>
                    <a:pt x="2108" y="25341"/>
                  </a:lnTo>
                  <a:lnTo>
                    <a:pt x="1735" y="24595"/>
                  </a:lnTo>
                  <a:lnTo>
                    <a:pt x="1380" y="23831"/>
                  </a:lnTo>
                  <a:lnTo>
                    <a:pt x="1063" y="23047"/>
                  </a:lnTo>
                  <a:lnTo>
                    <a:pt x="784" y="22246"/>
                  </a:lnTo>
                  <a:lnTo>
                    <a:pt x="560" y="21425"/>
                  </a:lnTo>
                  <a:lnTo>
                    <a:pt x="355" y="20586"/>
                  </a:lnTo>
                  <a:lnTo>
                    <a:pt x="206" y="19728"/>
                  </a:lnTo>
                  <a:lnTo>
                    <a:pt x="94" y="18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 flipH="1">
              <a:off x="1270048" y="1113018"/>
              <a:ext cx="77302" cy="78569"/>
            </a:xfrm>
            <a:custGeom>
              <a:avLst/>
              <a:gdLst/>
              <a:ahLst/>
              <a:cxnLst/>
              <a:rect l="l" t="t" r="r" b="b"/>
              <a:pathLst>
                <a:path w="2257" h="22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22" y="615"/>
                  </a:lnTo>
                  <a:lnTo>
                    <a:pt x="1082" y="1212"/>
                  </a:lnTo>
                  <a:lnTo>
                    <a:pt x="1660" y="1772"/>
                  </a:lnTo>
                  <a:lnTo>
                    <a:pt x="2257" y="2294"/>
                  </a:lnTo>
                  <a:lnTo>
                    <a:pt x="2257" y="2294"/>
                  </a:lnTo>
                  <a:lnTo>
                    <a:pt x="1697" y="1772"/>
                  </a:lnTo>
                  <a:lnTo>
                    <a:pt x="1138" y="1212"/>
                  </a:lnTo>
                  <a:lnTo>
                    <a:pt x="616" y="653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 flipH="1">
              <a:off x="828120" y="283415"/>
              <a:ext cx="563310" cy="630371"/>
            </a:xfrm>
            <a:custGeom>
              <a:avLst/>
              <a:gdLst/>
              <a:ahLst/>
              <a:cxnLst/>
              <a:rect l="l" t="t" r="r" b="b"/>
              <a:pathLst>
                <a:path w="16447" h="18405" extrusionOk="0">
                  <a:moveTo>
                    <a:pt x="10499" y="0"/>
                  </a:moveTo>
                  <a:lnTo>
                    <a:pt x="9958" y="19"/>
                  </a:lnTo>
                  <a:lnTo>
                    <a:pt x="9417" y="93"/>
                  </a:lnTo>
                  <a:lnTo>
                    <a:pt x="8858" y="187"/>
                  </a:lnTo>
                  <a:lnTo>
                    <a:pt x="8298" y="336"/>
                  </a:lnTo>
                  <a:lnTo>
                    <a:pt x="7739" y="541"/>
                  </a:lnTo>
                  <a:lnTo>
                    <a:pt x="7180" y="765"/>
                  </a:lnTo>
                  <a:lnTo>
                    <a:pt x="6620" y="1026"/>
                  </a:lnTo>
                  <a:lnTo>
                    <a:pt x="6080" y="1343"/>
                  </a:lnTo>
                  <a:lnTo>
                    <a:pt x="5539" y="1697"/>
                  </a:lnTo>
                  <a:lnTo>
                    <a:pt x="5017" y="2070"/>
                  </a:lnTo>
                  <a:lnTo>
                    <a:pt x="4495" y="2499"/>
                  </a:lnTo>
                  <a:lnTo>
                    <a:pt x="3991" y="2946"/>
                  </a:lnTo>
                  <a:lnTo>
                    <a:pt x="3506" y="3450"/>
                  </a:lnTo>
                  <a:lnTo>
                    <a:pt x="3040" y="3972"/>
                  </a:lnTo>
                  <a:lnTo>
                    <a:pt x="2611" y="4531"/>
                  </a:lnTo>
                  <a:lnTo>
                    <a:pt x="2182" y="5128"/>
                  </a:lnTo>
                  <a:lnTo>
                    <a:pt x="1903" y="5557"/>
                  </a:lnTo>
                  <a:lnTo>
                    <a:pt x="1642" y="6004"/>
                  </a:lnTo>
                  <a:lnTo>
                    <a:pt x="1399" y="6452"/>
                  </a:lnTo>
                  <a:lnTo>
                    <a:pt x="1175" y="6881"/>
                  </a:lnTo>
                  <a:lnTo>
                    <a:pt x="970" y="7328"/>
                  </a:lnTo>
                  <a:lnTo>
                    <a:pt x="784" y="7776"/>
                  </a:lnTo>
                  <a:lnTo>
                    <a:pt x="635" y="8223"/>
                  </a:lnTo>
                  <a:lnTo>
                    <a:pt x="486" y="8671"/>
                  </a:lnTo>
                  <a:lnTo>
                    <a:pt x="355" y="9118"/>
                  </a:lnTo>
                  <a:lnTo>
                    <a:pt x="243" y="9566"/>
                  </a:lnTo>
                  <a:lnTo>
                    <a:pt x="169" y="10013"/>
                  </a:lnTo>
                  <a:lnTo>
                    <a:pt x="94" y="10461"/>
                  </a:lnTo>
                  <a:lnTo>
                    <a:pt x="38" y="10890"/>
                  </a:lnTo>
                  <a:lnTo>
                    <a:pt x="19" y="11319"/>
                  </a:lnTo>
                  <a:lnTo>
                    <a:pt x="1" y="11748"/>
                  </a:lnTo>
                  <a:lnTo>
                    <a:pt x="19" y="12158"/>
                  </a:lnTo>
                  <a:lnTo>
                    <a:pt x="38" y="12587"/>
                  </a:lnTo>
                  <a:lnTo>
                    <a:pt x="75" y="12978"/>
                  </a:lnTo>
                  <a:lnTo>
                    <a:pt x="150" y="13388"/>
                  </a:lnTo>
                  <a:lnTo>
                    <a:pt x="225" y="13780"/>
                  </a:lnTo>
                  <a:lnTo>
                    <a:pt x="336" y="14153"/>
                  </a:lnTo>
                  <a:lnTo>
                    <a:pt x="448" y="14526"/>
                  </a:lnTo>
                  <a:lnTo>
                    <a:pt x="597" y="14880"/>
                  </a:lnTo>
                  <a:lnTo>
                    <a:pt x="747" y="15216"/>
                  </a:lnTo>
                  <a:lnTo>
                    <a:pt x="933" y="15551"/>
                  </a:lnTo>
                  <a:lnTo>
                    <a:pt x="1120" y="15868"/>
                  </a:lnTo>
                  <a:lnTo>
                    <a:pt x="1325" y="16167"/>
                  </a:lnTo>
                  <a:lnTo>
                    <a:pt x="1567" y="16465"/>
                  </a:lnTo>
                  <a:lnTo>
                    <a:pt x="1809" y="16726"/>
                  </a:lnTo>
                  <a:lnTo>
                    <a:pt x="2089" y="16987"/>
                  </a:lnTo>
                  <a:lnTo>
                    <a:pt x="2369" y="17230"/>
                  </a:lnTo>
                  <a:lnTo>
                    <a:pt x="2667" y="17453"/>
                  </a:lnTo>
                  <a:lnTo>
                    <a:pt x="3040" y="17677"/>
                  </a:lnTo>
                  <a:lnTo>
                    <a:pt x="3432" y="17882"/>
                  </a:lnTo>
                  <a:lnTo>
                    <a:pt x="3823" y="18031"/>
                  </a:lnTo>
                  <a:lnTo>
                    <a:pt x="4234" y="18181"/>
                  </a:lnTo>
                  <a:lnTo>
                    <a:pt x="4644" y="18274"/>
                  </a:lnTo>
                  <a:lnTo>
                    <a:pt x="5073" y="18348"/>
                  </a:lnTo>
                  <a:lnTo>
                    <a:pt x="5501" y="18404"/>
                  </a:lnTo>
                  <a:lnTo>
                    <a:pt x="5930" y="18404"/>
                  </a:lnTo>
                  <a:lnTo>
                    <a:pt x="6490" y="18386"/>
                  </a:lnTo>
                  <a:lnTo>
                    <a:pt x="7030" y="18330"/>
                  </a:lnTo>
                  <a:lnTo>
                    <a:pt x="7590" y="18218"/>
                  </a:lnTo>
                  <a:lnTo>
                    <a:pt x="8149" y="18069"/>
                  </a:lnTo>
                  <a:lnTo>
                    <a:pt x="8709" y="17882"/>
                  </a:lnTo>
                  <a:lnTo>
                    <a:pt x="9268" y="17640"/>
                  </a:lnTo>
                  <a:lnTo>
                    <a:pt x="9827" y="17379"/>
                  </a:lnTo>
                  <a:lnTo>
                    <a:pt x="10368" y="17062"/>
                  </a:lnTo>
                  <a:lnTo>
                    <a:pt x="10909" y="16726"/>
                  </a:lnTo>
                  <a:lnTo>
                    <a:pt x="11431" y="16335"/>
                  </a:lnTo>
                  <a:lnTo>
                    <a:pt x="11953" y="15906"/>
                  </a:lnTo>
                  <a:lnTo>
                    <a:pt x="12457" y="15458"/>
                  </a:lnTo>
                  <a:lnTo>
                    <a:pt x="12941" y="14955"/>
                  </a:lnTo>
                  <a:lnTo>
                    <a:pt x="13408" y="14433"/>
                  </a:lnTo>
                  <a:lnTo>
                    <a:pt x="13855" y="13873"/>
                  </a:lnTo>
                  <a:lnTo>
                    <a:pt x="14284" y="13277"/>
                  </a:lnTo>
                  <a:lnTo>
                    <a:pt x="14564" y="12848"/>
                  </a:lnTo>
                  <a:lnTo>
                    <a:pt x="14825" y="12400"/>
                  </a:lnTo>
                  <a:lnTo>
                    <a:pt x="15067" y="11971"/>
                  </a:lnTo>
                  <a:lnTo>
                    <a:pt x="15272" y="11524"/>
                  </a:lnTo>
                  <a:lnTo>
                    <a:pt x="15477" y="11076"/>
                  </a:lnTo>
                  <a:lnTo>
                    <a:pt x="15664" y="10629"/>
                  </a:lnTo>
                  <a:lnTo>
                    <a:pt x="15832" y="10181"/>
                  </a:lnTo>
                  <a:lnTo>
                    <a:pt x="15981" y="9734"/>
                  </a:lnTo>
                  <a:lnTo>
                    <a:pt x="16093" y="9286"/>
                  </a:lnTo>
                  <a:lnTo>
                    <a:pt x="16205" y="8839"/>
                  </a:lnTo>
                  <a:lnTo>
                    <a:pt x="16298" y="8391"/>
                  </a:lnTo>
                  <a:lnTo>
                    <a:pt x="16354" y="7962"/>
                  </a:lnTo>
                  <a:lnTo>
                    <a:pt x="16410" y="7515"/>
                  </a:lnTo>
                  <a:lnTo>
                    <a:pt x="16428" y="7086"/>
                  </a:lnTo>
                  <a:lnTo>
                    <a:pt x="16447" y="6657"/>
                  </a:lnTo>
                  <a:lnTo>
                    <a:pt x="16428" y="6247"/>
                  </a:lnTo>
                  <a:lnTo>
                    <a:pt x="16410" y="5837"/>
                  </a:lnTo>
                  <a:lnTo>
                    <a:pt x="16372" y="5426"/>
                  </a:lnTo>
                  <a:lnTo>
                    <a:pt x="16298" y="5016"/>
                  </a:lnTo>
                  <a:lnTo>
                    <a:pt x="16223" y="4643"/>
                  </a:lnTo>
                  <a:lnTo>
                    <a:pt x="16111" y="4252"/>
                  </a:lnTo>
                  <a:lnTo>
                    <a:pt x="15999" y="3897"/>
                  </a:lnTo>
                  <a:lnTo>
                    <a:pt x="15850" y="3524"/>
                  </a:lnTo>
                  <a:lnTo>
                    <a:pt x="15701" y="3189"/>
                  </a:lnTo>
                  <a:lnTo>
                    <a:pt x="15515" y="2853"/>
                  </a:lnTo>
                  <a:lnTo>
                    <a:pt x="15328" y="2536"/>
                  </a:lnTo>
                  <a:lnTo>
                    <a:pt x="15104" y="2238"/>
                  </a:lnTo>
                  <a:lnTo>
                    <a:pt x="14881" y="1939"/>
                  </a:lnTo>
                  <a:lnTo>
                    <a:pt x="14620" y="1678"/>
                  </a:lnTo>
                  <a:lnTo>
                    <a:pt x="14359" y="1417"/>
                  </a:lnTo>
                  <a:lnTo>
                    <a:pt x="14079" y="1175"/>
                  </a:lnTo>
                  <a:lnTo>
                    <a:pt x="13762" y="951"/>
                  </a:lnTo>
                  <a:lnTo>
                    <a:pt x="13408" y="727"/>
                  </a:lnTo>
                  <a:lnTo>
                    <a:pt x="13016" y="541"/>
                  </a:lnTo>
                  <a:lnTo>
                    <a:pt x="12624" y="373"/>
                  </a:lnTo>
                  <a:lnTo>
                    <a:pt x="12214" y="243"/>
                  </a:lnTo>
                  <a:lnTo>
                    <a:pt x="11804" y="131"/>
                  </a:lnTo>
                  <a:lnTo>
                    <a:pt x="11375" y="56"/>
                  </a:lnTo>
                  <a:lnTo>
                    <a:pt x="10946" y="19"/>
                  </a:lnTo>
                  <a:lnTo>
                    <a:pt x="104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 flipH="1">
              <a:off x="828120" y="283415"/>
              <a:ext cx="563310" cy="630371"/>
            </a:xfrm>
            <a:custGeom>
              <a:avLst/>
              <a:gdLst/>
              <a:ahLst/>
              <a:cxnLst/>
              <a:rect l="l" t="t" r="r" b="b"/>
              <a:pathLst>
                <a:path w="16447" h="18405" fill="none" extrusionOk="0">
                  <a:moveTo>
                    <a:pt x="10499" y="0"/>
                  </a:moveTo>
                  <a:lnTo>
                    <a:pt x="10499" y="0"/>
                  </a:lnTo>
                  <a:lnTo>
                    <a:pt x="9958" y="19"/>
                  </a:lnTo>
                  <a:lnTo>
                    <a:pt x="9417" y="93"/>
                  </a:lnTo>
                  <a:lnTo>
                    <a:pt x="8858" y="187"/>
                  </a:lnTo>
                  <a:lnTo>
                    <a:pt x="8298" y="336"/>
                  </a:lnTo>
                  <a:lnTo>
                    <a:pt x="7739" y="541"/>
                  </a:lnTo>
                  <a:lnTo>
                    <a:pt x="7180" y="765"/>
                  </a:lnTo>
                  <a:lnTo>
                    <a:pt x="6620" y="1026"/>
                  </a:lnTo>
                  <a:lnTo>
                    <a:pt x="6080" y="1343"/>
                  </a:lnTo>
                  <a:lnTo>
                    <a:pt x="5539" y="1697"/>
                  </a:lnTo>
                  <a:lnTo>
                    <a:pt x="5017" y="2070"/>
                  </a:lnTo>
                  <a:lnTo>
                    <a:pt x="4495" y="2499"/>
                  </a:lnTo>
                  <a:lnTo>
                    <a:pt x="3991" y="2946"/>
                  </a:lnTo>
                  <a:lnTo>
                    <a:pt x="3506" y="3450"/>
                  </a:lnTo>
                  <a:lnTo>
                    <a:pt x="3040" y="3972"/>
                  </a:lnTo>
                  <a:lnTo>
                    <a:pt x="2611" y="4531"/>
                  </a:lnTo>
                  <a:lnTo>
                    <a:pt x="2182" y="5128"/>
                  </a:lnTo>
                  <a:lnTo>
                    <a:pt x="2182" y="5128"/>
                  </a:lnTo>
                  <a:lnTo>
                    <a:pt x="1903" y="5557"/>
                  </a:lnTo>
                  <a:lnTo>
                    <a:pt x="1642" y="6004"/>
                  </a:lnTo>
                  <a:lnTo>
                    <a:pt x="1399" y="6452"/>
                  </a:lnTo>
                  <a:lnTo>
                    <a:pt x="1175" y="6881"/>
                  </a:lnTo>
                  <a:lnTo>
                    <a:pt x="970" y="7328"/>
                  </a:lnTo>
                  <a:lnTo>
                    <a:pt x="784" y="7776"/>
                  </a:lnTo>
                  <a:lnTo>
                    <a:pt x="635" y="8223"/>
                  </a:lnTo>
                  <a:lnTo>
                    <a:pt x="486" y="8671"/>
                  </a:lnTo>
                  <a:lnTo>
                    <a:pt x="355" y="9118"/>
                  </a:lnTo>
                  <a:lnTo>
                    <a:pt x="243" y="9566"/>
                  </a:lnTo>
                  <a:lnTo>
                    <a:pt x="169" y="10013"/>
                  </a:lnTo>
                  <a:lnTo>
                    <a:pt x="94" y="10461"/>
                  </a:lnTo>
                  <a:lnTo>
                    <a:pt x="38" y="10890"/>
                  </a:lnTo>
                  <a:lnTo>
                    <a:pt x="19" y="11319"/>
                  </a:lnTo>
                  <a:lnTo>
                    <a:pt x="1" y="11748"/>
                  </a:lnTo>
                  <a:lnTo>
                    <a:pt x="19" y="12158"/>
                  </a:lnTo>
                  <a:lnTo>
                    <a:pt x="38" y="12587"/>
                  </a:lnTo>
                  <a:lnTo>
                    <a:pt x="75" y="12978"/>
                  </a:lnTo>
                  <a:lnTo>
                    <a:pt x="150" y="13388"/>
                  </a:lnTo>
                  <a:lnTo>
                    <a:pt x="225" y="13780"/>
                  </a:lnTo>
                  <a:lnTo>
                    <a:pt x="336" y="14153"/>
                  </a:lnTo>
                  <a:lnTo>
                    <a:pt x="448" y="14526"/>
                  </a:lnTo>
                  <a:lnTo>
                    <a:pt x="597" y="14880"/>
                  </a:lnTo>
                  <a:lnTo>
                    <a:pt x="747" y="15216"/>
                  </a:lnTo>
                  <a:lnTo>
                    <a:pt x="933" y="15551"/>
                  </a:lnTo>
                  <a:lnTo>
                    <a:pt x="1120" y="15868"/>
                  </a:lnTo>
                  <a:lnTo>
                    <a:pt x="1325" y="16167"/>
                  </a:lnTo>
                  <a:lnTo>
                    <a:pt x="1567" y="16465"/>
                  </a:lnTo>
                  <a:lnTo>
                    <a:pt x="1809" y="16726"/>
                  </a:lnTo>
                  <a:lnTo>
                    <a:pt x="2089" y="16987"/>
                  </a:lnTo>
                  <a:lnTo>
                    <a:pt x="2369" y="17230"/>
                  </a:lnTo>
                  <a:lnTo>
                    <a:pt x="2667" y="17453"/>
                  </a:lnTo>
                  <a:lnTo>
                    <a:pt x="2667" y="17453"/>
                  </a:lnTo>
                  <a:lnTo>
                    <a:pt x="3040" y="17677"/>
                  </a:lnTo>
                  <a:lnTo>
                    <a:pt x="3432" y="17882"/>
                  </a:lnTo>
                  <a:lnTo>
                    <a:pt x="3823" y="18031"/>
                  </a:lnTo>
                  <a:lnTo>
                    <a:pt x="4234" y="18181"/>
                  </a:lnTo>
                  <a:lnTo>
                    <a:pt x="4644" y="18274"/>
                  </a:lnTo>
                  <a:lnTo>
                    <a:pt x="5073" y="18348"/>
                  </a:lnTo>
                  <a:lnTo>
                    <a:pt x="5501" y="18404"/>
                  </a:lnTo>
                  <a:lnTo>
                    <a:pt x="5930" y="18404"/>
                  </a:lnTo>
                  <a:lnTo>
                    <a:pt x="5930" y="18404"/>
                  </a:lnTo>
                  <a:lnTo>
                    <a:pt x="6490" y="18386"/>
                  </a:lnTo>
                  <a:lnTo>
                    <a:pt x="7030" y="18330"/>
                  </a:lnTo>
                  <a:lnTo>
                    <a:pt x="7590" y="18218"/>
                  </a:lnTo>
                  <a:lnTo>
                    <a:pt x="8149" y="18069"/>
                  </a:lnTo>
                  <a:lnTo>
                    <a:pt x="8709" y="17882"/>
                  </a:lnTo>
                  <a:lnTo>
                    <a:pt x="9268" y="17640"/>
                  </a:lnTo>
                  <a:lnTo>
                    <a:pt x="9827" y="17379"/>
                  </a:lnTo>
                  <a:lnTo>
                    <a:pt x="10368" y="17062"/>
                  </a:lnTo>
                  <a:lnTo>
                    <a:pt x="10909" y="16726"/>
                  </a:lnTo>
                  <a:lnTo>
                    <a:pt x="11431" y="16335"/>
                  </a:lnTo>
                  <a:lnTo>
                    <a:pt x="11953" y="15906"/>
                  </a:lnTo>
                  <a:lnTo>
                    <a:pt x="12457" y="15458"/>
                  </a:lnTo>
                  <a:lnTo>
                    <a:pt x="12941" y="14955"/>
                  </a:lnTo>
                  <a:lnTo>
                    <a:pt x="13408" y="14433"/>
                  </a:lnTo>
                  <a:lnTo>
                    <a:pt x="13855" y="13873"/>
                  </a:lnTo>
                  <a:lnTo>
                    <a:pt x="14284" y="13277"/>
                  </a:lnTo>
                  <a:lnTo>
                    <a:pt x="14284" y="13277"/>
                  </a:lnTo>
                  <a:lnTo>
                    <a:pt x="14564" y="12848"/>
                  </a:lnTo>
                  <a:lnTo>
                    <a:pt x="14825" y="12400"/>
                  </a:lnTo>
                  <a:lnTo>
                    <a:pt x="15067" y="11971"/>
                  </a:lnTo>
                  <a:lnTo>
                    <a:pt x="15272" y="11524"/>
                  </a:lnTo>
                  <a:lnTo>
                    <a:pt x="15477" y="11076"/>
                  </a:lnTo>
                  <a:lnTo>
                    <a:pt x="15664" y="10629"/>
                  </a:lnTo>
                  <a:lnTo>
                    <a:pt x="15832" y="10181"/>
                  </a:lnTo>
                  <a:lnTo>
                    <a:pt x="15981" y="9734"/>
                  </a:lnTo>
                  <a:lnTo>
                    <a:pt x="16093" y="9286"/>
                  </a:lnTo>
                  <a:lnTo>
                    <a:pt x="16205" y="8839"/>
                  </a:lnTo>
                  <a:lnTo>
                    <a:pt x="16298" y="8391"/>
                  </a:lnTo>
                  <a:lnTo>
                    <a:pt x="16354" y="7962"/>
                  </a:lnTo>
                  <a:lnTo>
                    <a:pt x="16410" y="7515"/>
                  </a:lnTo>
                  <a:lnTo>
                    <a:pt x="16428" y="7086"/>
                  </a:lnTo>
                  <a:lnTo>
                    <a:pt x="16447" y="6657"/>
                  </a:lnTo>
                  <a:lnTo>
                    <a:pt x="16428" y="6247"/>
                  </a:lnTo>
                  <a:lnTo>
                    <a:pt x="16410" y="5837"/>
                  </a:lnTo>
                  <a:lnTo>
                    <a:pt x="16372" y="5426"/>
                  </a:lnTo>
                  <a:lnTo>
                    <a:pt x="16298" y="5016"/>
                  </a:lnTo>
                  <a:lnTo>
                    <a:pt x="16223" y="4643"/>
                  </a:lnTo>
                  <a:lnTo>
                    <a:pt x="16111" y="4252"/>
                  </a:lnTo>
                  <a:lnTo>
                    <a:pt x="15999" y="3897"/>
                  </a:lnTo>
                  <a:lnTo>
                    <a:pt x="15850" y="3524"/>
                  </a:lnTo>
                  <a:lnTo>
                    <a:pt x="15701" y="3189"/>
                  </a:lnTo>
                  <a:lnTo>
                    <a:pt x="15515" y="2853"/>
                  </a:lnTo>
                  <a:lnTo>
                    <a:pt x="15328" y="2536"/>
                  </a:lnTo>
                  <a:lnTo>
                    <a:pt x="15104" y="2238"/>
                  </a:lnTo>
                  <a:lnTo>
                    <a:pt x="14881" y="1939"/>
                  </a:lnTo>
                  <a:lnTo>
                    <a:pt x="14620" y="1678"/>
                  </a:lnTo>
                  <a:lnTo>
                    <a:pt x="14359" y="1417"/>
                  </a:lnTo>
                  <a:lnTo>
                    <a:pt x="14079" y="1175"/>
                  </a:lnTo>
                  <a:lnTo>
                    <a:pt x="13762" y="951"/>
                  </a:lnTo>
                  <a:lnTo>
                    <a:pt x="13762" y="951"/>
                  </a:lnTo>
                  <a:lnTo>
                    <a:pt x="13408" y="727"/>
                  </a:lnTo>
                  <a:lnTo>
                    <a:pt x="13016" y="541"/>
                  </a:lnTo>
                  <a:lnTo>
                    <a:pt x="12624" y="373"/>
                  </a:lnTo>
                  <a:lnTo>
                    <a:pt x="12214" y="243"/>
                  </a:lnTo>
                  <a:lnTo>
                    <a:pt x="11804" y="131"/>
                  </a:lnTo>
                  <a:lnTo>
                    <a:pt x="11375" y="56"/>
                  </a:lnTo>
                  <a:lnTo>
                    <a:pt x="10946" y="19"/>
                  </a:lnTo>
                  <a:lnTo>
                    <a:pt x="104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 flipH="1">
              <a:off x="1061842" y="280195"/>
              <a:ext cx="69014" cy="68397"/>
            </a:xfrm>
            <a:custGeom>
              <a:avLst/>
              <a:gdLst/>
              <a:ahLst/>
              <a:cxnLst/>
              <a:rect l="l" t="t" r="r" b="b"/>
              <a:pathLst>
                <a:path w="2015" h="1997" extrusionOk="0">
                  <a:moveTo>
                    <a:pt x="896" y="1"/>
                  </a:moveTo>
                  <a:lnTo>
                    <a:pt x="709" y="38"/>
                  </a:lnTo>
                  <a:lnTo>
                    <a:pt x="523" y="131"/>
                  </a:lnTo>
                  <a:lnTo>
                    <a:pt x="373" y="243"/>
                  </a:lnTo>
                  <a:lnTo>
                    <a:pt x="224" y="374"/>
                  </a:lnTo>
                  <a:lnTo>
                    <a:pt x="112" y="542"/>
                  </a:lnTo>
                  <a:lnTo>
                    <a:pt x="38" y="710"/>
                  </a:lnTo>
                  <a:lnTo>
                    <a:pt x="1" y="896"/>
                  </a:lnTo>
                  <a:lnTo>
                    <a:pt x="1" y="1008"/>
                  </a:lnTo>
                  <a:lnTo>
                    <a:pt x="1" y="1101"/>
                  </a:lnTo>
                  <a:lnTo>
                    <a:pt x="56" y="1306"/>
                  </a:lnTo>
                  <a:lnTo>
                    <a:pt x="131" y="1474"/>
                  </a:lnTo>
                  <a:lnTo>
                    <a:pt x="243" y="1642"/>
                  </a:lnTo>
                  <a:lnTo>
                    <a:pt x="373" y="1772"/>
                  </a:lnTo>
                  <a:lnTo>
                    <a:pt x="541" y="1884"/>
                  </a:lnTo>
                  <a:lnTo>
                    <a:pt x="709" y="1959"/>
                  </a:lnTo>
                  <a:lnTo>
                    <a:pt x="896" y="1996"/>
                  </a:lnTo>
                  <a:lnTo>
                    <a:pt x="1101" y="1996"/>
                  </a:lnTo>
                  <a:lnTo>
                    <a:pt x="1306" y="1959"/>
                  </a:lnTo>
                  <a:lnTo>
                    <a:pt x="1474" y="1866"/>
                  </a:lnTo>
                  <a:lnTo>
                    <a:pt x="1641" y="1754"/>
                  </a:lnTo>
                  <a:lnTo>
                    <a:pt x="1772" y="1623"/>
                  </a:lnTo>
                  <a:lnTo>
                    <a:pt x="1884" y="1455"/>
                  </a:lnTo>
                  <a:lnTo>
                    <a:pt x="1958" y="1288"/>
                  </a:lnTo>
                  <a:lnTo>
                    <a:pt x="1996" y="1101"/>
                  </a:lnTo>
                  <a:lnTo>
                    <a:pt x="2014" y="989"/>
                  </a:lnTo>
                  <a:lnTo>
                    <a:pt x="1996" y="896"/>
                  </a:lnTo>
                  <a:lnTo>
                    <a:pt x="1958" y="691"/>
                  </a:lnTo>
                  <a:lnTo>
                    <a:pt x="1865" y="523"/>
                  </a:lnTo>
                  <a:lnTo>
                    <a:pt x="1753" y="355"/>
                  </a:lnTo>
                  <a:lnTo>
                    <a:pt x="1623" y="225"/>
                  </a:lnTo>
                  <a:lnTo>
                    <a:pt x="1474" y="113"/>
                  </a:lnTo>
                  <a:lnTo>
                    <a:pt x="1287" y="3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DCB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 flipH="1">
              <a:off x="1190211" y="354929"/>
              <a:ext cx="236976" cy="586326"/>
            </a:xfrm>
            <a:custGeom>
              <a:avLst/>
              <a:gdLst/>
              <a:ahLst/>
              <a:cxnLst/>
              <a:rect l="l" t="t" r="r" b="b"/>
              <a:pathLst>
                <a:path w="6919" h="17119" extrusionOk="0">
                  <a:moveTo>
                    <a:pt x="6303" y="1"/>
                  </a:moveTo>
                  <a:lnTo>
                    <a:pt x="6228" y="19"/>
                  </a:lnTo>
                  <a:lnTo>
                    <a:pt x="5967" y="112"/>
                  </a:lnTo>
                  <a:lnTo>
                    <a:pt x="5706" y="224"/>
                  </a:lnTo>
                  <a:lnTo>
                    <a:pt x="5445" y="355"/>
                  </a:lnTo>
                  <a:lnTo>
                    <a:pt x="5203" y="504"/>
                  </a:lnTo>
                  <a:lnTo>
                    <a:pt x="4961" y="653"/>
                  </a:lnTo>
                  <a:lnTo>
                    <a:pt x="4718" y="821"/>
                  </a:lnTo>
                  <a:lnTo>
                    <a:pt x="4494" y="1008"/>
                  </a:lnTo>
                  <a:lnTo>
                    <a:pt x="4271" y="1194"/>
                  </a:lnTo>
                  <a:lnTo>
                    <a:pt x="4047" y="1399"/>
                  </a:lnTo>
                  <a:lnTo>
                    <a:pt x="3823" y="1604"/>
                  </a:lnTo>
                  <a:lnTo>
                    <a:pt x="3413" y="2052"/>
                  </a:lnTo>
                  <a:lnTo>
                    <a:pt x="3021" y="2537"/>
                  </a:lnTo>
                  <a:lnTo>
                    <a:pt x="2667" y="3040"/>
                  </a:lnTo>
                  <a:lnTo>
                    <a:pt x="2313" y="3562"/>
                  </a:lnTo>
                  <a:lnTo>
                    <a:pt x="1996" y="4103"/>
                  </a:lnTo>
                  <a:lnTo>
                    <a:pt x="1716" y="4644"/>
                  </a:lnTo>
                  <a:lnTo>
                    <a:pt x="1436" y="5203"/>
                  </a:lnTo>
                  <a:lnTo>
                    <a:pt x="1194" y="5762"/>
                  </a:lnTo>
                  <a:lnTo>
                    <a:pt x="989" y="6303"/>
                  </a:lnTo>
                  <a:lnTo>
                    <a:pt x="784" y="6844"/>
                  </a:lnTo>
                  <a:lnTo>
                    <a:pt x="635" y="7366"/>
                  </a:lnTo>
                  <a:lnTo>
                    <a:pt x="467" y="7944"/>
                  </a:lnTo>
                  <a:lnTo>
                    <a:pt x="318" y="8541"/>
                  </a:lnTo>
                  <a:lnTo>
                    <a:pt x="206" y="9156"/>
                  </a:lnTo>
                  <a:lnTo>
                    <a:pt x="112" y="9753"/>
                  </a:lnTo>
                  <a:lnTo>
                    <a:pt x="56" y="10368"/>
                  </a:lnTo>
                  <a:lnTo>
                    <a:pt x="19" y="10983"/>
                  </a:lnTo>
                  <a:lnTo>
                    <a:pt x="1" y="11599"/>
                  </a:lnTo>
                  <a:lnTo>
                    <a:pt x="19" y="12214"/>
                  </a:lnTo>
                  <a:lnTo>
                    <a:pt x="75" y="12829"/>
                  </a:lnTo>
                  <a:lnTo>
                    <a:pt x="150" y="13426"/>
                  </a:lnTo>
                  <a:lnTo>
                    <a:pt x="262" y="14023"/>
                  </a:lnTo>
                  <a:lnTo>
                    <a:pt x="411" y="14620"/>
                  </a:lnTo>
                  <a:lnTo>
                    <a:pt x="597" y="15198"/>
                  </a:lnTo>
                  <a:lnTo>
                    <a:pt x="802" y="15776"/>
                  </a:lnTo>
                  <a:lnTo>
                    <a:pt x="1063" y="16335"/>
                  </a:lnTo>
                  <a:lnTo>
                    <a:pt x="1343" y="16876"/>
                  </a:lnTo>
                  <a:lnTo>
                    <a:pt x="1399" y="16950"/>
                  </a:lnTo>
                  <a:lnTo>
                    <a:pt x="1474" y="17025"/>
                  </a:lnTo>
                  <a:lnTo>
                    <a:pt x="1548" y="17062"/>
                  </a:lnTo>
                  <a:lnTo>
                    <a:pt x="1641" y="17100"/>
                  </a:lnTo>
                  <a:lnTo>
                    <a:pt x="1735" y="17118"/>
                  </a:lnTo>
                  <a:lnTo>
                    <a:pt x="1809" y="17118"/>
                  </a:lnTo>
                  <a:lnTo>
                    <a:pt x="1902" y="17100"/>
                  </a:lnTo>
                  <a:lnTo>
                    <a:pt x="1996" y="17062"/>
                  </a:lnTo>
                  <a:lnTo>
                    <a:pt x="2070" y="17025"/>
                  </a:lnTo>
                  <a:lnTo>
                    <a:pt x="2164" y="16969"/>
                  </a:lnTo>
                  <a:lnTo>
                    <a:pt x="2219" y="16913"/>
                  </a:lnTo>
                  <a:lnTo>
                    <a:pt x="2275" y="16838"/>
                  </a:lnTo>
                  <a:lnTo>
                    <a:pt x="2331" y="16745"/>
                  </a:lnTo>
                  <a:lnTo>
                    <a:pt x="2369" y="16671"/>
                  </a:lnTo>
                  <a:lnTo>
                    <a:pt x="2369" y="16577"/>
                  </a:lnTo>
                  <a:lnTo>
                    <a:pt x="2369" y="16484"/>
                  </a:lnTo>
                  <a:lnTo>
                    <a:pt x="2219" y="15291"/>
                  </a:lnTo>
                  <a:lnTo>
                    <a:pt x="2070" y="14135"/>
                  </a:lnTo>
                  <a:lnTo>
                    <a:pt x="2014" y="13557"/>
                  </a:lnTo>
                  <a:lnTo>
                    <a:pt x="1977" y="12979"/>
                  </a:lnTo>
                  <a:lnTo>
                    <a:pt x="1940" y="12401"/>
                  </a:lnTo>
                  <a:lnTo>
                    <a:pt x="1921" y="11823"/>
                  </a:lnTo>
                  <a:lnTo>
                    <a:pt x="1940" y="11263"/>
                  </a:lnTo>
                  <a:lnTo>
                    <a:pt x="1958" y="10685"/>
                  </a:lnTo>
                  <a:lnTo>
                    <a:pt x="1996" y="10107"/>
                  </a:lnTo>
                  <a:lnTo>
                    <a:pt x="2070" y="9529"/>
                  </a:lnTo>
                  <a:lnTo>
                    <a:pt x="2164" y="8970"/>
                  </a:lnTo>
                  <a:lnTo>
                    <a:pt x="2294" y="8392"/>
                  </a:lnTo>
                  <a:lnTo>
                    <a:pt x="2443" y="7814"/>
                  </a:lnTo>
                  <a:lnTo>
                    <a:pt x="2630" y="7235"/>
                  </a:lnTo>
                  <a:lnTo>
                    <a:pt x="2816" y="6751"/>
                  </a:lnTo>
                  <a:lnTo>
                    <a:pt x="3021" y="6285"/>
                  </a:lnTo>
                  <a:lnTo>
                    <a:pt x="3245" y="5856"/>
                  </a:lnTo>
                  <a:lnTo>
                    <a:pt x="3487" y="5427"/>
                  </a:lnTo>
                  <a:lnTo>
                    <a:pt x="3748" y="5017"/>
                  </a:lnTo>
                  <a:lnTo>
                    <a:pt x="4010" y="4606"/>
                  </a:lnTo>
                  <a:lnTo>
                    <a:pt x="4588" y="3842"/>
                  </a:lnTo>
                  <a:lnTo>
                    <a:pt x="5166" y="3077"/>
                  </a:lnTo>
                  <a:lnTo>
                    <a:pt x="5762" y="2313"/>
                  </a:lnTo>
                  <a:lnTo>
                    <a:pt x="6042" y="1921"/>
                  </a:lnTo>
                  <a:lnTo>
                    <a:pt x="6322" y="1511"/>
                  </a:lnTo>
                  <a:lnTo>
                    <a:pt x="6601" y="1101"/>
                  </a:lnTo>
                  <a:lnTo>
                    <a:pt x="6862" y="672"/>
                  </a:lnTo>
                  <a:lnTo>
                    <a:pt x="6900" y="597"/>
                  </a:lnTo>
                  <a:lnTo>
                    <a:pt x="6918" y="523"/>
                  </a:lnTo>
                  <a:lnTo>
                    <a:pt x="6918" y="467"/>
                  </a:lnTo>
                  <a:lnTo>
                    <a:pt x="6918" y="392"/>
                  </a:lnTo>
                  <a:lnTo>
                    <a:pt x="6900" y="318"/>
                  </a:lnTo>
                  <a:lnTo>
                    <a:pt x="6862" y="262"/>
                  </a:lnTo>
                  <a:lnTo>
                    <a:pt x="6769" y="150"/>
                  </a:lnTo>
                  <a:lnTo>
                    <a:pt x="6657" y="75"/>
                  </a:lnTo>
                  <a:lnTo>
                    <a:pt x="6527" y="19"/>
                  </a:lnTo>
                  <a:lnTo>
                    <a:pt x="6378" y="1"/>
                  </a:lnTo>
                  <a:close/>
                </a:path>
              </a:pathLst>
            </a:custGeom>
            <a:solidFill>
              <a:srgbClr val="DCB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 flipH="1">
              <a:off x="1040778" y="590603"/>
              <a:ext cx="221015" cy="107305"/>
            </a:xfrm>
            <a:custGeom>
              <a:avLst/>
              <a:gdLst/>
              <a:ahLst/>
              <a:cxnLst/>
              <a:rect l="l" t="t" r="r" b="b"/>
              <a:pathLst>
                <a:path w="6453" h="3133" extrusionOk="0">
                  <a:moveTo>
                    <a:pt x="3115" y="0"/>
                  </a:moveTo>
                  <a:lnTo>
                    <a:pt x="2835" y="19"/>
                  </a:lnTo>
                  <a:lnTo>
                    <a:pt x="2556" y="37"/>
                  </a:lnTo>
                  <a:lnTo>
                    <a:pt x="2276" y="93"/>
                  </a:lnTo>
                  <a:lnTo>
                    <a:pt x="2015" y="168"/>
                  </a:lnTo>
                  <a:lnTo>
                    <a:pt x="1754" y="243"/>
                  </a:lnTo>
                  <a:lnTo>
                    <a:pt x="1493" y="354"/>
                  </a:lnTo>
                  <a:lnTo>
                    <a:pt x="1250" y="485"/>
                  </a:lnTo>
                  <a:lnTo>
                    <a:pt x="1027" y="616"/>
                  </a:lnTo>
                  <a:lnTo>
                    <a:pt x="821" y="783"/>
                  </a:lnTo>
                  <a:lnTo>
                    <a:pt x="635" y="970"/>
                  </a:lnTo>
                  <a:lnTo>
                    <a:pt x="467" y="1175"/>
                  </a:lnTo>
                  <a:lnTo>
                    <a:pt x="318" y="1380"/>
                  </a:lnTo>
                  <a:lnTo>
                    <a:pt x="206" y="1622"/>
                  </a:lnTo>
                  <a:lnTo>
                    <a:pt x="113" y="1883"/>
                  </a:lnTo>
                  <a:lnTo>
                    <a:pt x="38" y="2163"/>
                  </a:lnTo>
                  <a:lnTo>
                    <a:pt x="1" y="2462"/>
                  </a:lnTo>
                  <a:lnTo>
                    <a:pt x="1" y="2779"/>
                  </a:lnTo>
                  <a:lnTo>
                    <a:pt x="1" y="2853"/>
                  </a:lnTo>
                  <a:lnTo>
                    <a:pt x="20" y="2909"/>
                  </a:lnTo>
                  <a:lnTo>
                    <a:pt x="57" y="2965"/>
                  </a:lnTo>
                  <a:lnTo>
                    <a:pt x="94" y="3021"/>
                  </a:lnTo>
                  <a:lnTo>
                    <a:pt x="150" y="3058"/>
                  </a:lnTo>
                  <a:lnTo>
                    <a:pt x="206" y="3096"/>
                  </a:lnTo>
                  <a:lnTo>
                    <a:pt x="337" y="3133"/>
                  </a:lnTo>
                  <a:lnTo>
                    <a:pt x="486" y="3133"/>
                  </a:lnTo>
                  <a:lnTo>
                    <a:pt x="616" y="3096"/>
                  </a:lnTo>
                  <a:lnTo>
                    <a:pt x="672" y="3058"/>
                  </a:lnTo>
                  <a:lnTo>
                    <a:pt x="728" y="3021"/>
                  </a:lnTo>
                  <a:lnTo>
                    <a:pt x="766" y="2965"/>
                  </a:lnTo>
                  <a:lnTo>
                    <a:pt x="803" y="2890"/>
                  </a:lnTo>
                  <a:lnTo>
                    <a:pt x="1008" y="2499"/>
                  </a:lnTo>
                  <a:lnTo>
                    <a:pt x="1120" y="2294"/>
                  </a:lnTo>
                  <a:lnTo>
                    <a:pt x="1232" y="2107"/>
                  </a:lnTo>
                  <a:lnTo>
                    <a:pt x="1362" y="1939"/>
                  </a:lnTo>
                  <a:lnTo>
                    <a:pt x="1493" y="1790"/>
                  </a:lnTo>
                  <a:lnTo>
                    <a:pt x="1642" y="1641"/>
                  </a:lnTo>
                  <a:lnTo>
                    <a:pt x="1810" y="1492"/>
                  </a:lnTo>
                  <a:lnTo>
                    <a:pt x="1978" y="1380"/>
                  </a:lnTo>
                  <a:lnTo>
                    <a:pt x="2145" y="1287"/>
                  </a:lnTo>
                  <a:lnTo>
                    <a:pt x="2332" y="1194"/>
                  </a:lnTo>
                  <a:lnTo>
                    <a:pt x="2537" y="1138"/>
                  </a:lnTo>
                  <a:lnTo>
                    <a:pt x="2761" y="1082"/>
                  </a:lnTo>
                  <a:lnTo>
                    <a:pt x="2966" y="1063"/>
                  </a:lnTo>
                  <a:lnTo>
                    <a:pt x="3208" y="1063"/>
                  </a:lnTo>
                  <a:lnTo>
                    <a:pt x="3451" y="1082"/>
                  </a:lnTo>
                  <a:lnTo>
                    <a:pt x="3656" y="1100"/>
                  </a:lnTo>
                  <a:lnTo>
                    <a:pt x="3824" y="1156"/>
                  </a:lnTo>
                  <a:lnTo>
                    <a:pt x="4010" y="1212"/>
                  </a:lnTo>
                  <a:lnTo>
                    <a:pt x="4178" y="1268"/>
                  </a:lnTo>
                  <a:lnTo>
                    <a:pt x="4513" y="1436"/>
                  </a:lnTo>
                  <a:lnTo>
                    <a:pt x="4849" y="1622"/>
                  </a:lnTo>
                  <a:lnTo>
                    <a:pt x="5166" y="1828"/>
                  </a:lnTo>
                  <a:lnTo>
                    <a:pt x="5483" y="2051"/>
                  </a:lnTo>
                  <a:lnTo>
                    <a:pt x="5781" y="2256"/>
                  </a:lnTo>
                  <a:lnTo>
                    <a:pt x="6098" y="2462"/>
                  </a:lnTo>
                  <a:lnTo>
                    <a:pt x="6173" y="2499"/>
                  </a:lnTo>
                  <a:lnTo>
                    <a:pt x="6248" y="2499"/>
                  </a:lnTo>
                  <a:lnTo>
                    <a:pt x="6322" y="2462"/>
                  </a:lnTo>
                  <a:lnTo>
                    <a:pt x="6378" y="2424"/>
                  </a:lnTo>
                  <a:lnTo>
                    <a:pt x="6415" y="2350"/>
                  </a:lnTo>
                  <a:lnTo>
                    <a:pt x="6453" y="2275"/>
                  </a:lnTo>
                  <a:lnTo>
                    <a:pt x="6453" y="2200"/>
                  </a:lnTo>
                  <a:lnTo>
                    <a:pt x="6453" y="2126"/>
                  </a:lnTo>
                  <a:lnTo>
                    <a:pt x="6341" y="1846"/>
                  </a:lnTo>
                  <a:lnTo>
                    <a:pt x="6229" y="1604"/>
                  </a:lnTo>
                  <a:lnTo>
                    <a:pt x="6080" y="1361"/>
                  </a:lnTo>
                  <a:lnTo>
                    <a:pt x="5912" y="1138"/>
                  </a:lnTo>
                  <a:lnTo>
                    <a:pt x="5707" y="933"/>
                  </a:lnTo>
                  <a:lnTo>
                    <a:pt x="5502" y="765"/>
                  </a:lnTo>
                  <a:lnTo>
                    <a:pt x="5278" y="597"/>
                  </a:lnTo>
                  <a:lnTo>
                    <a:pt x="5036" y="466"/>
                  </a:lnTo>
                  <a:lnTo>
                    <a:pt x="4793" y="336"/>
                  </a:lnTo>
                  <a:lnTo>
                    <a:pt x="4532" y="243"/>
                  </a:lnTo>
                  <a:lnTo>
                    <a:pt x="4252" y="149"/>
                  </a:lnTo>
                  <a:lnTo>
                    <a:pt x="3973" y="93"/>
                  </a:lnTo>
                  <a:lnTo>
                    <a:pt x="3693" y="37"/>
                  </a:lnTo>
                  <a:lnTo>
                    <a:pt x="3413" y="19"/>
                  </a:lnTo>
                  <a:lnTo>
                    <a:pt x="3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 flipH="1">
              <a:off x="553504" y="544605"/>
              <a:ext cx="214611" cy="96482"/>
            </a:xfrm>
            <a:custGeom>
              <a:avLst/>
              <a:gdLst/>
              <a:ahLst/>
              <a:cxnLst/>
              <a:rect l="l" t="t" r="r" b="b"/>
              <a:pathLst>
                <a:path w="6266" h="2817" extrusionOk="0">
                  <a:moveTo>
                    <a:pt x="3208" y="1"/>
                  </a:moveTo>
                  <a:lnTo>
                    <a:pt x="2947" y="19"/>
                  </a:lnTo>
                  <a:lnTo>
                    <a:pt x="2686" y="57"/>
                  </a:lnTo>
                  <a:lnTo>
                    <a:pt x="2443" y="113"/>
                  </a:lnTo>
                  <a:lnTo>
                    <a:pt x="2220" y="168"/>
                  </a:lnTo>
                  <a:lnTo>
                    <a:pt x="1977" y="262"/>
                  </a:lnTo>
                  <a:lnTo>
                    <a:pt x="1754" y="355"/>
                  </a:lnTo>
                  <a:lnTo>
                    <a:pt x="1530" y="467"/>
                  </a:lnTo>
                  <a:lnTo>
                    <a:pt x="1306" y="616"/>
                  </a:lnTo>
                  <a:lnTo>
                    <a:pt x="1082" y="747"/>
                  </a:lnTo>
                  <a:lnTo>
                    <a:pt x="896" y="914"/>
                  </a:lnTo>
                  <a:lnTo>
                    <a:pt x="709" y="1082"/>
                  </a:lnTo>
                  <a:lnTo>
                    <a:pt x="523" y="1269"/>
                  </a:lnTo>
                  <a:lnTo>
                    <a:pt x="374" y="1474"/>
                  </a:lnTo>
                  <a:lnTo>
                    <a:pt x="243" y="1679"/>
                  </a:lnTo>
                  <a:lnTo>
                    <a:pt x="150" y="1903"/>
                  </a:lnTo>
                  <a:lnTo>
                    <a:pt x="75" y="2126"/>
                  </a:lnTo>
                  <a:lnTo>
                    <a:pt x="19" y="2369"/>
                  </a:lnTo>
                  <a:lnTo>
                    <a:pt x="1" y="2630"/>
                  </a:lnTo>
                  <a:lnTo>
                    <a:pt x="19" y="2686"/>
                  </a:lnTo>
                  <a:lnTo>
                    <a:pt x="38" y="2723"/>
                  </a:lnTo>
                  <a:lnTo>
                    <a:pt x="75" y="2779"/>
                  </a:lnTo>
                  <a:lnTo>
                    <a:pt x="131" y="2798"/>
                  </a:lnTo>
                  <a:lnTo>
                    <a:pt x="187" y="2816"/>
                  </a:lnTo>
                  <a:lnTo>
                    <a:pt x="299" y="2816"/>
                  </a:lnTo>
                  <a:lnTo>
                    <a:pt x="355" y="2779"/>
                  </a:lnTo>
                  <a:lnTo>
                    <a:pt x="635" y="2518"/>
                  </a:lnTo>
                  <a:lnTo>
                    <a:pt x="877" y="2257"/>
                  </a:lnTo>
                  <a:lnTo>
                    <a:pt x="1138" y="1996"/>
                  </a:lnTo>
                  <a:lnTo>
                    <a:pt x="1399" y="1735"/>
                  </a:lnTo>
                  <a:lnTo>
                    <a:pt x="1660" y="1511"/>
                  </a:lnTo>
                  <a:lnTo>
                    <a:pt x="1809" y="1418"/>
                  </a:lnTo>
                  <a:lnTo>
                    <a:pt x="1959" y="1325"/>
                  </a:lnTo>
                  <a:lnTo>
                    <a:pt x="2126" y="1250"/>
                  </a:lnTo>
                  <a:lnTo>
                    <a:pt x="2313" y="1175"/>
                  </a:lnTo>
                  <a:lnTo>
                    <a:pt x="2499" y="1119"/>
                  </a:lnTo>
                  <a:lnTo>
                    <a:pt x="2686" y="1063"/>
                  </a:lnTo>
                  <a:lnTo>
                    <a:pt x="2910" y="1026"/>
                  </a:lnTo>
                  <a:lnTo>
                    <a:pt x="3338" y="1026"/>
                  </a:lnTo>
                  <a:lnTo>
                    <a:pt x="3562" y="1045"/>
                  </a:lnTo>
                  <a:lnTo>
                    <a:pt x="3749" y="1082"/>
                  </a:lnTo>
                  <a:lnTo>
                    <a:pt x="3954" y="1138"/>
                  </a:lnTo>
                  <a:lnTo>
                    <a:pt x="4140" y="1194"/>
                  </a:lnTo>
                  <a:lnTo>
                    <a:pt x="4345" y="1269"/>
                  </a:lnTo>
                  <a:lnTo>
                    <a:pt x="4718" y="1455"/>
                  </a:lnTo>
                  <a:lnTo>
                    <a:pt x="5073" y="1660"/>
                  </a:lnTo>
                  <a:lnTo>
                    <a:pt x="5427" y="1903"/>
                  </a:lnTo>
                  <a:lnTo>
                    <a:pt x="5781" y="2145"/>
                  </a:lnTo>
                  <a:lnTo>
                    <a:pt x="5874" y="2201"/>
                  </a:lnTo>
                  <a:lnTo>
                    <a:pt x="5968" y="2201"/>
                  </a:lnTo>
                  <a:lnTo>
                    <a:pt x="6061" y="2182"/>
                  </a:lnTo>
                  <a:lnTo>
                    <a:pt x="6135" y="2145"/>
                  </a:lnTo>
                  <a:lnTo>
                    <a:pt x="6210" y="2089"/>
                  </a:lnTo>
                  <a:lnTo>
                    <a:pt x="6247" y="2014"/>
                  </a:lnTo>
                  <a:lnTo>
                    <a:pt x="6266" y="1921"/>
                  </a:lnTo>
                  <a:lnTo>
                    <a:pt x="6247" y="1809"/>
                  </a:lnTo>
                  <a:lnTo>
                    <a:pt x="6135" y="1567"/>
                  </a:lnTo>
                  <a:lnTo>
                    <a:pt x="6005" y="1325"/>
                  </a:lnTo>
                  <a:lnTo>
                    <a:pt x="5837" y="1101"/>
                  </a:lnTo>
                  <a:lnTo>
                    <a:pt x="5669" y="914"/>
                  </a:lnTo>
                  <a:lnTo>
                    <a:pt x="5464" y="728"/>
                  </a:lnTo>
                  <a:lnTo>
                    <a:pt x="5259" y="579"/>
                  </a:lnTo>
                  <a:lnTo>
                    <a:pt x="5035" y="430"/>
                  </a:lnTo>
                  <a:lnTo>
                    <a:pt x="4793" y="318"/>
                  </a:lnTo>
                  <a:lnTo>
                    <a:pt x="4551" y="206"/>
                  </a:lnTo>
                  <a:lnTo>
                    <a:pt x="4289" y="131"/>
                  </a:lnTo>
                  <a:lnTo>
                    <a:pt x="4028" y="75"/>
                  </a:lnTo>
                  <a:lnTo>
                    <a:pt x="3749" y="19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 flipH="1">
              <a:off x="801268" y="738769"/>
              <a:ext cx="180155" cy="339144"/>
            </a:xfrm>
            <a:custGeom>
              <a:avLst/>
              <a:gdLst/>
              <a:ahLst/>
              <a:cxnLst/>
              <a:rect l="l" t="t" r="r" b="b"/>
              <a:pathLst>
                <a:path w="5260" h="9902" extrusionOk="0">
                  <a:moveTo>
                    <a:pt x="1176" y="0"/>
                  </a:moveTo>
                  <a:lnTo>
                    <a:pt x="1082" y="19"/>
                  </a:lnTo>
                  <a:lnTo>
                    <a:pt x="970" y="56"/>
                  </a:lnTo>
                  <a:lnTo>
                    <a:pt x="859" y="131"/>
                  </a:lnTo>
                  <a:lnTo>
                    <a:pt x="672" y="280"/>
                  </a:lnTo>
                  <a:lnTo>
                    <a:pt x="523" y="448"/>
                  </a:lnTo>
                  <a:lnTo>
                    <a:pt x="392" y="616"/>
                  </a:lnTo>
                  <a:lnTo>
                    <a:pt x="262" y="783"/>
                  </a:lnTo>
                  <a:lnTo>
                    <a:pt x="169" y="951"/>
                  </a:lnTo>
                  <a:lnTo>
                    <a:pt x="113" y="1100"/>
                  </a:lnTo>
                  <a:lnTo>
                    <a:pt x="57" y="1268"/>
                  </a:lnTo>
                  <a:lnTo>
                    <a:pt x="19" y="1436"/>
                  </a:lnTo>
                  <a:lnTo>
                    <a:pt x="1" y="1604"/>
                  </a:lnTo>
                  <a:lnTo>
                    <a:pt x="1" y="1772"/>
                  </a:lnTo>
                  <a:lnTo>
                    <a:pt x="19" y="1939"/>
                  </a:lnTo>
                  <a:lnTo>
                    <a:pt x="57" y="2089"/>
                  </a:lnTo>
                  <a:lnTo>
                    <a:pt x="94" y="2256"/>
                  </a:lnTo>
                  <a:lnTo>
                    <a:pt x="169" y="2424"/>
                  </a:lnTo>
                  <a:lnTo>
                    <a:pt x="318" y="2741"/>
                  </a:lnTo>
                  <a:lnTo>
                    <a:pt x="523" y="3058"/>
                  </a:lnTo>
                  <a:lnTo>
                    <a:pt x="747" y="3357"/>
                  </a:lnTo>
                  <a:lnTo>
                    <a:pt x="1008" y="3655"/>
                  </a:lnTo>
                  <a:lnTo>
                    <a:pt x="1287" y="3935"/>
                  </a:lnTo>
                  <a:lnTo>
                    <a:pt x="1586" y="4214"/>
                  </a:lnTo>
                  <a:lnTo>
                    <a:pt x="1803" y="4405"/>
                  </a:lnTo>
                  <a:lnTo>
                    <a:pt x="1803" y="4405"/>
                  </a:lnTo>
                  <a:lnTo>
                    <a:pt x="1530" y="4587"/>
                  </a:lnTo>
                  <a:lnTo>
                    <a:pt x="1213" y="4848"/>
                  </a:lnTo>
                  <a:lnTo>
                    <a:pt x="933" y="5128"/>
                  </a:lnTo>
                  <a:lnTo>
                    <a:pt x="691" y="5445"/>
                  </a:lnTo>
                  <a:lnTo>
                    <a:pt x="467" y="5762"/>
                  </a:lnTo>
                  <a:lnTo>
                    <a:pt x="374" y="5930"/>
                  </a:lnTo>
                  <a:lnTo>
                    <a:pt x="299" y="6116"/>
                  </a:lnTo>
                  <a:lnTo>
                    <a:pt x="225" y="6284"/>
                  </a:lnTo>
                  <a:lnTo>
                    <a:pt x="169" y="6471"/>
                  </a:lnTo>
                  <a:lnTo>
                    <a:pt x="131" y="6657"/>
                  </a:lnTo>
                  <a:lnTo>
                    <a:pt x="94" y="6843"/>
                  </a:lnTo>
                  <a:lnTo>
                    <a:pt x="75" y="7030"/>
                  </a:lnTo>
                  <a:lnTo>
                    <a:pt x="57" y="7216"/>
                  </a:lnTo>
                  <a:lnTo>
                    <a:pt x="75" y="7403"/>
                  </a:lnTo>
                  <a:lnTo>
                    <a:pt x="94" y="7589"/>
                  </a:lnTo>
                  <a:lnTo>
                    <a:pt x="131" y="7776"/>
                  </a:lnTo>
                  <a:lnTo>
                    <a:pt x="169" y="7962"/>
                  </a:lnTo>
                  <a:lnTo>
                    <a:pt x="243" y="8149"/>
                  </a:lnTo>
                  <a:lnTo>
                    <a:pt x="318" y="8335"/>
                  </a:lnTo>
                  <a:lnTo>
                    <a:pt x="430" y="8522"/>
                  </a:lnTo>
                  <a:lnTo>
                    <a:pt x="542" y="8708"/>
                  </a:lnTo>
                  <a:lnTo>
                    <a:pt x="672" y="8895"/>
                  </a:lnTo>
                  <a:lnTo>
                    <a:pt x="821" y="9062"/>
                  </a:lnTo>
                  <a:lnTo>
                    <a:pt x="952" y="9212"/>
                  </a:lnTo>
                  <a:lnTo>
                    <a:pt x="1101" y="9342"/>
                  </a:lnTo>
                  <a:lnTo>
                    <a:pt x="1250" y="9454"/>
                  </a:lnTo>
                  <a:lnTo>
                    <a:pt x="1418" y="9547"/>
                  </a:lnTo>
                  <a:lnTo>
                    <a:pt x="1586" y="9640"/>
                  </a:lnTo>
                  <a:lnTo>
                    <a:pt x="1754" y="9715"/>
                  </a:lnTo>
                  <a:lnTo>
                    <a:pt x="1921" y="9771"/>
                  </a:lnTo>
                  <a:lnTo>
                    <a:pt x="2108" y="9827"/>
                  </a:lnTo>
                  <a:lnTo>
                    <a:pt x="2276" y="9864"/>
                  </a:lnTo>
                  <a:lnTo>
                    <a:pt x="2462" y="9883"/>
                  </a:lnTo>
                  <a:lnTo>
                    <a:pt x="2649" y="9902"/>
                  </a:lnTo>
                  <a:lnTo>
                    <a:pt x="3003" y="9902"/>
                  </a:lnTo>
                  <a:lnTo>
                    <a:pt x="3189" y="9883"/>
                  </a:lnTo>
                  <a:lnTo>
                    <a:pt x="3376" y="9846"/>
                  </a:lnTo>
                  <a:lnTo>
                    <a:pt x="3544" y="9808"/>
                  </a:lnTo>
                  <a:lnTo>
                    <a:pt x="3711" y="9752"/>
                  </a:lnTo>
                  <a:lnTo>
                    <a:pt x="3879" y="9678"/>
                  </a:lnTo>
                  <a:lnTo>
                    <a:pt x="4047" y="9603"/>
                  </a:lnTo>
                  <a:lnTo>
                    <a:pt x="4196" y="9529"/>
                  </a:lnTo>
                  <a:lnTo>
                    <a:pt x="4345" y="9417"/>
                  </a:lnTo>
                  <a:lnTo>
                    <a:pt x="4476" y="9323"/>
                  </a:lnTo>
                  <a:lnTo>
                    <a:pt x="4607" y="9193"/>
                  </a:lnTo>
                  <a:lnTo>
                    <a:pt x="4737" y="9062"/>
                  </a:lnTo>
                  <a:lnTo>
                    <a:pt x="4849" y="8932"/>
                  </a:lnTo>
                  <a:lnTo>
                    <a:pt x="4942" y="8783"/>
                  </a:lnTo>
                  <a:lnTo>
                    <a:pt x="5035" y="8634"/>
                  </a:lnTo>
                  <a:lnTo>
                    <a:pt x="5110" y="8466"/>
                  </a:lnTo>
                  <a:lnTo>
                    <a:pt x="5166" y="8279"/>
                  </a:lnTo>
                  <a:lnTo>
                    <a:pt x="5203" y="8093"/>
                  </a:lnTo>
                  <a:lnTo>
                    <a:pt x="5240" y="7888"/>
                  </a:lnTo>
                  <a:lnTo>
                    <a:pt x="5259" y="7683"/>
                  </a:lnTo>
                  <a:lnTo>
                    <a:pt x="5240" y="7571"/>
                  </a:lnTo>
                  <a:lnTo>
                    <a:pt x="5185" y="7496"/>
                  </a:lnTo>
                  <a:lnTo>
                    <a:pt x="5110" y="7422"/>
                  </a:lnTo>
                  <a:lnTo>
                    <a:pt x="5017" y="7366"/>
                  </a:lnTo>
                  <a:lnTo>
                    <a:pt x="4924" y="7347"/>
                  </a:lnTo>
                  <a:lnTo>
                    <a:pt x="4812" y="7347"/>
                  </a:lnTo>
                  <a:lnTo>
                    <a:pt x="4718" y="7366"/>
                  </a:lnTo>
                  <a:lnTo>
                    <a:pt x="4625" y="7403"/>
                  </a:lnTo>
                  <a:lnTo>
                    <a:pt x="4476" y="7515"/>
                  </a:lnTo>
                  <a:lnTo>
                    <a:pt x="4327" y="7645"/>
                  </a:lnTo>
                  <a:lnTo>
                    <a:pt x="4047" y="7906"/>
                  </a:lnTo>
                  <a:lnTo>
                    <a:pt x="3749" y="8186"/>
                  </a:lnTo>
                  <a:lnTo>
                    <a:pt x="3600" y="8317"/>
                  </a:lnTo>
                  <a:lnTo>
                    <a:pt x="3450" y="8428"/>
                  </a:lnTo>
                  <a:lnTo>
                    <a:pt x="3283" y="8522"/>
                  </a:lnTo>
                  <a:lnTo>
                    <a:pt x="3115" y="8615"/>
                  </a:lnTo>
                  <a:lnTo>
                    <a:pt x="2947" y="8652"/>
                  </a:lnTo>
                  <a:lnTo>
                    <a:pt x="2761" y="8689"/>
                  </a:lnTo>
                  <a:lnTo>
                    <a:pt x="2555" y="8671"/>
                  </a:lnTo>
                  <a:lnTo>
                    <a:pt x="2350" y="8634"/>
                  </a:lnTo>
                  <a:lnTo>
                    <a:pt x="2145" y="8540"/>
                  </a:lnTo>
                  <a:lnTo>
                    <a:pt x="1903" y="8391"/>
                  </a:lnTo>
                  <a:lnTo>
                    <a:pt x="1772" y="8298"/>
                  </a:lnTo>
                  <a:lnTo>
                    <a:pt x="1660" y="8186"/>
                  </a:lnTo>
                  <a:lnTo>
                    <a:pt x="1548" y="8074"/>
                  </a:lnTo>
                  <a:lnTo>
                    <a:pt x="1455" y="7962"/>
                  </a:lnTo>
                  <a:lnTo>
                    <a:pt x="1381" y="7850"/>
                  </a:lnTo>
                  <a:lnTo>
                    <a:pt x="1325" y="7739"/>
                  </a:lnTo>
                  <a:lnTo>
                    <a:pt x="1287" y="7608"/>
                  </a:lnTo>
                  <a:lnTo>
                    <a:pt x="1250" y="7477"/>
                  </a:lnTo>
                  <a:lnTo>
                    <a:pt x="1231" y="7366"/>
                  </a:lnTo>
                  <a:lnTo>
                    <a:pt x="1231" y="7235"/>
                  </a:lnTo>
                  <a:lnTo>
                    <a:pt x="1231" y="7105"/>
                  </a:lnTo>
                  <a:lnTo>
                    <a:pt x="1250" y="6993"/>
                  </a:lnTo>
                  <a:lnTo>
                    <a:pt x="1325" y="6732"/>
                  </a:lnTo>
                  <a:lnTo>
                    <a:pt x="1418" y="6489"/>
                  </a:lnTo>
                  <a:lnTo>
                    <a:pt x="1548" y="6247"/>
                  </a:lnTo>
                  <a:lnTo>
                    <a:pt x="1716" y="6023"/>
                  </a:lnTo>
                  <a:lnTo>
                    <a:pt x="1903" y="5818"/>
                  </a:lnTo>
                  <a:lnTo>
                    <a:pt x="2108" y="5613"/>
                  </a:lnTo>
                  <a:lnTo>
                    <a:pt x="2332" y="5445"/>
                  </a:lnTo>
                  <a:lnTo>
                    <a:pt x="2555" y="5277"/>
                  </a:lnTo>
                  <a:lnTo>
                    <a:pt x="2779" y="5147"/>
                  </a:lnTo>
                  <a:lnTo>
                    <a:pt x="3003" y="5053"/>
                  </a:lnTo>
                  <a:lnTo>
                    <a:pt x="3133" y="4979"/>
                  </a:lnTo>
                  <a:lnTo>
                    <a:pt x="3245" y="4867"/>
                  </a:lnTo>
                  <a:lnTo>
                    <a:pt x="3320" y="4755"/>
                  </a:lnTo>
                  <a:lnTo>
                    <a:pt x="3357" y="4606"/>
                  </a:lnTo>
                  <a:lnTo>
                    <a:pt x="3357" y="4475"/>
                  </a:lnTo>
                  <a:lnTo>
                    <a:pt x="3339" y="4326"/>
                  </a:lnTo>
                  <a:lnTo>
                    <a:pt x="3264" y="4214"/>
                  </a:lnTo>
                  <a:lnTo>
                    <a:pt x="3208" y="4158"/>
                  </a:lnTo>
                  <a:lnTo>
                    <a:pt x="3152" y="4102"/>
                  </a:lnTo>
                  <a:lnTo>
                    <a:pt x="2872" y="3879"/>
                  </a:lnTo>
                  <a:lnTo>
                    <a:pt x="2462" y="3580"/>
                  </a:lnTo>
                  <a:lnTo>
                    <a:pt x="2033" y="3207"/>
                  </a:lnTo>
                  <a:lnTo>
                    <a:pt x="1810" y="3002"/>
                  </a:lnTo>
                  <a:lnTo>
                    <a:pt x="1604" y="2797"/>
                  </a:lnTo>
                  <a:lnTo>
                    <a:pt x="1437" y="2573"/>
                  </a:lnTo>
                  <a:lnTo>
                    <a:pt x="1287" y="2350"/>
                  </a:lnTo>
                  <a:lnTo>
                    <a:pt x="1176" y="2107"/>
                  </a:lnTo>
                  <a:lnTo>
                    <a:pt x="1157" y="1995"/>
                  </a:lnTo>
                  <a:lnTo>
                    <a:pt x="1120" y="1884"/>
                  </a:lnTo>
                  <a:lnTo>
                    <a:pt x="1120" y="1772"/>
                  </a:lnTo>
                  <a:lnTo>
                    <a:pt x="1120" y="1660"/>
                  </a:lnTo>
                  <a:lnTo>
                    <a:pt x="1138" y="1548"/>
                  </a:lnTo>
                  <a:lnTo>
                    <a:pt x="1176" y="1436"/>
                  </a:lnTo>
                  <a:lnTo>
                    <a:pt x="1231" y="1324"/>
                  </a:lnTo>
                  <a:lnTo>
                    <a:pt x="1306" y="1231"/>
                  </a:lnTo>
                  <a:lnTo>
                    <a:pt x="1399" y="1119"/>
                  </a:lnTo>
                  <a:lnTo>
                    <a:pt x="1530" y="1026"/>
                  </a:lnTo>
                  <a:lnTo>
                    <a:pt x="1604" y="933"/>
                  </a:lnTo>
                  <a:lnTo>
                    <a:pt x="1679" y="839"/>
                  </a:lnTo>
                  <a:lnTo>
                    <a:pt x="1716" y="727"/>
                  </a:lnTo>
                  <a:lnTo>
                    <a:pt x="1735" y="634"/>
                  </a:lnTo>
                  <a:lnTo>
                    <a:pt x="1735" y="522"/>
                  </a:lnTo>
                  <a:lnTo>
                    <a:pt x="1698" y="429"/>
                  </a:lnTo>
                  <a:lnTo>
                    <a:pt x="1660" y="336"/>
                  </a:lnTo>
                  <a:lnTo>
                    <a:pt x="1604" y="243"/>
                  </a:lnTo>
                  <a:lnTo>
                    <a:pt x="1548" y="168"/>
                  </a:lnTo>
                  <a:lnTo>
                    <a:pt x="1455" y="93"/>
                  </a:lnTo>
                  <a:lnTo>
                    <a:pt x="1381" y="37"/>
                  </a:lnTo>
                  <a:lnTo>
                    <a:pt x="1287" y="19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 flipH="1">
              <a:off x="804488" y="731097"/>
              <a:ext cx="153303" cy="100935"/>
            </a:xfrm>
            <a:custGeom>
              <a:avLst/>
              <a:gdLst/>
              <a:ahLst/>
              <a:cxnLst/>
              <a:rect l="l" t="t" r="r" b="b"/>
              <a:pathLst>
                <a:path w="4476" h="2947" extrusionOk="0">
                  <a:moveTo>
                    <a:pt x="1437" y="0"/>
                  </a:moveTo>
                  <a:lnTo>
                    <a:pt x="1269" y="19"/>
                  </a:lnTo>
                  <a:lnTo>
                    <a:pt x="1120" y="19"/>
                  </a:lnTo>
                  <a:lnTo>
                    <a:pt x="952" y="56"/>
                  </a:lnTo>
                  <a:lnTo>
                    <a:pt x="784" y="94"/>
                  </a:lnTo>
                  <a:lnTo>
                    <a:pt x="635" y="150"/>
                  </a:lnTo>
                  <a:lnTo>
                    <a:pt x="467" y="206"/>
                  </a:lnTo>
                  <a:lnTo>
                    <a:pt x="299" y="299"/>
                  </a:lnTo>
                  <a:lnTo>
                    <a:pt x="206" y="355"/>
                  </a:lnTo>
                  <a:lnTo>
                    <a:pt x="131" y="448"/>
                  </a:lnTo>
                  <a:lnTo>
                    <a:pt x="75" y="541"/>
                  </a:lnTo>
                  <a:lnTo>
                    <a:pt x="38" y="634"/>
                  </a:lnTo>
                  <a:lnTo>
                    <a:pt x="1" y="728"/>
                  </a:lnTo>
                  <a:lnTo>
                    <a:pt x="1" y="840"/>
                  </a:lnTo>
                  <a:lnTo>
                    <a:pt x="19" y="933"/>
                  </a:lnTo>
                  <a:lnTo>
                    <a:pt x="38" y="1026"/>
                  </a:lnTo>
                  <a:lnTo>
                    <a:pt x="94" y="1119"/>
                  </a:lnTo>
                  <a:lnTo>
                    <a:pt x="150" y="1194"/>
                  </a:lnTo>
                  <a:lnTo>
                    <a:pt x="206" y="1268"/>
                  </a:lnTo>
                  <a:lnTo>
                    <a:pt x="280" y="1324"/>
                  </a:lnTo>
                  <a:lnTo>
                    <a:pt x="374" y="1343"/>
                  </a:lnTo>
                  <a:lnTo>
                    <a:pt x="467" y="1362"/>
                  </a:lnTo>
                  <a:lnTo>
                    <a:pt x="579" y="1343"/>
                  </a:lnTo>
                  <a:lnTo>
                    <a:pt x="691" y="1306"/>
                  </a:lnTo>
                  <a:lnTo>
                    <a:pt x="952" y="1194"/>
                  </a:lnTo>
                  <a:lnTo>
                    <a:pt x="1194" y="1138"/>
                  </a:lnTo>
                  <a:lnTo>
                    <a:pt x="1437" y="1119"/>
                  </a:lnTo>
                  <a:lnTo>
                    <a:pt x="1660" y="1138"/>
                  </a:lnTo>
                  <a:lnTo>
                    <a:pt x="1884" y="1194"/>
                  </a:lnTo>
                  <a:lnTo>
                    <a:pt x="2089" y="1287"/>
                  </a:lnTo>
                  <a:lnTo>
                    <a:pt x="2294" y="1399"/>
                  </a:lnTo>
                  <a:lnTo>
                    <a:pt x="2499" y="1529"/>
                  </a:lnTo>
                  <a:lnTo>
                    <a:pt x="2686" y="1679"/>
                  </a:lnTo>
                  <a:lnTo>
                    <a:pt x="2872" y="1828"/>
                  </a:lnTo>
                  <a:lnTo>
                    <a:pt x="3227" y="2182"/>
                  </a:lnTo>
                  <a:lnTo>
                    <a:pt x="3581" y="2536"/>
                  </a:lnTo>
                  <a:lnTo>
                    <a:pt x="3917" y="2872"/>
                  </a:lnTo>
                  <a:lnTo>
                    <a:pt x="3972" y="2909"/>
                  </a:lnTo>
                  <a:lnTo>
                    <a:pt x="4028" y="2928"/>
                  </a:lnTo>
                  <a:lnTo>
                    <a:pt x="4140" y="2947"/>
                  </a:lnTo>
                  <a:lnTo>
                    <a:pt x="4234" y="2928"/>
                  </a:lnTo>
                  <a:lnTo>
                    <a:pt x="4327" y="2872"/>
                  </a:lnTo>
                  <a:lnTo>
                    <a:pt x="4420" y="2797"/>
                  </a:lnTo>
                  <a:lnTo>
                    <a:pt x="4457" y="2704"/>
                  </a:lnTo>
                  <a:lnTo>
                    <a:pt x="4476" y="2592"/>
                  </a:lnTo>
                  <a:lnTo>
                    <a:pt x="4457" y="2462"/>
                  </a:lnTo>
                  <a:lnTo>
                    <a:pt x="4345" y="2182"/>
                  </a:lnTo>
                  <a:lnTo>
                    <a:pt x="4196" y="1884"/>
                  </a:lnTo>
                  <a:lnTo>
                    <a:pt x="4010" y="1604"/>
                  </a:lnTo>
                  <a:lnTo>
                    <a:pt x="3805" y="1343"/>
                  </a:lnTo>
                  <a:lnTo>
                    <a:pt x="3581" y="1082"/>
                  </a:lnTo>
                  <a:lnTo>
                    <a:pt x="3338" y="840"/>
                  </a:lnTo>
                  <a:lnTo>
                    <a:pt x="3077" y="634"/>
                  </a:lnTo>
                  <a:lnTo>
                    <a:pt x="2798" y="448"/>
                  </a:lnTo>
                  <a:lnTo>
                    <a:pt x="2518" y="280"/>
                  </a:lnTo>
                  <a:lnTo>
                    <a:pt x="2220" y="150"/>
                  </a:lnTo>
                  <a:lnTo>
                    <a:pt x="1903" y="75"/>
                  </a:lnTo>
                  <a:lnTo>
                    <a:pt x="1586" y="19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 flipH="1">
              <a:off x="1151269" y="788568"/>
              <a:ext cx="372366" cy="360242"/>
            </a:xfrm>
            <a:custGeom>
              <a:avLst/>
              <a:gdLst/>
              <a:ahLst/>
              <a:cxnLst/>
              <a:rect l="l" t="t" r="r" b="b"/>
              <a:pathLst>
                <a:path w="10872" h="10518" extrusionOk="0">
                  <a:moveTo>
                    <a:pt x="8709" y="1"/>
                  </a:moveTo>
                  <a:lnTo>
                    <a:pt x="8429" y="19"/>
                  </a:lnTo>
                  <a:lnTo>
                    <a:pt x="8149" y="94"/>
                  </a:lnTo>
                  <a:lnTo>
                    <a:pt x="7888" y="168"/>
                  </a:lnTo>
                  <a:lnTo>
                    <a:pt x="7609" y="280"/>
                  </a:lnTo>
                  <a:lnTo>
                    <a:pt x="7198" y="485"/>
                  </a:lnTo>
                  <a:lnTo>
                    <a:pt x="6807" y="746"/>
                  </a:lnTo>
                  <a:lnTo>
                    <a:pt x="6434" y="1026"/>
                  </a:lnTo>
                  <a:lnTo>
                    <a:pt x="6098" y="1343"/>
                  </a:lnTo>
                  <a:lnTo>
                    <a:pt x="5781" y="1679"/>
                  </a:lnTo>
                  <a:lnTo>
                    <a:pt x="5502" y="2052"/>
                  </a:lnTo>
                  <a:lnTo>
                    <a:pt x="5241" y="2443"/>
                  </a:lnTo>
                  <a:lnTo>
                    <a:pt x="5017" y="2854"/>
                  </a:lnTo>
                  <a:lnTo>
                    <a:pt x="4905" y="2611"/>
                  </a:lnTo>
                  <a:lnTo>
                    <a:pt x="4793" y="2369"/>
                  </a:lnTo>
                  <a:lnTo>
                    <a:pt x="4513" y="1921"/>
                  </a:lnTo>
                  <a:lnTo>
                    <a:pt x="4364" y="1679"/>
                  </a:lnTo>
                  <a:lnTo>
                    <a:pt x="4178" y="1436"/>
                  </a:lnTo>
                  <a:lnTo>
                    <a:pt x="3973" y="1213"/>
                  </a:lnTo>
                  <a:lnTo>
                    <a:pt x="3861" y="1119"/>
                  </a:lnTo>
                  <a:lnTo>
                    <a:pt x="3749" y="1026"/>
                  </a:lnTo>
                  <a:lnTo>
                    <a:pt x="3618" y="952"/>
                  </a:lnTo>
                  <a:lnTo>
                    <a:pt x="3488" y="896"/>
                  </a:lnTo>
                  <a:lnTo>
                    <a:pt x="3339" y="840"/>
                  </a:lnTo>
                  <a:lnTo>
                    <a:pt x="3189" y="802"/>
                  </a:lnTo>
                  <a:lnTo>
                    <a:pt x="3040" y="784"/>
                  </a:lnTo>
                  <a:lnTo>
                    <a:pt x="2891" y="765"/>
                  </a:lnTo>
                  <a:lnTo>
                    <a:pt x="2574" y="784"/>
                  </a:lnTo>
                  <a:lnTo>
                    <a:pt x="2294" y="821"/>
                  </a:lnTo>
                  <a:lnTo>
                    <a:pt x="2015" y="896"/>
                  </a:lnTo>
                  <a:lnTo>
                    <a:pt x="1754" y="1008"/>
                  </a:lnTo>
                  <a:lnTo>
                    <a:pt x="1511" y="1138"/>
                  </a:lnTo>
                  <a:lnTo>
                    <a:pt x="1288" y="1306"/>
                  </a:lnTo>
                  <a:lnTo>
                    <a:pt x="1064" y="1492"/>
                  </a:lnTo>
                  <a:lnTo>
                    <a:pt x="859" y="1697"/>
                  </a:lnTo>
                  <a:lnTo>
                    <a:pt x="672" y="1940"/>
                  </a:lnTo>
                  <a:lnTo>
                    <a:pt x="523" y="2182"/>
                  </a:lnTo>
                  <a:lnTo>
                    <a:pt x="374" y="2425"/>
                  </a:lnTo>
                  <a:lnTo>
                    <a:pt x="262" y="2704"/>
                  </a:lnTo>
                  <a:lnTo>
                    <a:pt x="150" y="2984"/>
                  </a:lnTo>
                  <a:lnTo>
                    <a:pt x="75" y="3264"/>
                  </a:lnTo>
                  <a:lnTo>
                    <a:pt x="20" y="3562"/>
                  </a:lnTo>
                  <a:lnTo>
                    <a:pt x="1" y="3842"/>
                  </a:lnTo>
                  <a:lnTo>
                    <a:pt x="1" y="4140"/>
                  </a:lnTo>
                  <a:lnTo>
                    <a:pt x="20" y="4439"/>
                  </a:lnTo>
                  <a:lnTo>
                    <a:pt x="57" y="4718"/>
                  </a:lnTo>
                  <a:lnTo>
                    <a:pt x="113" y="4998"/>
                  </a:lnTo>
                  <a:lnTo>
                    <a:pt x="187" y="5278"/>
                  </a:lnTo>
                  <a:lnTo>
                    <a:pt x="299" y="5557"/>
                  </a:lnTo>
                  <a:lnTo>
                    <a:pt x="411" y="5818"/>
                  </a:lnTo>
                  <a:lnTo>
                    <a:pt x="523" y="6079"/>
                  </a:lnTo>
                  <a:lnTo>
                    <a:pt x="672" y="6340"/>
                  </a:lnTo>
                  <a:lnTo>
                    <a:pt x="821" y="6583"/>
                  </a:lnTo>
                  <a:lnTo>
                    <a:pt x="989" y="6825"/>
                  </a:lnTo>
                  <a:lnTo>
                    <a:pt x="1157" y="7068"/>
                  </a:lnTo>
                  <a:lnTo>
                    <a:pt x="1343" y="7310"/>
                  </a:lnTo>
                  <a:lnTo>
                    <a:pt x="1735" y="7739"/>
                  </a:lnTo>
                  <a:lnTo>
                    <a:pt x="2164" y="8149"/>
                  </a:lnTo>
                  <a:lnTo>
                    <a:pt x="2630" y="8559"/>
                  </a:lnTo>
                  <a:lnTo>
                    <a:pt x="3115" y="8932"/>
                  </a:lnTo>
                  <a:lnTo>
                    <a:pt x="3637" y="9268"/>
                  </a:lnTo>
                  <a:lnTo>
                    <a:pt x="4159" y="9585"/>
                  </a:lnTo>
                  <a:lnTo>
                    <a:pt x="4718" y="9865"/>
                  </a:lnTo>
                  <a:lnTo>
                    <a:pt x="5278" y="10107"/>
                  </a:lnTo>
                  <a:lnTo>
                    <a:pt x="5856" y="10331"/>
                  </a:lnTo>
                  <a:lnTo>
                    <a:pt x="6434" y="10517"/>
                  </a:lnTo>
                  <a:lnTo>
                    <a:pt x="6826" y="10200"/>
                  </a:lnTo>
                  <a:lnTo>
                    <a:pt x="7217" y="9846"/>
                  </a:lnTo>
                  <a:lnTo>
                    <a:pt x="7590" y="9492"/>
                  </a:lnTo>
                  <a:lnTo>
                    <a:pt x="7944" y="9137"/>
                  </a:lnTo>
                  <a:lnTo>
                    <a:pt x="8280" y="8765"/>
                  </a:lnTo>
                  <a:lnTo>
                    <a:pt x="8597" y="8354"/>
                  </a:lnTo>
                  <a:lnTo>
                    <a:pt x="8895" y="7963"/>
                  </a:lnTo>
                  <a:lnTo>
                    <a:pt x="9175" y="7534"/>
                  </a:lnTo>
                  <a:lnTo>
                    <a:pt x="9343" y="7254"/>
                  </a:lnTo>
                  <a:lnTo>
                    <a:pt x="9511" y="6974"/>
                  </a:lnTo>
                  <a:lnTo>
                    <a:pt x="9790" y="6378"/>
                  </a:lnTo>
                  <a:lnTo>
                    <a:pt x="10051" y="5781"/>
                  </a:lnTo>
                  <a:lnTo>
                    <a:pt x="10294" y="5184"/>
                  </a:lnTo>
                  <a:lnTo>
                    <a:pt x="10424" y="4811"/>
                  </a:lnTo>
                  <a:lnTo>
                    <a:pt x="10555" y="4420"/>
                  </a:lnTo>
                  <a:lnTo>
                    <a:pt x="10667" y="4028"/>
                  </a:lnTo>
                  <a:lnTo>
                    <a:pt x="10760" y="3637"/>
                  </a:lnTo>
                  <a:lnTo>
                    <a:pt x="10835" y="3245"/>
                  </a:lnTo>
                  <a:lnTo>
                    <a:pt x="10872" y="2854"/>
                  </a:lnTo>
                  <a:lnTo>
                    <a:pt x="10853" y="2462"/>
                  </a:lnTo>
                  <a:lnTo>
                    <a:pt x="10835" y="2257"/>
                  </a:lnTo>
                  <a:lnTo>
                    <a:pt x="10816" y="2070"/>
                  </a:lnTo>
                  <a:lnTo>
                    <a:pt x="10779" y="1865"/>
                  </a:lnTo>
                  <a:lnTo>
                    <a:pt x="10723" y="1679"/>
                  </a:lnTo>
                  <a:lnTo>
                    <a:pt x="10648" y="1474"/>
                  </a:lnTo>
                  <a:lnTo>
                    <a:pt x="10555" y="1306"/>
                  </a:lnTo>
                  <a:lnTo>
                    <a:pt x="10462" y="1119"/>
                  </a:lnTo>
                  <a:lnTo>
                    <a:pt x="10350" y="952"/>
                  </a:lnTo>
                  <a:lnTo>
                    <a:pt x="10219" y="784"/>
                  </a:lnTo>
                  <a:lnTo>
                    <a:pt x="10089" y="635"/>
                  </a:lnTo>
                  <a:lnTo>
                    <a:pt x="9940" y="504"/>
                  </a:lnTo>
                  <a:lnTo>
                    <a:pt x="9790" y="374"/>
                  </a:lnTo>
                  <a:lnTo>
                    <a:pt x="9623" y="262"/>
                  </a:lnTo>
                  <a:lnTo>
                    <a:pt x="9455" y="187"/>
                  </a:lnTo>
                  <a:lnTo>
                    <a:pt x="9287" y="113"/>
                  </a:lnTo>
                  <a:lnTo>
                    <a:pt x="9100" y="57"/>
                  </a:lnTo>
                  <a:lnTo>
                    <a:pt x="8895" y="19"/>
                  </a:lnTo>
                  <a:lnTo>
                    <a:pt x="87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 rot="278510">
            <a:off x="7833082" y="4010282"/>
            <a:ext cx="1010686" cy="916794"/>
            <a:chOff x="5150200" y="3156775"/>
            <a:chExt cx="1018575" cy="923950"/>
          </a:xfrm>
        </p:grpSpPr>
        <p:sp>
          <p:nvSpPr>
            <p:cNvPr id="1564" name="Google Shape;1564;p31"/>
            <p:cNvSpPr/>
            <p:nvPr/>
          </p:nvSpPr>
          <p:spPr>
            <a:xfrm>
              <a:off x="5187025" y="315677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5474650" y="368307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344575" y="348587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5493750" y="372222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5265325" y="354880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5150200" y="321877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411700" y="343972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225542" y="3893515"/>
              <a:ext cx="904051" cy="160211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6066200" y="385787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6059225" y="387325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5315675" y="378747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5313350" y="386440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5458325" y="379075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5564625" y="386627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5510550" y="362992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5519400" y="364205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5466250" y="364577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5348775" y="343880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5302175" y="344532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52500" y="345045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5282575" y="350080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170700" y="328870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208000" y="339357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425225" y="346770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83025" y="345417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5500750" y="380752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294700" y="359870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37"/>
          <p:cNvSpPr/>
          <p:nvPr/>
        </p:nvSpPr>
        <p:spPr>
          <a:xfrm>
            <a:off x="1900775" y="3249075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37"/>
          <p:cNvSpPr/>
          <p:nvPr/>
        </p:nvSpPr>
        <p:spPr>
          <a:xfrm>
            <a:off x="6485738" y="17227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37"/>
          <p:cNvSpPr txBox="1">
            <a:spLocks noGrp="1"/>
          </p:cNvSpPr>
          <p:nvPr>
            <p:ph type="title"/>
          </p:nvPr>
        </p:nvSpPr>
        <p:spPr>
          <a:xfrm>
            <a:off x="1760676" y="1397400"/>
            <a:ext cx="44856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weet ik al</a:t>
            </a:r>
          </a:p>
        </p:txBody>
      </p:sp>
      <p:sp>
        <p:nvSpPr>
          <p:cNvPr id="2030" name="Google Shape;2030;p37"/>
          <p:cNvSpPr txBox="1">
            <a:spLocks noGrp="1"/>
          </p:cNvSpPr>
          <p:nvPr>
            <p:ph type="title" idx="2"/>
          </p:nvPr>
        </p:nvSpPr>
        <p:spPr>
          <a:xfrm>
            <a:off x="6622838" y="18598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031" name="Google Shape;2031;p37"/>
          <p:cNvSpPr txBox="1">
            <a:spLocks noGrp="1"/>
          </p:cNvSpPr>
          <p:nvPr>
            <p:ph type="subTitle" idx="1"/>
          </p:nvPr>
        </p:nvSpPr>
        <p:spPr>
          <a:xfrm>
            <a:off x="1973675" y="3282972"/>
            <a:ext cx="4059600" cy="4335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Wat weet jij al over gedichten?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Denk – Deel – Wissel uit</a:t>
            </a:r>
          </a:p>
        </p:txBody>
      </p:sp>
      <p:grpSp>
        <p:nvGrpSpPr>
          <p:cNvPr id="2032" name="Google Shape;2032;p37"/>
          <p:cNvGrpSpPr/>
          <p:nvPr/>
        </p:nvGrpSpPr>
        <p:grpSpPr>
          <a:xfrm rot="278707">
            <a:off x="7744391" y="4187537"/>
            <a:ext cx="928220" cy="842081"/>
            <a:chOff x="5150200" y="3156775"/>
            <a:chExt cx="1018575" cy="923950"/>
          </a:xfrm>
        </p:grpSpPr>
        <p:sp>
          <p:nvSpPr>
            <p:cNvPr id="2033" name="Google Shape;2033;p37"/>
            <p:cNvSpPr/>
            <p:nvPr/>
          </p:nvSpPr>
          <p:spPr>
            <a:xfrm>
              <a:off x="5187025" y="315677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5474650" y="368307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5344575" y="348587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5493750" y="372222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5265325" y="354880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5150200" y="321877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5411700" y="343972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5225542" y="3893515"/>
              <a:ext cx="904051" cy="160211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6066200" y="385787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6059225" y="387325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5315675" y="378747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5313350" y="386440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5458325" y="379075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5564625" y="386627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5510550" y="362992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5519400" y="364205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5466250" y="364577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5348775" y="343880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5302175" y="344532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5352500" y="345045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5282575" y="350080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5170700" y="328870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5208000" y="339357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5425225" y="346770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5483025" y="345417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5500750" y="380752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5294700" y="359870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5069;p60">
            <a:extLst>
              <a:ext uri="{FF2B5EF4-FFF2-40B4-BE49-F238E27FC236}">
                <a16:creationId xmlns:a16="http://schemas.microsoft.com/office/drawing/2014/main" id="{AE059BD0-0B71-5B4B-B9F7-774434B89748}"/>
              </a:ext>
            </a:extLst>
          </p:cNvPr>
          <p:cNvGrpSpPr/>
          <p:nvPr/>
        </p:nvGrpSpPr>
        <p:grpSpPr>
          <a:xfrm>
            <a:off x="390511" y="92370"/>
            <a:ext cx="964812" cy="987515"/>
            <a:chOff x="2289975" y="2417638"/>
            <a:chExt cx="1079450" cy="1104850"/>
          </a:xfrm>
        </p:grpSpPr>
        <p:sp>
          <p:nvSpPr>
            <p:cNvPr id="47" name="Google Shape;5070;p60">
              <a:extLst>
                <a:ext uri="{FF2B5EF4-FFF2-40B4-BE49-F238E27FC236}">
                  <a16:creationId xmlns:a16="http://schemas.microsoft.com/office/drawing/2014/main" id="{C4ED0A74-A963-3E4C-8D31-8FDEC0AE20C2}"/>
                </a:ext>
              </a:extLst>
            </p:cNvPr>
            <p:cNvSpPr/>
            <p:nvPr/>
          </p:nvSpPr>
          <p:spPr>
            <a:xfrm>
              <a:off x="2292000" y="2417638"/>
              <a:ext cx="1077425" cy="1102075"/>
            </a:xfrm>
            <a:custGeom>
              <a:avLst/>
              <a:gdLst/>
              <a:ahLst/>
              <a:cxnLst/>
              <a:rect l="l" t="t" r="r" b="b"/>
              <a:pathLst>
                <a:path w="43097" h="44083" extrusionOk="0">
                  <a:moveTo>
                    <a:pt x="43096" y="1"/>
                  </a:moveTo>
                  <a:lnTo>
                    <a:pt x="42357" y="228"/>
                  </a:lnTo>
                  <a:lnTo>
                    <a:pt x="41618" y="493"/>
                  </a:lnTo>
                  <a:lnTo>
                    <a:pt x="40879" y="778"/>
                  </a:lnTo>
                  <a:lnTo>
                    <a:pt x="40140" y="1081"/>
                  </a:lnTo>
                  <a:lnTo>
                    <a:pt x="39401" y="1403"/>
                  </a:lnTo>
                  <a:lnTo>
                    <a:pt x="38681" y="1744"/>
                  </a:lnTo>
                  <a:lnTo>
                    <a:pt x="37941" y="2104"/>
                  </a:lnTo>
                  <a:lnTo>
                    <a:pt x="37240" y="2483"/>
                  </a:lnTo>
                  <a:lnTo>
                    <a:pt x="36520" y="2881"/>
                  </a:lnTo>
                  <a:lnTo>
                    <a:pt x="35838" y="3298"/>
                  </a:lnTo>
                  <a:lnTo>
                    <a:pt x="35155" y="3734"/>
                  </a:lnTo>
                  <a:lnTo>
                    <a:pt x="34473" y="4170"/>
                  </a:lnTo>
                  <a:lnTo>
                    <a:pt x="33810" y="4625"/>
                  </a:lnTo>
                  <a:lnTo>
                    <a:pt x="33166" y="5099"/>
                  </a:lnTo>
                  <a:lnTo>
                    <a:pt x="32540" y="5572"/>
                  </a:lnTo>
                  <a:lnTo>
                    <a:pt x="31934" y="6046"/>
                  </a:lnTo>
                  <a:lnTo>
                    <a:pt x="32521" y="5838"/>
                  </a:lnTo>
                  <a:lnTo>
                    <a:pt x="33090" y="5667"/>
                  </a:lnTo>
                  <a:lnTo>
                    <a:pt x="33677" y="5516"/>
                  </a:lnTo>
                  <a:lnTo>
                    <a:pt x="34284" y="5383"/>
                  </a:lnTo>
                  <a:lnTo>
                    <a:pt x="34871" y="5288"/>
                  </a:lnTo>
                  <a:lnTo>
                    <a:pt x="35478" y="5212"/>
                  </a:lnTo>
                  <a:lnTo>
                    <a:pt x="36084" y="5174"/>
                  </a:lnTo>
                  <a:lnTo>
                    <a:pt x="36691" y="5174"/>
                  </a:lnTo>
                  <a:lnTo>
                    <a:pt x="37449" y="5193"/>
                  </a:lnTo>
                  <a:lnTo>
                    <a:pt x="36312" y="6160"/>
                  </a:lnTo>
                  <a:lnTo>
                    <a:pt x="34890" y="7373"/>
                  </a:lnTo>
                  <a:lnTo>
                    <a:pt x="33488" y="8605"/>
                  </a:lnTo>
                  <a:lnTo>
                    <a:pt x="32995" y="8188"/>
                  </a:lnTo>
                  <a:lnTo>
                    <a:pt x="32464" y="7828"/>
                  </a:lnTo>
                  <a:lnTo>
                    <a:pt x="31934" y="7487"/>
                  </a:lnTo>
                  <a:lnTo>
                    <a:pt x="31649" y="7335"/>
                  </a:lnTo>
                  <a:lnTo>
                    <a:pt x="31365" y="7202"/>
                  </a:lnTo>
                  <a:lnTo>
                    <a:pt x="31081" y="7070"/>
                  </a:lnTo>
                  <a:lnTo>
                    <a:pt x="30797" y="6956"/>
                  </a:lnTo>
                  <a:lnTo>
                    <a:pt x="30493" y="6842"/>
                  </a:lnTo>
                  <a:lnTo>
                    <a:pt x="30190" y="6747"/>
                  </a:lnTo>
                  <a:lnTo>
                    <a:pt x="29887" y="6672"/>
                  </a:lnTo>
                  <a:lnTo>
                    <a:pt x="29584" y="6596"/>
                  </a:lnTo>
                  <a:lnTo>
                    <a:pt x="29280" y="6539"/>
                  </a:lnTo>
                  <a:lnTo>
                    <a:pt x="28958" y="6501"/>
                  </a:lnTo>
                  <a:lnTo>
                    <a:pt x="28541" y="6463"/>
                  </a:lnTo>
                  <a:lnTo>
                    <a:pt x="28124" y="6444"/>
                  </a:lnTo>
                  <a:lnTo>
                    <a:pt x="27670" y="6463"/>
                  </a:lnTo>
                  <a:lnTo>
                    <a:pt x="27234" y="6501"/>
                  </a:lnTo>
                  <a:lnTo>
                    <a:pt x="26798" y="6577"/>
                  </a:lnTo>
                  <a:lnTo>
                    <a:pt x="26362" y="6653"/>
                  </a:lnTo>
                  <a:lnTo>
                    <a:pt x="25926" y="6766"/>
                  </a:lnTo>
                  <a:lnTo>
                    <a:pt x="25509" y="6899"/>
                  </a:lnTo>
                  <a:lnTo>
                    <a:pt x="25092" y="7051"/>
                  </a:lnTo>
                  <a:lnTo>
                    <a:pt x="24675" y="7240"/>
                  </a:lnTo>
                  <a:lnTo>
                    <a:pt x="24277" y="7430"/>
                  </a:lnTo>
                  <a:lnTo>
                    <a:pt x="23879" y="7638"/>
                  </a:lnTo>
                  <a:lnTo>
                    <a:pt x="23500" y="7885"/>
                  </a:lnTo>
                  <a:lnTo>
                    <a:pt x="23140" y="8131"/>
                  </a:lnTo>
                  <a:lnTo>
                    <a:pt x="22780" y="8396"/>
                  </a:lnTo>
                  <a:lnTo>
                    <a:pt x="22420" y="8681"/>
                  </a:lnTo>
                  <a:lnTo>
                    <a:pt x="22098" y="8984"/>
                  </a:lnTo>
                  <a:lnTo>
                    <a:pt x="21776" y="9306"/>
                  </a:lnTo>
                  <a:lnTo>
                    <a:pt x="21453" y="9685"/>
                  </a:lnTo>
                  <a:lnTo>
                    <a:pt x="21131" y="10064"/>
                  </a:lnTo>
                  <a:lnTo>
                    <a:pt x="20828" y="10462"/>
                  </a:lnTo>
                  <a:lnTo>
                    <a:pt x="20544" y="10860"/>
                  </a:lnTo>
                  <a:lnTo>
                    <a:pt x="20297" y="11296"/>
                  </a:lnTo>
                  <a:lnTo>
                    <a:pt x="20051" y="11732"/>
                  </a:lnTo>
                  <a:lnTo>
                    <a:pt x="19824" y="12168"/>
                  </a:lnTo>
                  <a:lnTo>
                    <a:pt x="19615" y="12623"/>
                  </a:lnTo>
                  <a:lnTo>
                    <a:pt x="19426" y="13077"/>
                  </a:lnTo>
                  <a:lnTo>
                    <a:pt x="19236" y="13551"/>
                  </a:lnTo>
                  <a:lnTo>
                    <a:pt x="19084" y="14025"/>
                  </a:lnTo>
                  <a:lnTo>
                    <a:pt x="18952" y="14518"/>
                  </a:lnTo>
                  <a:lnTo>
                    <a:pt x="18819" y="14991"/>
                  </a:lnTo>
                  <a:lnTo>
                    <a:pt x="18705" y="15484"/>
                  </a:lnTo>
                  <a:lnTo>
                    <a:pt x="18611" y="15977"/>
                  </a:lnTo>
                  <a:lnTo>
                    <a:pt x="18535" y="16470"/>
                  </a:lnTo>
                  <a:lnTo>
                    <a:pt x="18213" y="16091"/>
                  </a:lnTo>
                  <a:lnTo>
                    <a:pt x="17890" y="15712"/>
                  </a:lnTo>
                  <a:lnTo>
                    <a:pt x="17530" y="15352"/>
                  </a:lnTo>
                  <a:lnTo>
                    <a:pt x="17189" y="15010"/>
                  </a:lnTo>
                  <a:lnTo>
                    <a:pt x="16810" y="14669"/>
                  </a:lnTo>
                  <a:lnTo>
                    <a:pt x="16431" y="14347"/>
                  </a:lnTo>
                  <a:lnTo>
                    <a:pt x="16033" y="14025"/>
                  </a:lnTo>
                  <a:lnTo>
                    <a:pt x="15635" y="13741"/>
                  </a:lnTo>
                  <a:lnTo>
                    <a:pt x="15218" y="13456"/>
                  </a:lnTo>
                  <a:lnTo>
                    <a:pt x="14801" y="13191"/>
                  </a:lnTo>
                  <a:lnTo>
                    <a:pt x="14365" y="12945"/>
                  </a:lnTo>
                  <a:lnTo>
                    <a:pt x="13911" y="12717"/>
                  </a:lnTo>
                  <a:lnTo>
                    <a:pt x="13456" y="12528"/>
                  </a:lnTo>
                  <a:lnTo>
                    <a:pt x="13001" y="12338"/>
                  </a:lnTo>
                  <a:lnTo>
                    <a:pt x="12527" y="12168"/>
                  </a:lnTo>
                  <a:lnTo>
                    <a:pt x="12053" y="12035"/>
                  </a:lnTo>
                  <a:lnTo>
                    <a:pt x="11447" y="11883"/>
                  </a:lnTo>
                  <a:lnTo>
                    <a:pt x="10821" y="11789"/>
                  </a:lnTo>
                  <a:lnTo>
                    <a:pt x="10196" y="11713"/>
                  </a:lnTo>
                  <a:lnTo>
                    <a:pt x="9571" y="11694"/>
                  </a:lnTo>
                  <a:lnTo>
                    <a:pt x="9230" y="11713"/>
                  </a:lnTo>
                  <a:lnTo>
                    <a:pt x="8888" y="11732"/>
                  </a:lnTo>
                  <a:lnTo>
                    <a:pt x="8547" y="11751"/>
                  </a:lnTo>
                  <a:lnTo>
                    <a:pt x="8206" y="11808"/>
                  </a:lnTo>
                  <a:lnTo>
                    <a:pt x="7865" y="11864"/>
                  </a:lnTo>
                  <a:lnTo>
                    <a:pt x="7524" y="11921"/>
                  </a:lnTo>
                  <a:lnTo>
                    <a:pt x="7202" y="12016"/>
                  </a:lnTo>
                  <a:lnTo>
                    <a:pt x="6861" y="12111"/>
                  </a:lnTo>
                  <a:lnTo>
                    <a:pt x="6538" y="12225"/>
                  </a:lnTo>
                  <a:lnTo>
                    <a:pt x="6235" y="12338"/>
                  </a:lnTo>
                  <a:lnTo>
                    <a:pt x="5913" y="12471"/>
                  </a:lnTo>
                  <a:lnTo>
                    <a:pt x="5610" y="12623"/>
                  </a:lnTo>
                  <a:lnTo>
                    <a:pt x="5306" y="12793"/>
                  </a:lnTo>
                  <a:lnTo>
                    <a:pt x="5022" y="12964"/>
                  </a:lnTo>
                  <a:lnTo>
                    <a:pt x="4738" y="13153"/>
                  </a:lnTo>
                  <a:lnTo>
                    <a:pt x="4454" y="13362"/>
                  </a:lnTo>
                  <a:lnTo>
                    <a:pt x="4056" y="13703"/>
                  </a:lnTo>
                  <a:lnTo>
                    <a:pt x="3677" y="14063"/>
                  </a:lnTo>
                  <a:lnTo>
                    <a:pt x="3336" y="14442"/>
                  </a:lnTo>
                  <a:lnTo>
                    <a:pt x="3013" y="14859"/>
                  </a:lnTo>
                  <a:lnTo>
                    <a:pt x="2710" y="15276"/>
                  </a:lnTo>
                  <a:lnTo>
                    <a:pt x="2445" y="15731"/>
                  </a:lnTo>
                  <a:lnTo>
                    <a:pt x="2198" y="16185"/>
                  </a:lnTo>
                  <a:lnTo>
                    <a:pt x="1990" y="16678"/>
                  </a:lnTo>
                  <a:lnTo>
                    <a:pt x="1800" y="17171"/>
                  </a:lnTo>
                  <a:lnTo>
                    <a:pt x="1630" y="17664"/>
                  </a:lnTo>
                  <a:lnTo>
                    <a:pt x="1497" y="18175"/>
                  </a:lnTo>
                  <a:lnTo>
                    <a:pt x="1383" y="18687"/>
                  </a:lnTo>
                  <a:lnTo>
                    <a:pt x="1289" y="19218"/>
                  </a:lnTo>
                  <a:lnTo>
                    <a:pt x="1232" y="19748"/>
                  </a:lnTo>
                  <a:lnTo>
                    <a:pt x="1194" y="20260"/>
                  </a:lnTo>
                  <a:lnTo>
                    <a:pt x="1175" y="20791"/>
                  </a:lnTo>
                  <a:lnTo>
                    <a:pt x="1194" y="21473"/>
                  </a:lnTo>
                  <a:lnTo>
                    <a:pt x="1251" y="22136"/>
                  </a:lnTo>
                  <a:lnTo>
                    <a:pt x="1346" y="22800"/>
                  </a:lnTo>
                  <a:lnTo>
                    <a:pt x="1459" y="23444"/>
                  </a:lnTo>
                  <a:lnTo>
                    <a:pt x="1611" y="24107"/>
                  </a:lnTo>
                  <a:lnTo>
                    <a:pt x="1800" y="24752"/>
                  </a:lnTo>
                  <a:lnTo>
                    <a:pt x="2028" y="25377"/>
                  </a:lnTo>
                  <a:lnTo>
                    <a:pt x="2274" y="26002"/>
                  </a:lnTo>
                  <a:lnTo>
                    <a:pt x="2558" y="26609"/>
                  </a:lnTo>
                  <a:lnTo>
                    <a:pt x="2862" y="27215"/>
                  </a:lnTo>
                  <a:lnTo>
                    <a:pt x="3184" y="27803"/>
                  </a:lnTo>
                  <a:lnTo>
                    <a:pt x="3544" y="28371"/>
                  </a:lnTo>
                  <a:lnTo>
                    <a:pt x="3923" y="28940"/>
                  </a:lnTo>
                  <a:lnTo>
                    <a:pt x="4321" y="29471"/>
                  </a:lnTo>
                  <a:lnTo>
                    <a:pt x="4757" y="30001"/>
                  </a:lnTo>
                  <a:lnTo>
                    <a:pt x="5193" y="30513"/>
                  </a:lnTo>
                  <a:lnTo>
                    <a:pt x="5629" y="30968"/>
                  </a:lnTo>
                  <a:lnTo>
                    <a:pt x="6084" y="31423"/>
                  </a:lnTo>
                  <a:lnTo>
                    <a:pt x="6557" y="31840"/>
                  </a:lnTo>
                  <a:lnTo>
                    <a:pt x="7050" y="32257"/>
                  </a:lnTo>
                  <a:lnTo>
                    <a:pt x="7543" y="32655"/>
                  </a:lnTo>
                  <a:lnTo>
                    <a:pt x="8054" y="33034"/>
                  </a:lnTo>
                  <a:lnTo>
                    <a:pt x="8566" y="33413"/>
                  </a:lnTo>
                  <a:lnTo>
                    <a:pt x="9097" y="33754"/>
                  </a:lnTo>
                  <a:lnTo>
                    <a:pt x="7827" y="35308"/>
                  </a:lnTo>
                  <a:lnTo>
                    <a:pt x="6595" y="36843"/>
                  </a:lnTo>
                  <a:lnTo>
                    <a:pt x="5856" y="36938"/>
                  </a:lnTo>
                  <a:lnTo>
                    <a:pt x="5117" y="37051"/>
                  </a:lnTo>
                  <a:lnTo>
                    <a:pt x="4378" y="37203"/>
                  </a:lnTo>
                  <a:lnTo>
                    <a:pt x="3658" y="37374"/>
                  </a:lnTo>
                  <a:lnTo>
                    <a:pt x="2919" y="37563"/>
                  </a:lnTo>
                  <a:lnTo>
                    <a:pt x="2217" y="37791"/>
                  </a:lnTo>
                  <a:lnTo>
                    <a:pt x="1497" y="38037"/>
                  </a:lnTo>
                  <a:lnTo>
                    <a:pt x="796" y="38302"/>
                  </a:lnTo>
                  <a:lnTo>
                    <a:pt x="720" y="38359"/>
                  </a:lnTo>
                  <a:lnTo>
                    <a:pt x="682" y="38435"/>
                  </a:lnTo>
                  <a:lnTo>
                    <a:pt x="663" y="38511"/>
                  </a:lnTo>
                  <a:lnTo>
                    <a:pt x="682" y="38586"/>
                  </a:lnTo>
                  <a:lnTo>
                    <a:pt x="720" y="38643"/>
                  </a:lnTo>
                  <a:lnTo>
                    <a:pt x="758" y="38700"/>
                  </a:lnTo>
                  <a:lnTo>
                    <a:pt x="815" y="38719"/>
                  </a:lnTo>
                  <a:lnTo>
                    <a:pt x="891" y="38738"/>
                  </a:lnTo>
                  <a:lnTo>
                    <a:pt x="967" y="38719"/>
                  </a:lnTo>
                  <a:lnTo>
                    <a:pt x="1611" y="38473"/>
                  </a:lnTo>
                  <a:lnTo>
                    <a:pt x="2236" y="38245"/>
                  </a:lnTo>
                  <a:lnTo>
                    <a:pt x="2900" y="38037"/>
                  </a:lnTo>
                  <a:lnTo>
                    <a:pt x="3544" y="37847"/>
                  </a:lnTo>
                  <a:lnTo>
                    <a:pt x="4207" y="37677"/>
                  </a:lnTo>
                  <a:lnTo>
                    <a:pt x="4871" y="37544"/>
                  </a:lnTo>
                  <a:lnTo>
                    <a:pt x="5553" y="37430"/>
                  </a:lnTo>
                  <a:lnTo>
                    <a:pt x="6216" y="37336"/>
                  </a:lnTo>
                  <a:lnTo>
                    <a:pt x="6216" y="37336"/>
                  </a:lnTo>
                  <a:lnTo>
                    <a:pt x="5799" y="37866"/>
                  </a:lnTo>
                  <a:lnTo>
                    <a:pt x="5060" y="37980"/>
                  </a:lnTo>
                  <a:lnTo>
                    <a:pt x="4321" y="38113"/>
                  </a:lnTo>
                  <a:lnTo>
                    <a:pt x="3582" y="38302"/>
                  </a:lnTo>
                  <a:lnTo>
                    <a:pt x="2862" y="38511"/>
                  </a:lnTo>
                  <a:lnTo>
                    <a:pt x="2142" y="38757"/>
                  </a:lnTo>
                  <a:lnTo>
                    <a:pt x="1440" y="39041"/>
                  </a:lnTo>
                  <a:lnTo>
                    <a:pt x="758" y="39364"/>
                  </a:lnTo>
                  <a:lnTo>
                    <a:pt x="95" y="39724"/>
                  </a:lnTo>
                  <a:lnTo>
                    <a:pt x="38" y="39780"/>
                  </a:lnTo>
                  <a:lnTo>
                    <a:pt x="0" y="39856"/>
                  </a:lnTo>
                  <a:lnTo>
                    <a:pt x="0" y="39932"/>
                  </a:lnTo>
                  <a:lnTo>
                    <a:pt x="19" y="40008"/>
                  </a:lnTo>
                  <a:lnTo>
                    <a:pt x="57" y="40065"/>
                  </a:lnTo>
                  <a:lnTo>
                    <a:pt x="95" y="40103"/>
                  </a:lnTo>
                  <a:lnTo>
                    <a:pt x="152" y="40122"/>
                  </a:lnTo>
                  <a:lnTo>
                    <a:pt x="265" y="40122"/>
                  </a:lnTo>
                  <a:lnTo>
                    <a:pt x="322" y="40103"/>
                  </a:lnTo>
                  <a:lnTo>
                    <a:pt x="910" y="39780"/>
                  </a:lnTo>
                  <a:lnTo>
                    <a:pt x="1516" y="39496"/>
                  </a:lnTo>
                  <a:lnTo>
                    <a:pt x="2142" y="39231"/>
                  </a:lnTo>
                  <a:lnTo>
                    <a:pt x="2786" y="39003"/>
                  </a:lnTo>
                  <a:lnTo>
                    <a:pt x="3430" y="38795"/>
                  </a:lnTo>
                  <a:lnTo>
                    <a:pt x="4094" y="38624"/>
                  </a:lnTo>
                  <a:lnTo>
                    <a:pt x="4757" y="38473"/>
                  </a:lnTo>
                  <a:lnTo>
                    <a:pt x="5420" y="38359"/>
                  </a:lnTo>
                  <a:lnTo>
                    <a:pt x="5420" y="38359"/>
                  </a:lnTo>
                  <a:lnTo>
                    <a:pt x="5022" y="38852"/>
                  </a:lnTo>
                  <a:lnTo>
                    <a:pt x="4397" y="38966"/>
                  </a:lnTo>
                  <a:lnTo>
                    <a:pt x="3771" y="39098"/>
                  </a:lnTo>
                  <a:lnTo>
                    <a:pt x="3165" y="39250"/>
                  </a:lnTo>
                  <a:lnTo>
                    <a:pt x="2540" y="39439"/>
                  </a:lnTo>
                  <a:lnTo>
                    <a:pt x="1952" y="39667"/>
                  </a:lnTo>
                  <a:lnTo>
                    <a:pt x="1365" y="39913"/>
                  </a:lnTo>
                  <a:lnTo>
                    <a:pt x="777" y="40178"/>
                  </a:lnTo>
                  <a:lnTo>
                    <a:pt x="227" y="40482"/>
                  </a:lnTo>
                  <a:lnTo>
                    <a:pt x="152" y="40539"/>
                  </a:lnTo>
                  <a:lnTo>
                    <a:pt x="114" y="40614"/>
                  </a:lnTo>
                  <a:lnTo>
                    <a:pt x="114" y="40690"/>
                  </a:lnTo>
                  <a:lnTo>
                    <a:pt x="133" y="40785"/>
                  </a:lnTo>
                  <a:lnTo>
                    <a:pt x="171" y="40823"/>
                  </a:lnTo>
                  <a:lnTo>
                    <a:pt x="227" y="40861"/>
                  </a:lnTo>
                  <a:lnTo>
                    <a:pt x="265" y="40880"/>
                  </a:lnTo>
                  <a:lnTo>
                    <a:pt x="322" y="40899"/>
                  </a:lnTo>
                  <a:lnTo>
                    <a:pt x="379" y="40880"/>
                  </a:lnTo>
                  <a:lnTo>
                    <a:pt x="436" y="40861"/>
                  </a:lnTo>
                  <a:lnTo>
                    <a:pt x="929" y="40595"/>
                  </a:lnTo>
                  <a:lnTo>
                    <a:pt x="1440" y="40349"/>
                  </a:lnTo>
                  <a:lnTo>
                    <a:pt x="1952" y="40141"/>
                  </a:lnTo>
                  <a:lnTo>
                    <a:pt x="2483" y="39932"/>
                  </a:lnTo>
                  <a:lnTo>
                    <a:pt x="3013" y="39761"/>
                  </a:lnTo>
                  <a:lnTo>
                    <a:pt x="3544" y="39610"/>
                  </a:lnTo>
                  <a:lnTo>
                    <a:pt x="4094" y="39477"/>
                  </a:lnTo>
                  <a:lnTo>
                    <a:pt x="4643" y="39364"/>
                  </a:lnTo>
                  <a:lnTo>
                    <a:pt x="4188" y="39970"/>
                  </a:lnTo>
                  <a:lnTo>
                    <a:pt x="3658" y="40084"/>
                  </a:lnTo>
                  <a:lnTo>
                    <a:pt x="3146" y="40216"/>
                  </a:lnTo>
                  <a:lnTo>
                    <a:pt x="2634" y="40368"/>
                  </a:lnTo>
                  <a:lnTo>
                    <a:pt x="2142" y="40539"/>
                  </a:lnTo>
                  <a:lnTo>
                    <a:pt x="1630" y="40728"/>
                  </a:lnTo>
                  <a:lnTo>
                    <a:pt x="1137" y="40955"/>
                  </a:lnTo>
                  <a:lnTo>
                    <a:pt x="663" y="41183"/>
                  </a:lnTo>
                  <a:lnTo>
                    <a:pt x="190" y="41429"/>
                  </a:lnTo>
                  <a:lnTo>
                    <a:pt x="114" y="41486"/>
                  </a:lnTo>
                  <a:lnTo>
                    <a:pt x="76" y="41562"/>
                  </a:lnTo>
                  <a:lnTo>
                    <a:pt x="76" y="41638"/>
                  </a:lnTo>
                  <a:lnTo>
                    <a:pt x="95" y="41714"/>
                  </a:lnTo>
                  <a:lnTo>
                    <a:pt x="133" y="41770"/>
                  </a:lnTo>
                  <a:lnTo>
                    <a:pt x="190" y="41808"/>
                  </a:lnTo>
                  <a:lnTo>
                    <a:pt x="227" y="41827"/>
                  </a:lnTo>
                  <a:lnTo>
                    <a:pt x="341" y="41827"/>
                  </a:lnTo>
                  <a:lnTo>
                    <a:pt x="398" y="41808"/>
                  </a:lnTo>
                  <a:lnTo>
                    <a:pt x="796" y="41600"/>
                  </a:lnTo>
                  <a:lnTo>
                    <a:pt x="1213" y="41391"/>
                  </a:lnTo>
                  <a:lnTo>
                    <a:pt x="1630" y="41221"/>
                  </a:lnTo>
                  <a:lnTo>
                    <a:pt x="2047" y="41050"/>
                  </a:lnTo>
                  <a:lnTo>
                    <a:pt x="2483" y="40880"/>
                  </a:lnTo>
                  <a:lnTo>
                    <a:pt x="2900" y="40747"/>
                  </a:lnTo>
                  <a:lnTo>
                    <a:pt x="3336" y="40614"/>
                  </a:lnTo>
                  <a:lnTo>
                    <a:pt x="3790" y="40501"/>
                  </a:lnTo>
                  <a:lnTo>
                    <a:pt x="2900" y="41695"/>
                  </a:lnTo>
                  <a:lnTo>
                    <a:pt x="2047" y="42889"/>
                  </a:lnTo>
                  <a:lnTo>
                    <a:pt x="1990" y="42964"/>
                  </a:lnTo>
                  <a:lnTo>
                    <a:pt x="1971" y="43059"/>
                  </a:lnTo>
                  <a:lnTo>
                    <a:pt x="1952" y="43135"/>
                  </a:lnTo>
                  <a:lnTo>
                    <a:pt x="1971" y="43211"/>
                  </a:lnTo>
                  <a:lnTo>
                    <a:pt x="1990" y="43305"/>
                  </a:lnTo>
                  <a:lnTo>
                    <a:pt x="2028" y="43381"/>
                  </a:lnTo>
                  <a:lnTo>
                    <a:pt x="2066" y="43438"/>
                  </a:lnTo>
                  <a:lnTo>
                    <a:pt x="2142" y="43495"/>
                  </a:lnTo>
                  <a:lnTo>
                    <a:pt x="2255" y="43571"/>
                  </a:lnTo>
                  <a:lnTo>
                    <a:pt x="2388" y="43590"/>
                  </a:lnTo>
                  <a:lnTo>
                    <a:pt x="2502" y="43571"/>
                  </a:lnTo>
                  <a:lnTo>
                    <a:pt x="2596" y="43533"/>
                  </a:lnTo>
                  <a:lnTo>
                    <a:pt x="2672" y="43476"/>
                  </a:lnTo>
                  <a:lnTo>
                    <a:pt x="2748" y="43400"/>
                  </a:lnTo>
                  <a:lnTo>
                    <a:pt x="3601" y="42244"/>
                  </a:lnTo>
                  <a:lnTo>
                    <a:pt x="4454" y="41069"/>
                  </a:lnTo>
                  <a:lnTo>
                    <a:pt x="4454" y="41069"/>
                  </a:lnTo>
                  <a:lnTo>
                    <a:pt x="4397" y="41789"/>
                  </a:lnTo>
                  <a:lnTo>
                    <a:pt x="4321" y="42491"/>
                  </a:lnTo>
                  <a:lnTo>
                    <a:pt x="4188" y="43154"/>
                  </a:lnTo>
                  <a:lnTo>
                    <a:pt x="4037" y="43798"/>
                  </a:lnTo>
                  <a:lnTo>
                    <a:pt x="4018" y="43893"/>
                  </a:lnTo>
                  <a:lnTo>
                    <a:pt x="4056" y="43969"/>
                  </a:lnTo>
                  <a:lnTo>
                    <a:pt x="4113" y="44026"/>
                  </a:lnTo>
                  <a:lnTo>
                    <a:pt x="4188" y="44064"/>
                  </a:lnTo>
                  <a:lnTo>
                    <a:pt x="4245" y="44083"/>
                  </a:lnTo>
                  <a:lnTo>
                    <a:pt x="4321" y="44064"/>
                  </a:lnTo>
                  <a:lnTo>
                    <a:pt x="4378" y="44026"/>
                  </a:lnTo>
                  <a:lnTo>
                    <a:pt x="4416" y="43988"/>
                  </a:lnTo>
                  <a:lnTo>
                    <a:pt x="4454" y="43912"/>
                  </a:lnTo>
                  <a:lnTo>
                    <a:pt x="4567" y="43514"/>
                  </a:lnTo>
                  <a:lnTo>
                    <a:pt x="4643" y="43116"/>
                  </a:lnTo>
                  <a:lnTo>
                    <a:pt x="4719" y="42699"/>
                  </a:lnTo>
                  <a:lnTo>
                    <a:pt x="4795" y="42282"/>
                  </a:lnTo>
                  <a:lnTo>
                    <a:pt x="4833" y="41846"/>
                  </a:lnTo>
                  <a:lnTo>
                    <a:pt x="4871" y="41391"/>
                  </a:lnTo>
                  <a:lnTo>
                    <a:pt x="4890" y="40937"/>
                  </a:lnTo>
                  <a:lnTo>
                    <a:pt x="4909" y="40463"/>
                  </a:lnTo>
                  <a:lnTo>
                    <a:pt x="5382" y="39837"/>
                  </a:lnTo>
                  <a:lnTo>
                    <a:pt x="5401" y="40349"/>
                  </a:lnTo>
                  <a:lnTo>
                    <a:pt x="5420" y="40842"/>
                  </a:lnTo>
                  <a:lnTo>
                    <a:pt x="5401" y="41334"/>
                  </a:lnTo>
                  <a:lnTo>
                    <a:pt x="5382" y="41827"/>
                  </a:lnTo>
                  <a:lnTo>
                    <a:pt x="5344" y="42320"/>
                  </a:lnTo>
                  <a:lnTo>
                    <a:pt x="5269" y="42813"/>
                  </a:lnTo>
                  <a:lnTo>
                    <a:pt x="5193" y="43287"/>
                  </a:lnTo>
                  <a:lnTo>
                    <a:pt x="5117" y="43760"/>
                  </a:lnTo>
                  <a:lnTo>
                    <a:pt x="5117" y="43855"/>
                  </a:lnTo>
                  <a:lnTo>
                    <a:pt x="5136" y="43931"/>
                  </a:lnTo>
                  <a:lnTo>
                    <a:pt x="5193" y="43988"/>
                  </a:lnTo>
                  <a:lnTo>
                    <a:pt x="5288" y="44026"/>
                  </a:lnTo>
                  <a:lnTo>
                    <a:pt x="5401" y="44026"/>
                  </a:lnTo>
                  <a:lnTo>
                    <a:pt x="5458" y="43988"/>
                  </a:lnTo>
                  <a:lnTo>
                    <a:pt x="5515" y="43931"/>
                  </a:lnTo>
                  <a:lnTo>
                    <a:pt x="5534" y="43855"/>
                  </a:lnTo>
                  <a:lnTo>
                    <a:pt x="5648" y="43305"/>
                  </a:lnTo>
                  <a:lnTo>
                    <a:pt x="5723" y="42756"/>
                  </a:lnTo>
                  <a:lnTo>
                    <a:pt x="5780" y="42187"/>
                  </a:lnTo>
                  <a:lnTo>
                    <a:pt x="5837" y="41619"/>
                  </a:lnTo>
                  <a:lnTo>
                    <a:pt x="5856" y="41050"/>
                  </a:lnTo>
                  <a:lnTo>
                    <a:pt x="5837" y="40482"/>
                  </a:lnTo>
                  <a:lnTo>
                    <a:pt x="5818" y="39894"/>
                  </a:lnTo>
                  <a:lnTo>
                    <a:pt x="5780" y="39326"/>
                  </a:lnTo>
                  <a:lnTo>
                    <a:pt x="6235" y="38738"/>
                  </a:lnTo>
                  <a:lnTo>
                    <a:pt x="6330" y="39364"/>
                  </a:lnTo>
                  <a:lnTo>
                    <a:pt x="6387" y="39989"/>
                  </a:lnTo>
                  <a:lnTo>
                    <a:pt x="6425" y="40614"/>
                  </a:lnTo>
                  <a:lnTo>
                    <a:pt x="6444" y="41259"/>
                  </a:lnTo>
                  <a:lnTo>
                    <a:pt x="6425" y="41903"/>
                  </a:lnTo>
                  <a:lnTo>
                    <a:pt x="6406" y="42528"/>
                  </a:lnTo>
                  <a:lnTo>
                    <a:pt x="6330" y="43173"/>
                  </a:lnTo>
                  <a:lnTo>
                    <a:pt x="6254" y="43817"/>
                  </a:lnTo>
                  <a:lnTo>
                    <a:pt x="6254" y="43912"/>
                  </a:lnTo>
                  <a:lnTo>
                    <a:pt x="6292" y="43988"/>
                  </a:lnTo>
                  <a:lnTo>
                    <a:pt x="6349" y="44045"/>
                  </a:lnTo>
                  <a:lnTo>
                    <a:pt x="6425" y="44083"/>
                  </a:lnTo>
                  <a:lnTo>
                    <a:pt x="6463" y="44083"/>
                  </a:lnTo>
                  <a:lnTo>
                    <a:pt x="6538" y="44064"/>
                  </a:lnTo>
                  <a:lnTo>
                    <a:pt x="6614" y="44026"/>
                  </a:lnTo>
                  <a:lnTo>
                    <a:pt x="6652" y="43969"/>
                  </a:lnTo>
                  <a:lnTo>
                    <a:pt x="6690" y="43893"/>
                  </a:lnTo>
                  <a:lnTo>
                    <a:pt x="6785" y="43173"/>
                  </a:lnTo>
                  <a:lnTo>
                    <a:pt x="6842" y="42472"/>
                  </a:lnTo>
                  <a:lnTo>
                    <a:pt x="6879" y="41751"/>
                  </a:lnTo>
                  <a:lnTo>
                    <a:pt x="6879" y="41050"/>
                  </a:lnTo>
                  <a:lnTo>
                    <a:pt x="6861" y="40349"/>
                  </a:lnTo>
                  <a:lnTo>
                    <a:pt x="6804" y="39648"/>
                  </a:lnTo>
                  <a:lnTo>
                    <a:pt x="6709" y="38966"/>
                  </a:lnTo>
                  <a:lnTo>
                    <a:pt x="6595" y="38264"/>
                  </a:lnTo>
                  <a:lnTo>
                    <a:pt x="7088" y="37639"/>
                  </a:lnTo>
                  <a:lnTo>
                    <a:pt x="7221" y="38283"/>
                  </a:lnTo>
                  <a:lnTo>
                    <a:pt x="7353" y="38909"/>
                  </a:lnTo>
                  <a:lnTo>
                    <a:pt x="7448" y="39534"/>
                  </a:lnTo>
                  <a:lnTo>
                    <a:pt x="7524" y="40159"/>
                  </a:lnTo>
                  <a:lnTo>
                    <a:pt x="7562" y="40785"/>
                  </a:lnTo>
                  <a:lnTo>
                    <a:pt x="7600" y="41410"/>
                  </a:lnTo>
                  <a:lnTo>
                    <a:pt x="7600" y="42017"/>
                  </a:lnTo>
                  <a:lnTo>
                    <a:pt x="7562" y="42604"/>
                  </a:lnTo>
                  <a:lnTo>
                    <a:pt x="7581" y="42699"/>
                  </a:lnTo>
                  <a:lnTo>
                    <a:pt x="7619" y="42775"/>
                  </a:lnTo>
                  <a:lnTo>
                    <a:pt x="7694" y="42813"/>
                  </a:lnTo>
                  <a:lnTo>
                    <a:pt x="7770" y="42832"/>
                  </a:lnTo>
                  <a:lnTo>
                    <a:pt x="7865" y="42832"/>
                  </a:lnTo>
                  <a:lnTo>
                    <a:pt x="7941" y="42775"/>
                  </a:lnTo>
                  <a:lnTo>
                    <a:pt x="7979" y="42718"/>
                  </a:lnTo>
                  <a:lnTo>
                    <a:pt x="8017" y="42642"/>
                  </a:lnTo>
                  <a:lnTo>
                    <a:pt x="8036" y="41979"/>
                  </a:lnTo>
                  <a:lnTo>
                    <a:pt x="8036" y="41316"/>
                  </a:lnTo>
                  <a:lnTo>
                    <a:pt x="7998" y="40652"/>
                  </a:lnTo>
                  <a:lnTo>
                    <a:pt x="7941" y="39970"/>
                  </a:lnTo>
                  <a:lnTo>
                    <a:pt x="7846" y="39288"/>
                  </a:lnTo>
                  <a:lnTo>
                    <a:pt x="7732" y="38586"/>
                  </a:lnTo>
                  <a:lnTo>
                    <a:pt x="7600" y="37904"/>
                  </a:lnTo>
                  <a:lnTo>
                    <a:pt x="7429" y="37222"/>
                  </a:lnTo>
                  <a:lnTo>
                    <a:pt x="8623" y="35725"/>
                  </a:lnTo>
                  <a:lnTo>
                    <a:pt x="9855" y="34209"/>
                  </a:lnTo>
                  <a:lnTo>
                    <a:pt x="10386" y="34512"/>
                  </a:lnTo>
                  <a:lnTo>
                    <a:pt x="10897" y="34796"/>
                  </a:lnTo>
                  <a:lnTo>
                    <a:pt x="11428" y="35061"/>
                  </a:lnTo>
                  <a:lnTo>
                    <a:pt x="11978" y="35308"/>
                  </a:lnTo>
                  <a:lnTo>
                    <a:pt x="12527" y="35554"/>
                  </a:lnTo>
                  <a:lnTo>
                    <a:pt x="13077" y="35801"/>
                  </a:lnTo>
                  <a:lnTo>
                    <a:pt x="13626" y="36009"/>
                  </a:lnTo>
                  <a:lnTo>
                    <a:pt x="14176" y="36218"/>
                  </a:lnTo>
                  <a:lnTo>
                    <a:pt x="14820" y="36445"/>
                  </a:lnTo>
                  <a:lnTo>
                    <a:pt x="15446" y="36653"/>
                  </a:lnTo>
                  <a:lnTo>
                    <a:pt x="16090" y="36843"/>
                  </a:lnTo>
                  <a:lnTo>
                    <a:pt x="16734" y="37032"/>
                  </a:lnTo>
                  <a:lnTo>
                    <a:pt x="17398" y="37203"/>
                  </a:lnTo>
                  <a:lnTo>
                    <a:pt x="18042" y="37355"/>
                  </a:lnTo>
                  <a:lnTo>
                    <a:pt x="19350" y="37639"/>
                  </a:lnTo>
                  <a:lnTo>
                    <a:pt x="20676" y="37904"/>
                  </a:lnTo>
                  <a:lnTo>
                    <a:pt x="22003" y="38113"/>
                  </a:lnTo>
                  <a:lnTo>
                    <a:pt x="23330" y="38321"/>
                  </a:lnTo>
                  <a:lnTo>
                    <a:pt x="24675" y="38492"/>
                  </a:lnTo>
                  <a:lnTo>
                    <a:pt x="25718" y="37658"/>
                  </a:lnTo>
                  <a:lnTo>
                    <a:pt x="26760" y="36786"/>
                  </a:lnTo>
                  <a:lnTo>
                    <a:pt x="27802" y="35914"/>
                  </a:lnTo>
                  <a:lnTo>
                    <a:pt x="28807" y="35005"/>
                  </a:lnTo>
                  <a:lnTo>
                    <a:pt x="29792" y="34076"/>
                  </a:lnTo>
                  <a:lnTo>
                    <a:pt x="30266" y="33602"/>
                  </a:lnTo>
                  <a:lnTo>
                    <a:pt x="30740" y="33109"/>
                  </a:lnTo>
                  <a:lnTo>
                    <a:pt x="31195" y="32617"/>
                  </a:lnTo>
                  <a:lnTo>
                    <a:pt x="31649" y="32124"/>
                  </a:lnTo>
                  <a:lnTo>
                    <a:pt x="32085" y="31612"/>
                  </a:lnTo>
                  <a:lnTo>
                    <a:pt x="32521" y="31082"/>
                  </a:lnTo>
                  <a:lnTo>
                    <a:pt x="32938" y="30551"/>
                  </a:lnTo>
                  <a:lnTo>
                    <a:pt x="33336" y="30020"/>
                  </a:lnTo>
                  <a:lnTo>
                    <a:pt x="33734" y="29471"/>
                  </a:lnTo>
                  <a:lnTo>
                    <a:pt x="34113" y="28921"/>
                  </a:lnTo>
                  <a:lnTo>
                    <a:pt x="34473" y="28353"/>
                  </a:lnTo>
                  <a:lnTo>
                    <a:pt x="34814" y="27765"/>
                  </a:lnTo>
                  <a:lnTo>
                    <a:pt x="35155" y="27178"/>
                  </a:lnTo>
                  <a:lnTo>
                    <a:pt x="35459" y="26590"/>
                  </a:lnTo>
                  <a:lnTo>
                    <a:pt x="35762" y="25984"/>
                  </a:lnTo>
                  <a:lnTo>
                    <a:pt x="36027" y="25377"/>
                  </a:lnTo>
                  <a:lnTo>
                    <a:pt x="36293" y="24752"/>
                  </a:lnTo>
                  <a:lnTo>
                    <a:pt x="36520" y="24126"/>
                  </a:lnTo>
                  <a:lnTo>
                    <a:pt x="36728" y="23482"/>
                  </a:lnTo>
                  <a:lnTo>
                    <a:pt x="36918" y="22838"/>
                  </a:lnTo>
                  <a:lnTo>
                    <a:pt x="37089" y="22193"/>
                  </a:lnTo>
                  <a:lnTo>
                    <a:pt x="37240" y="21530"/>
                  </a:lnTo>
                  <a:lnTo>
                    <a:pt x="37354" y="20867"/>
                  </a:lnTo>
                  <a:lnTo>
                    <a:pt x="37449" y="20203"/>
                  </a:lnTo>
                  <a:lnTo>
                    <a:pt x="37506" y="19540"/>
                  </a:lnTo>
                  <a:lnTo>
                    <a:pt x="37543" y="18858"/>
                  </a:lnTo>
                  <a:lnTo>
                    <a:pt x="37543" y="18194"/>
                  </a:lnTo>
                  <a:lnTo>
                    <a:pt x="37524" y="17512"/>
                  </a:lnTo>
                  <a:lnTo>
                    <a:pt x="37468" y="16849"/>
                  </a:lnTo>
                  <a:lnTo>
                    <a:pt x="37392" y="16167"/>
                  </a:lnTo>
                  <a:lnTo>
                    <a:pt x="37278" y="15503"/>
                  </a:lnTo>
                  <a:lnTo>
                    <a:pt x="37145" y="14859"/>
                  </a:lnTo>
                  <a:lnTo>
                    <a:pt x="36975" y="14214"/>
                  </a:lnTo>
                  <a:lnTo>
                    <a:pt x="36766" y="13570"/>
                  </a:lnTo>
                  <a:lnTo>
                    <a:pt x="36539" y="12945"/>
                  </a:lnTo>
                  <a:lnTo>
                    <a:pt x="36255" y="12338"/>
                  </a:lnTo>
                  <a:lnTo>
                    <a:pt x="35970" y="11732"/>
                  </a:lnTo>
                  <a:lnTo>
                    <a:pt x="35629" y="11144"/>
                  </a:lnTo>
                  <a:lnTo>
                    <a:pt x="35288" y="10633"/>
                  </a:lnTo>
                  <a:lnTo>
                    <a:pt x="34928" y="10140"/>
                  </a:lnTo>
                  <a:lnTo>
                    <a:pt x="34549" y="9647"/>
                  </a:lnTo>
                  <a:lnTo>
                    <a:pt x="34113" y="9192"/>
                  </a:lnTo>
                  <a:lnTo>
                    <a:pt x="35497" y="7998"/>
                  </a:lnTo>
                  <a:lnTo>
                    <a:pt x="36880" y="6823"/>
                  </a:lnTo>
                  <a:lnTo>
                    <a:pt x="37828" y="6008"/>
                  </a:lnTo>
                  <a:lnTo>
                    <a:pt x="37866" y="6672"/>
                  </a:lnTo>
                  <a:lnTo>
                    <a:pt x="37885" y="7335"/>
                  </a:lnTo>
                  <a:lnTo>
                    <a:pt x="37847" y="7998"/>
                  </a:lnTo>
                  <a:lnTo>
                    <a:pt x="37790" y="8662"/>
                  </a:lnTo>
                  <a:lnTo>
                    <a:pt x="37676" y="9325"/>
                  </a:lnTo>
                  <a:lnTo>
                    <a:pt x="37543" y="9969"/>
                  </a:lnTo>
                  <a:lnTo>
                    <a:pt x="37373" y="10614"/>
                  </a:lnTo>
                  <a:lnTo>
                    <a:pt x="37164" y="11239"/>
                  </a:lnTo>
                  <a:lnTo>
                    <a:pt x="37164" y="11239"/>
                  </a:lnTo>
                  <a:lnTo>
                    <a:pt x="37733" y="10652"/>
                  </a:lnTo>
                  <a:lnTo>
                    <a:pt x="38264" y="10064"/>
                  </a:lnTo>
                  <a:lnTo>
                    <a:pt x="38775" y="9439"/>
                  </a:lnTo>
                  <a:lnTo>
                    <a:pt x="39268" y="8813"/>
                  </a:lnTo>
                  <a:lnTo>
                    <a:pt x="39742" y="8150"/>
                  </a:lnTo>
                  <a:lnTo>
                    <a:pt x="40178" y="7468"/>
                  </a:lnTo>
                  <a:lnTo>
                    <a:pt x="40595" y="6785"/>
                  </a:lnTo>
                  <a:lnTo>
                    <a:pt x="40974" y="6084"/>
                  </a:lnTo>
                  <a:lnTo>
                    <a:pt x="41334" y="5345"/>
                  </a:lnTo>
                  <a:lnTo>
                    <a:pt x="41675" y="4625"/>
                  </a:lnTo>
                  <a:lnTo>
                    <a:pt x="41978" y="3867"/>
                  </a:lnTo>
                  <a:lnTo>
                    <a:pt x="42262" y="3109"/>
                  </a:lnTo>
                  <a:lnTo>
                    <a:pt x="42509" y="2351"/>
                  </a:lnTo>
                  <a:lnTo>
                    <a:pt x="42736" y="1574"/>
                  </a:lnTo>
                  <a:lnTo>
                    <a:pt x="42926" y="797"/>
                  </a:lnTo>
                  <a:lnTo>
                    <a:pt x="4309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5071;p60">
              <a:extLst>
                <a:ext uri="{FF2B5EF4-FFF2-40B4-BE49-F238E27FC236}">
                  <a16:creationId xmlns:a16="http://schemas.microsoft.com/office/drawing/2014/main" id="{9A17F537-03E3-604D-BB99-198AFE548151}"/>
                </a:ext>
              </a:extLst>
            </p:cNvPr>
            <p:cNvGrpSpPr/>
            <p:nvPr/>
          </p:nvGrpSpPr>
          <p:grpSpPr>
            <a:xfrm>
              <a:off x="2289975" y="2420913"/>
              <a:ext cx="1077425" cy="1101575"/>
              <a:chOff x="1661325" y="238125"/>
              <a:chExt cx="1077425" cy="1101575"/>
            </a:xfrm>
          </p:grpSpPr>
          <p:sp>
            <p:nvSpPr>
              <p:cNvPr id="49" name="Google Shape;5072;p60">
                <a:extLst>
                  <a:ext uri="{FF2B5EF4-FFF2-40B4-BE49-F238E27FC236}">
                    <a16:creationId xmlns:a16="http://schemas.microsoft.com/office/drawing/2014/main" id="{4DCD1E38-5C71-6B43-9584-66B4D99C216D}"/>
                  </a:ext>
                </a:extLst>
              </p:cNvPr>
              <p:cNvSpPr/>
              <p:nvPr/>
            </p:nvSpPr>
            <p:spPr>
              <a:xfrm>
                <a:off x="2038450" y="279325"/>
                <a:ext cx="682300" cy="644875"/>
              </a:xfrm>
              <a:custGeom>
                <a:avLst/>
                <a:gdLst/>
                <a:ahLst/>
                <a:cxnLst/>
                <a:rect l="l" t="t" r="r" b="b"/>
                <a:pathLst>
                  <a:path w="27292" h="25795" extrusionOk="0">
                    <a:moveTo>
                      <a:pt x="26818" y="1"/>
                    </a:moveTo>
                    <a:lnTo>
                      <a:pt x="26723" y="20"/>
                    </a:lnTo>
                    <a:lnTo>
                      <a:pt x="26647" y="39"/>
                    </a:lnTo>
                    <a:lnTo>
                      <a:pt x="26571" y="96"/>
                    </a:lnTo>
                    <a:lnTo>
                      <a:pt x="25226" y="1176"/>
                    </a:lnTo>
                    <a:lnTo>
                      <a:pt x="23880" y="2275"/>
                    </a:lnTo>
                    <a:lnTo>
                      <a:pt x="22553" y="3374"/>
                    </a:lnTo>
                    <a:lnTo>
                      <a:pt x="21227" y="4492"/>
                    </a:lnTo>
                    <a:lnTo>
                      <a:pt x="20033" y="5516"/>
                    </a:lnTo>
                    <a:lnTo>
                      <a:pt x="18858" y="6539"/>
                    </a:lnTo>
                    <a:lnTo>
                      <a:pt x="17664" y="7582"/>
                    </a:lnTo>
                    <a:lnTo>
                      <a:pt x="16489" y="8624"/>
                    </a:lnTo>
                    <a:lnTo>
                      <a:pt x="15333" y="9685"/>
                    </a:lnTo>
                    <a:lnTo>
                      <a:pt x="14177" y="10765"/>
                    </a:lnTo>
                    <a:lnTo>
                      <a:pt x="13021" y="11846"/>
                    </a:lnTo>
                    <a:lnTo>
                      <a:pt x="11884" y="12926"/>
                    </a:lnTo>
                    <a:lnTo>
                      <a:pt x="10747" y="14025"/>
                    </a:lnTo>
                    <a:lnTo>
                      <a:pt x="9609" y="15124"/>
                    </a:lnTo>
                    <a:lnTo>
                      <a:pt x="8491" y="16224"/>
                    </a:lnTo>
                    <a:lnTo>
                      <a:pt x="7373" y="17342"/>
                    </a:lnTo>
                    <a:lnTo>
                      <a:pt x="6274" y="18479"/>
                    </a:lnTo>
                    <a:lnTo>
                      <a:pt x="5175" y="19597"/>
                    </a:lnTo>
                    <a:lnTo>
                      <a:pt x="4094" y="20753"/>
                    </a:lnTo>
                    <a:lnTo>
                      <a:pt x="3033" y="21890"/>
                    </a:lnTo>
                    <a:lnTo>
                      <a:pt x="1555" y="23501"/>
                    </a:lnTo>
                    <a:lnTo>
                      <a:pt x="115" y="25055"/>
                    </a:lnTo>
                    <a:lnTo>
                      <a:pt x="58" y="25131"/>
                    </a:lnTo>
                    <a:lnTo>
                      <a:pt x="39" y="25207"/>
                    </a:lnTo>
                    <a:lnTo>
                      <a:pt x="1" y="25301"/>
                    </a:lnTo>
                    <a:lnTo>
                      <a:pt x="1" y="25377"/>
                    </a:lnTo>
                    <a:lnTo>
                      <a:pt x="20" y="25453"/>
                    </a:lnTo>
                    <a:lnTo>
                      <a:pt x="39" y="25548"/>
                    </a:lnTo>
                    <a:lnTo>
                      <a:pt x="96" y="25624"/>
                    </a:lnTo>
                    <a:lnTo>
                      <a:pt x="153" y="25680"/>
                    </a:lnTo>
                    <a:lnTo>
                      <a:pt x="209" y="25737"/>
                    </a:lnTo>
                    <a:lnTo>
                      <a:pt x="285" y="25756"/>
                    </a:lnTo>
                    <a:lnTo>
                      <a:pt x="361" y="25794"/>
                    </a:lnTo>
                    <a:lnTo>
                      <a:pt x="437" y="25794"/>
                    </a:lnTo>
                    <a:lnTo>
                      <a:pt x="532" y="25775"/>
                    </a:lnTo>
                    <a:lnTo>
                      <a:pt x="626" y="25756"/>
                    </a:lnTo>
                    <a:lnTo>
                      <a:pt x="702" y="25718"/>
                    </a:lnTo>
                    <a:lnTo>
                      <a:pt x="759" y="25643"/>
                    </a:lnTo>
                    <a:lnTo>
                      <a:pt x="2199" y="24089"/>
                    </a:lnTo>
                    <a:lnTo>
                      <a:pt x="3659" y="22497"/>
                    </a:lnTo>
                    <a:lnTo>
                      <a:pt x="4739" y="21341"/>
                    </a:lnTo>
                    <a:lnTo>
                      <a:pt x="5819" y="20203"/>
                    </a:lnTo>
                    <a:lnTo>
                      <a:pt x="6899" y="19085"/>
                    </a:lnTo>
                    <a:lnTo>
                      <a:pt x="7999" y="17967"/>
                    </a:lnTo>
                    <a:lnTo>
                      <a:pt x="9117" y="16849"/>
                    </a:lnTo>
                    <a:lnTo>
                      <a:pt x="10216" y="15750"/>
                    </a:lnTo>
                    <a:lnTo>
                      <a:pt x="11353" y="14651"/>
                    </a:lnTo>
                    <a:lnTo>
                      <a:pt x="12471" y="13551"/>
                    </a:lnTo>
                    <a:lnTo>
                      <a:pt x="13627" y="12471"/>
                    </a:lnTo>
                    <a:lnTo>
                      <a:pt x="14764" y="11410"/>
                    </a:lnTo>
                    <a:lnTo>
                      <a:pt x="15920" y="10330"/>
                    </a:lnTo>
                    <a:lnTo>
                      <a:pt x="17076" y="9287"/>
                    </a:lnTo>
                    <a:lnTo>
                      <a:pt x="18251" y="8245"/>
                    </a:lnTo>
                    <a:lnTo>
                      <a:pt x="19426" y="7202"/>
                    </a:lnTo>
                    <a:lnTo>
                      <a:pt x="20601" y="6179"/>
                    </a:lnTo>
                    <a:lnTo>
                      <a:pt x="21795" y="5156"/>
                    </a:lnTo>
                    <a:lnTo>
                      <a:pt x="23103" y="4056"/>
                    </a:lnTo>
                    <a:lnTo>
                      <a:pt x="24449" y="2938"/>
                    </a:lnTo>
                    <a:lnTo>
                      <a:pt x="25775" y="1858"/>
                    </a:lnTo>
                    <a:lnTo>
                      <a:pt x="27121" y="778"/>
                    </a:lnTo>
                    <a:lnTo>
                      <a:pt x="27178" y="721"/>
                    </a:lnTo>
                    <a:lnTo>
                      <a:pt x="27235" y="645"/>
                    </a:lnTo>
                    <a:lnTo>
                      <a:pt x="27272" y="569"/>
                    </a:lnTo>
                    <a:lnTo>
                      <a:pt x="27291" y="475"/>
                    </a:lnTo>
                    <a:lnTo>
                      <a:pt x="27291" y="399"/>
                    </a:lnTo>
                    <a:lnTo>
                      <a:pt x="27272" y="323"/>
                    </a:lnTo>
                    <a:lnTo>
                      <a:pt x="27235" y="228"/>
                    </a:lnTo>
                    <a:lnTo>
                      <a:pt x="27197" y="152"/>
                    </a:lnTo>
                    <a:lnTo>
                      <a:pt x="27140" y="96"/>
                    </a:lnTo>
                    <a:lnTo>
                      <a:pt x="27064" y="58"/>
                    </a:lnTo>
                    <a:lnTo>
                      <a:pt x="26988" y="20"/>
                    </a:lnTo>
                    <a:lnTo>
                      <a:pt x="268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73;p60">
                <a:extLst>
                  <a:ext uri="{FF2B5EF4-FFF2-40B4-BE49-F238E27FC236}">
                    <a16:creationId xmlns:a16="http://schemas.microsoft.com/office/drawing/2014/main" id="{D0250CEB-B1C4-3A4E-8BE5-7F7C50DC5971}"/>
                  </a:ext>
                </a:extLst>
              </p:cNvPr>
              <p:cNvSpPr/>
              <p:nvPr/>
            </p:nvSpPr>
            <p:spPr>
              <a:xfrm>
                <a:off x="2460125" y="238125"/>
                <a:ext cx="278625" cy="280500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11220" extrusionOk="0">
                    <a:moveTo>
                      <a:pt x="11145" y="0"/>
                    </a:moveTo>
                    <a:lnTo>
                      <a:pt x="10405" y="227"/>
                    </a:lnTo>
                    <a:lnTo>
                      <a:pt x="9666" y="474"/>
                    </a:lnTo>
                    <a:lnTo>
                      <a:pt x="8927" y="758"/>
                    </a:lnTo>
                    <a:lnTo>
                      <a:pt x="8188" y="1061"/>
                    </a:lnTo>
                    <a:lnTo>
                      <a:pt x="7449" y="1383"/>
                    </a:lnTo>
                    <a:lnTo>
                      <a:pt x="6729" y="1725"/>
                    </a:lnTo>
                    <a:lnTo>
                      <a:pt x="6009" y="2104"/>
                    </a:lnTo>
                    <a:lnTo>
                      <a:pt x="5289" y="2483"/>
                    </a:lnTo>
                    <a:lnTo>
                      <a:pt x="4587" y="2881"/>
                    </a:lnTo>
                    <a:lnTo>
                      <a:pt x="3886" y="3298"/>
                    </a:lnTo>
                    <a:lnTo>
                      <a:pt x="3204" y="3715"/>
                    </a:lnTo>
                    <a:lnTo>
                      <a:pt x="2522" y="4150"/>
                    </a:lnTo>
                    <a:lnTo>
                      <a:pt x="1877" y="4605"/>
                    </a:lnTo>
                    <a:lnTo>
                      <a:pt x="1233" y="5079"/>
                    </a:lnTo>
                    <a:lnTo>
                      <a:pt x="607" y="5553"/>
                    </a:lnTo>
                    <a:lnTo>
                      <a:pt x="1" y="6046"/>
                    </a:lnTo>
                    <a:lnTo>
                      <a:pt x="683" y="5799"/>
                    </a:lnTo>
                    <a:lnTo>
                      <a:pt x="1403" y="5591"/>
                    </a:lnTo>
                    <a:lnTo>
                      <a:pt x="2124" y="5420"/>
                    </a:lnTo>
                    <a:lnTo>
                      <a:pt x="2844" y="5288"/>
                    </a:lnTo>
                    <a:lnTo>
                      <a:pt x="3564" y="5212"/>
                    </a:lnTo>
                    <a:lnTo>
                      <a:pt x="4303" y="5155"/>
                    </a:lnTo>
                    <a:lnTo>
                      <a:pt x="5042" y="5155"/>
                    </a:lnTo>
                    <a:lnTo>
                      <a:pt x="5781" y="5193"/>
                    </a:lnTo>
                    <a:lnTo>
                      <a:pt x="5838" y="5572"/>
                    </a:lnTo>
                    <a:lnTo>
                      <a:pt x="5876" y="5951"/>
                    </a:lnTo>
                    <a:lnTo>
                      <a:pt x="5914" y="6330"/>
                    </a:lnTo>
                    <a:lnTo>
                      <a:pt x="5933" y="6709"/>
                    </a:lnTo>
                    <a:lnTo>
                      <a:pt x="5933" y="7088"/>
                    </a:lnTo>
                    <a:lnTo>
                      <a:pt x="5933" y="7486"/>
                    </a:lnTo>
                    <a:lnTo>
                      <a:pt x="5914" y="7865"/>
                    </a:lnTo>
                    <a:lnTo>
                      <a:pt x="5876" y="8244"/>
                    </a:lnTo>
                    <a:lnTo>
                      <a:pt x="5838" y="8623"/>
                    </a:lnTo>
                    <a:lnTo>
                      <a:pt x="5781" y="9002"/>
                    </a:lnTo>
                    <a:lnTo>
                      <a:pt x="5724" y="9381"/>
                    </a:lnTo>
                    <a:lnTo>
                      <a:pt x="5649" y="9760"/>
                    </a:lnTo>
                    <a:lnTo>
                      <a:pt x="5554" y="10139"/>
                    </a:lnTo>
                    <a:lnTo>
                      <a:pt x="5459" y="10499"/>
                    </a:lnTo>
                    <a:lnTo>
                      <a:pt x="5345" y="10859"/>
                    </a:lnTo>
                    <a:lnTo>
                      <a:pt x="5213" y="11219"/>
                    </a:lnTo>
                    <a:lnTo>
                      <a:pt x="5781" y="10651"/>
                    </a:lnTo>
                    <a:lnTo>
                      <a:pt x="6312" y="10044"/>
                    </a:lnTo>
                    <a:lnTo>
                      <a:pt x="6843" y="9438"/>
                    </a:lnTo>
                    <a:lnTo>
                      <a:pt x="7316" y="8794"/>
                    </a:lnTo>
                    <a:lnTo>
                      <a:pt x="7790" y="8130"/>
                    </a:lnTo>
                    <a:lnTo>
                      <a:pt x="8226" y="7467"/>
                    </a:lnTo>
                    <a:lnTo>
                      <a:pt x="8643" y="6766"/>
                    </a:lnTo>
                    <a:lnTo>
                      <a:pt x="9041" y="6065"/>
                    </a:lnTo>
                    <a:lnTo>
                      <a:pt x="9401" y="5344"/>
                    </a:lnTo>
                    <a:lnTo>
                      <a:pt x="9723" y="4605"/>
                    </a:lnTo>
                    <a:lnTo>
                      <a:pt x="10045" y="3866"/>
                    </a:lnTo>
                    <a:lnTo>
                      <a:pt x="10311" y="3108"/>
                    </a:lnTo>
                    <a:lnTo>
                      <a:pt x="10576" y="2331"/>
                    </a:lnTo>
                    <a:lnTo>
                      <a:pt x="10785" y="1573"/>
                    </a:lnTo>
                    <a:lnTo>
                      <a:pt x="10993" y="777"/>
                    </a:lnTo>
                    <a:lnTo>
                      <a:pt x="111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074;p60">
                <a:extLst>
                  <a:ext uri="{FF2B5EF4-FFF2-40B4-BE49-F238E27FC236}">
                    <a16:creationId xmlns:a16="http://schemas.microsoft.com/office/drawing/2014/main" id="{D41E3A43-AF0C-2245-8CE8-CECD456134E8}"/>
                  </a:ext>
                </a:extLst>
              </p:cNvPr>
              <p:cNvSpPr/>
              <p:nvPr/>
            </p:nvSpPr>
            <p:spPr>
              <a:xfrm>
                <a:off x="2460125" y="238125"/>
                <a:ext cx="278625" cy="280500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11220" fill="none" extrusionOk="0">
                    <a:moveTo>
                      <a:pt x="5213" y="11219"/>
                    </a:moveTo>
                    <a:lnTo>
                      <a:pt x="5213" y="11219"/>
                    </a:lnTo>
                    <a:lnTo>
                      <a:pt x="5781" y="10651"/>
                    </a:lnTo>
                    <a:lnTo>
                      <a:pt x="6312" y="10044"/>
                    </a:lnTo>
                    <a:lnTo>
                      <a:pt x="6843" y="9438"/>
                    </a:lnTo>
                    <a:lnTo>
                      <a:pt x="7316" y="8794"/>
                    </a:lnTo>
                    <a:lnTo>
                      <a:pt x="7790" y="8130"/>
                    </a:lnTo>
                    <a:lnTo>
                      <a:pt x="8226" y="7467"/>
                    </a:lnTo>
                    <a:lnTo>
                      <a:pt x="8643" y="6766"/>
                    </a:lnTo>
                    <a:lnTo>
                      <a:pt x="9041" y="6065"/>
                    </a:lnTo>
                    <a:lnTo>
                      <a:pt x="9401" y="5344"/>
                    </a:lnTo>
                    <a:lnTo>
                      <a:pt x="9723" y="4605"/>
                    </a:lnTo>
                    <a:lnTo>
                      <a:pt x="10045" y="3866"/>
                    </a:lnTo>
                    <a:lnTo>
                      <a:pt x="10311" y="3108"/>
                    </a:lnTo>
                    <a:lnTo>
                      <a:pt x="10576" y="2331"/>
                    </a:lnTo>
                    <a:lnTo>
                      <a:pt x="10785" y="1573"/>
                    </a:lnTo>
                    <a:lnTo>
                      <a:pt x="10993" y="777"/>
                    </a:lnTo>
                    <a:lnTo>
                      <a:pt x="11145" y="0"/>
                    </a:lnTo>
                    <a:lnTo>
                      <a:pt x="11145" y="0"/>
                    </a:lnTo>
                    <a:lnTo>
                      <a:pt x="10405" y="227"/>
                    </a:lnTo>
                    <a:lnTo>
                      <a:pt x="9666" y="474"/>
                    </a:lnTo>
                    <a:lnTo>
                      <a:pt x="8927" y="758"/>
                    </a:lnTo>
                    <a:lnTo>
                      <a:pt x="8188" y="1061"/>
                    </a:lnTo>
                    <a:lnTo>
                      <a:pt x="7449" y="1383"/>
                    </a:lnTo>
                    <a:lnTo>
                      <a:pt x="6729" y="1725"/>
                    </a:lnTo>
                    <a:lnTo>
                      <a:pt x="6009" y="2104"/>
                    </a:lnTo>
                    <a:lnTo>
                      <a:pt x="5289" y="2483"/>
                    </a:lnTo>
                    <a:lnTo>
                      <a:pt x="4587" y="2881"/>
                    </a:lnTo>
                    <a:lnTo>
                      <a:pt x="3886" y="3298"/>
                    </a:lnTo>
                    <a:lnTo>
                      <a:pt x="3204" y="3715"/>
                    </a:lnTo>
                    <a:lnTo>
                      <a:pt x="2522" y="4150"/>
                    </a:lnTo>
                    <a:lnTo>
                      <a:pt x="1877" y="4605"/>
                    </a:lnTo>
                    <a:lnTo>
                      <a:pt x="1233" y="5079"/>
                    </a:lnTo>
                    <a:lnTo>
                      <a:pt x="607" y="5553"/>
                    </a:lnTo>
                    <a:lnTo>
                      <a:pt x="1" y="6046"/>
                    </a:lnTo>
                    <a:lnTo>
                      <a:pt x="1" y="6046"/>
                    </a:lnTo>
                    <a:lnTo>
                      <a:pt x="683" y="5799"/>
                    </a:lnTo>
                    <a:lnTo>
                      <a:pt x="1403" y="5591"/>
                    </a:lnTo>
                    <a:lnTo>
                      <a:pt x="2124" y="5420"/>
                    </a:lnTo>
                    <a:lnTo>
                      <a:pt x="2844" y="5288"/>
                    </a:lnTo>
                    <a:lnTo>
                      <a:pt x="3564" y="5212"/>
                    </a:lnTo>
                    <a:lnTo>
                      <a:pt x="4303" y="5155"/>
                    </a:lnTo>
                    <a:lnTo>
                      <a:pt x="5042" y="5155"/>
                    </a:lnTo>
                    <a:lnTo>
                      <a:pt x="5781" y="5193"/>
                    </a:lnTo>
                    <a:lnTo>
                      <a:pt x="5781" y="5193"/>
                    </a:lnTo>
                    <a:lnTo>
                      <a:pt x="5838" y="5572"/>
                    </a:lnTo>
                    <a:lnTo>
                      <a:pt x="5876" y="5951"/>
                    </a:lnTo>
                    <a:lnTo>
                      <a:pt x="5914" y="6330"/>
                    </a:lnTo>
                    <a:lnTo>
                      <a:pt x="5933" y="6709"/>
                    </a:lnTo>
                    <a:lnTo>
                      <a:pt x="5933" y="7088"/>
                    </a:lnTo>
                    <a:lnTo>
                      <a:pt x="5933" y="7486"/>
                    </a:lnTo>
                    <a:lnTo>
                      <a:pt x="5914" y="7865"/>
                    </a:lnTo>
                    <a:lnTo>
                      <a:pt x="5876" y="8244"/>
                    </a:lnTo>
                    <a:lnTo>
                      <a:pt x="5838" y="8623"/>
                    </a:lnTo>
                    <a:lnTo>
                      <a:pt x="5781" y="9002"/>
                    </a:lnTo>
                    <a:lnTo>
                      <a:pt x="5724" y="9381"/>
                    </a:lnTo>
                    <a:lnTo>
                      <a:pt x="5649" y="9760"/>
                    </a:lnTo>
                    <a:lnTo>
                      <a:pt x="5554" y="10139"/>
                    </a:lnTo>
                    <a:lnTo>
                      <a:pt x="5459" y="10499"/>
                    </a:lnTo>
                    <a:lnTo>
                      <a:pt x="5345" y="10859"/>
                    </a:lnTo>
                    <a:lnTo>
                      <a:pt x="5213" y="11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075;p60">
                <a:extLst>
                  <a:ext uri="{FF2B5EF4-FFF2-40B4-BE49-F238E27FC236}">
                    <a16:creationId xmlns:a16="http://schemas.microsoft.com/office/drawing/2014/main" id="{13BCA6E1-C5BA-9243-BA48-1BEB5C829BD7}"/>
                  </a:ext>
                </a:extLst>
              </p:cNvPr>
              <p:cNvSpPr/>
              <p:nvPr/>
            </p:nvSpPr>
            <p:spPr>
              <a:xfrm>
                <a:off x="1663225" y="1234975"/>
                <a:ext cx="120825" cy="10472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4189" extrusionOk="0">
                    <a:moveTo>
                      <a:pt x="4586" y="1"/>
                    </a:moveTo>
                    <a:lnTo>
                      <a:pt x="3999" y="114"/>
                    </a:lnTo>
                    <a:lnTo>
                      <a:pt x="3411" y="247"/>
                    </a:lnTo>
                    <a:lnTo>
                      <a:pt x="2843" y="399"/>
                    </a:lnTo>
                    <a:lnTo>
                      <a:pt x="2293" y="588"/>
                    </a:lnTo>
                    <a:lnTo>
                      <a:pt x="1725" y="778"/>
                    </a:lnTo>
                    <a:lnTo>
                      <a:pt x="1175" y="1005"/>
                    </a:lnTo>
                    <a:lnTo>
                      <a:pt x="644" y="1270"/>
                    </a:lnTo>
                    <a:lnTo>
                      <a:pt x="114" y="1536"/>
                    </a:lnTo>
                    <a:lnTo>
                      <a:pt x="57" y="1593"/>
                    </a:lnTo>
                    <a:lnTo>
                      <a:pt x="19" y="1668"/>
                    </a:lnTo>
                    <a:lnTo>
                      <a:pt x="0" y="1744"/>
                    </a:lnTo>
                    <a:lnTo>
                      <a:pt x="19" y="1839"/>
                    </a:lnTo>
                    <a:lnTo>
                      <a:pt x="76" y="1896"/>
                    </a:lnTo>
                    <a:lnTo>
                      <a:pt x="152" y="1934"/>
                    </a:lnTo>
                    <a:lnTo>
                      <a:pt x="247" y="1953"/>
                    </a:lnTo>
                    <a:lnTo>
                      <a:pt x="322" y="1915"/>
                    </a:lnTo>
                    <a:lnTo>
                      <a:pt x="815" y="1668"/>
                    </a:lnTo>
                    <a:lnTo>
                      <a:pt x="1308" y="1441"/>
                    </a:lnTo>
                    <a:lnTo>
                      <a:pt x="1801" y="1232"/>
                    </a:lnTo>
                    <a:lnTo>
                      <a:pt x="2312" y="1043"/>
                    </a:lnTo>
                    <a:lnTo>
                      <a:pt x="2824" y="872"/>
                    </a:lnTo>
                    <a:lnTo>
                      <a:pt x="3336" y="721"/>
                    </a:lnTo>
                    <a:lnTo>
                      <a:pt x="3866" y="588"/>
                    </a:lnTo>
                    <a:lnTo>
                      <a:pt x="4397" y="474"/>
                    </a:lnTo>
                    <a:lnTo>
                      <a:pt x="4397" y="948"/>
                    </a:lnTo>
                    <a:lnTo>
                      <a:pt x="4378" y="1403"/>
                    </a:lnTo>
                    <a:lnTo>
                      <a:pt x="4340" y="1858"/>
                    </a:lnTo>
                    <a:lnTo>
                      <a:pt x="4283" y="2275"/>
                    </a:lnTo>
                    <a:lnTo>
                      <a:pt x="4226" y="2711"/>
                    </a:lnTo>
                    <a:lnTo>
                      <a:pt x="4151" y="3109"/>
                    </a:lnTo>
                    <a:lnTo>
                      <a:pt x="4075" y="3507"/>
                    </a:lnTo>
                    <a:lnTo>
                      <a:pt x="3961" y="3905"/>
                    </a:lnTo>
                    <a:lnTo>
                      <a:pt x="3961" y="3999"/>
                    </a:lnTo>
                    <a:lnTo>
                      <a:pt x="3980" y="4075"/>
                    </a:lnTo>
                    <a:lnTo>
                      <a:pt x="4037" y="4151"/>
                    </a:lnTo>
                    <a:lnTo>
                      <a:pt x="4113" y="4189"/>
                    </a:lnTo>
                    <a:lnTo>
                      <a:pt x="4170" y="4189"/>
                    </a:lnTo>
                    <a:lnTo>
                      <a:pt x="4245" y="4170"/>
                    </a:lnTo>
                    <a:lnTo>
                      <a:pt x="4302" y="4151"/>
                    </a:lnTo>
                    <a:lnTo>
                      <a:pt x="4359" y="4094"/>
                    </a:lnTo>
                    <a:lnTo>
                      <a:pt x="4378" y="4037"/>
                    </a:lnTo>
                    <a:lnTo>
                      <a:pt x="4492" y="3601"/>
                    </a:lnTo>
                    <a:lnTo>
                      <a:pt x="4586" y="3147"/>
                    </a:lnTo>
                    <a:lnTo>
                      <a:pt x="4681" y="2692"/>
                    </a:lnTo>
                    <a:lnTo>
                      <a:pt x="4738" y="2218"/>
                    </a:lnTo>
                    <a:lnTo>
                      <a:pt x="4795" y="1744"/>
                    </a:lnTo>
                    <a:lnTo>
                      <a:pt x="4814" y="1251"/>
                    </a:lnTo>
                    <a:lnTo>
                      <a:pt x="4833" y="740"/>
                    </a:lnTo>
                    <a:lnTo>
                      <a:pt x="4833" y="209"/>
                    </a:lnTo>
                    <a:lnTo>
                      <a:pt x="4814" y="114"/>
                    </a:lnTo>
                    <a:lnTo>
                      <a:pt x="4757" y="38"/>
                    </a:lnTo>
                    <a:lnTo>
                      <a:pt x="46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076;p60">
                <a:extLst>
                  <a:ext uri="{FF2B5EF4-FFF2-40B4-BE49-F238E27FC236}">
                    <a16:creationId xmlns:a16="http://schemas.microsoft.com/office/drawing/2014/main" id="{CDB62A18-B77A-B24E-8934-AF84245A3964}"/>
                  </a:ext>
                </a:extLst>
              </p:cNvPr>
              <p:cNvSpPr/>
              <p:nvPr/>
            </p:nvSpPr>
            <p:spPr>
              <a:xfrm>
                <a:off x="1664175" y="1207975"/>
                <a:ext cx="143575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5232" extrusionOk="0">
                    <a:moveTo>
                      <a:pt x="5382" y="0"/>
                    </a:moveTo>
                    <a:lnTo>
                      <a:pt x="4700" y="76"/>
                    </a:lnTo>
                    <a:lnTo>
                      <a:pt x="4018" y="209"/>
                    </a:lnTo>
                    <a:lnTo>
                      <a:pt x="3336" y="379"/>
                    </a:lnTo>
                    <a:lnTo>
                      <a:pt x="2672" y="569"/>
                    </a:lnTo>
                    <a:lnTo>
                      <a:pt x="2009" y="796"/>
                    </a:lnTo>
                    <a:lnTo>
                      <a:pt x="1365" y="1062"/>
                    </a:lnTo>
                    <a:lnTo>
                      <a:pt x="720" y="1346"/>
                    </a:lnTo>
                    <a:lnTo>
                      <a:pt x="114" y="1668"/>
                    </a:lnTo>
                    <a:lnTo>
                      <a:pt x="38" y="1725"/>
                    </a:lnTo>
                    <a:lnTo>
                      <a:pt x="0" y="1801"/>
                    </a:lnTo>
                    <a:lnTo>
                      <a:pt x="0" y="1896"/>
                    </a:lnTo>
                    <a:lnTo>
                      <a:pt x="19" y="1971"/>
                    </a:lnTo>
                    <a:lnTo>
                      <a:pt x="76" y="2047"/>
                    </a:lnTo>
                    <a:lnTo>
                      <a:pt x="152" y="2085"/>
                    </a:lnTo>
                    <a:lnTo>
                      <a:pt x="246" y="2085"/>
                    </a:lnTo>
                    <a:lnTo>
                      <a:pt x="322" y="2066"/>
                    </a:lnTo>
                    <a:lnTo>
                      <a:pt x="891" y="1763"/>
                    </a:lnTo>
                    <a:lnTo>
                      <a:pt x="1478" y="1479"/>
                    </a:lnTo>
                    <a:lnTo>
                      <a:pt x="2085" y="1232"/>
                    </a:lnTo>
                    <a:lnTo>
                      <a:pt x="2691" y="1024"/>
                    </a:lnTo>
                    <a:lnTo>
                      <a:pt x="3317" y="834"/>
                    </a:lnTo>
                    <a:lnTo>
                      <a:pt x="3942" y="683"/>
                    </a:lnTo>
                    <a:lnTo>
                      <a:pt x="4586" y="550"/>
                    </a:lnTo>
                    <a:lnTo>
                      <a:pt x="5212" y="455"/>
                    </a:lnTo>
                    <a:lnTo>
                      <a:pt x="5269" y="1024"/>
                    </a:lnTo>
                    <a:lnTo>
                      <a:pt x="5288" y="1592"/>
                    </a:lnTo>
                    <a:lnTo>
                      <a:pt x="5307" y="2161"/>
                    </a:lnTo>
                    <a:lnTo>
                      <a:pt x="5288" y="2729"/>
                    </a:lnTo>
                    <a:lnTo>
                      <a:pt x="5250" y="3298"/>
                    </a:lnTo>
                    <a:lnTo>
                      <a:pt x="5193" y="3866"/>
                    </a:lnTo>
                    <a:lnTo>
                      <a:pt x="5098" y="4416"/>
                    </a:lnTo>
                    <a:lnTo>
                      <a:pt x="5003" y="4966"/>
                    </a:lnTo>
                    <a:lnTo>
                      <a:pt x="5003" y="5042"/>
                    </a:lnTo>
                    <a:lnTo>
                      <a:pt x="5041" y="5117"/>
                    </a:lnTo>
                    <a:lnTo>
                      <a:pt x="5098" y="5193"/>
                    </a:lnTo>
                    <a:lnTo>
                      <a:pt x="5174" y="5212"/>
                    </a:lnTo>
                    <a:lnTo>
                      <a:pt x="5212" y="5231"/>
                    </a:lnTo>
                    <a:lnTo>
                      <a:pt x="5288" y="5212"/>
                    </a:lnTo>
                    <a:lnTo>
                      <a:pt x="5344" y="5174"/>
                    </a:lnTo>
                    <a:lnTo>
                      <a:pt x="5401" y="5117"/>
                    </a:lnTo>
                    <a:lnTo>
                      <a:pt x="5420" y="5042"/>
                    </a:lnTo>
                    <a:lnTo>
                      <a:pt x="5534" y="4454"/>
                    </a:lnTo>
                    <a:lnTo>
                      <a:pt x="5629" y="3866"/>
                    </a:lnTo>
                    <a:lnTo>
                      <a:pt x="5686" y="3260"/>
                    </a:lnTo>
                    <a:lnTo>
                      <a:pt x="5723" y="2654"/>
                    </a:lnTo>
                    <a:lnTo>
                      <a:pt x="5742" y="2028"/>
                    </a:lnTo>
                    <a:lnTo>
                      <a:pt x="5723" y="1422"/>
                    </a:lnTo>
                    <a:lnTo>
                      <a:pt x="5686" y="796"/>
                    </a:lnTo>
                    <a:lnTo>
                      <a:pt x="5629" y="190"/>
                    </a:lnTo>
                    <a:lnTo>
                      <a:pt x="5610" y="95"/>
                    </a:lnTo>
                    <a:lnTo>
                      <a:pt x="5553" y="38"/>
                    </a:lnTo>
                    <a:lnTo>
                      <a:pt x="54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077;p60">
                <a:extLst>
                  <a:ext uri="{FF2B5EF4-FFF2-40B4-BE49-F238E27FC236}">
                    <a16:creationId xmlns:a16="http://schemas.microsoft.com/office/drawing/2014/main" id="{4FC8A434-5432-9A47-838B-CC5E50D67988}"/>
                  </a:ext>
                </a:extLst>
              </p:cNvPr>
              <p:cNvSpPr/>
              <p:nvPr/>
            </p:nvSpPr>
            <p:spPr>
              <a:xfrm>
                <a:off x="1661325" y="1183325"/>
                <a:ext cx="172000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6880" h="6255" extrusionOk="0">
                    <a:moveTo>
                      <a:pt x="6311" y="1"/>
                    </a:moveTo>
                    <a:lnTo>
                      <a:pt x="5496" y="77"/>
                    </a:lnTo>
                    <a:lnTo>
                      <a:pt x="4700" y="209"/>
                    </a:lnTo>
                    <a:lnTo>
                      <a:pt x="3904" y="399"/>
                    </a:lnTo>
                    <a:lnTo>
                      <a:pt x="3108" y="607"/>
                    </a:lnTo>
                    <a:lnTo>
                      <a:pt x="2331" y="873"/>
                    </a:lnTo>
                    <a:lnTo>
                      <a:pt x="1573" y="1176"/>
                    </a:lnTo>
                    <a:lnTo>
                      <a:pt x="834" y="1517"/>
                    </a:lnTo>
                    <a:lnTo>
                      <a:pt x="114" y="1896"/>
                    </a:lnTo>
                    <a:lnTo>
                      <a:pt x="38" y="1953"/>
                    </a:lnTo>
                    <a:lnTo>
                      <a:pt x="0" y="2029"/>
                    </a:lnTo>
                    <a:lnTo>
                      <a:pt x="0" y="2104"/>
                    </a:lnTo>
                    <a:lnTo>
                      <a:pt x="19" y="2199"/>
                    </a:lnTo>
                    <a:lnTo>
                      <a:pt x="76" y="2256"/>
                    </a:lnTo>
                    <a:lnTo>
                      <a:pt x="152" y="2294"/>
                    </a:lnTo>
                    <a:lnTo>
                      <a:pt x="247" y="2313"/>
                    </a:lnTo>
                    <a:lnTo>
                      <a:pt x="323" y="2275"/>
                    </a:lnTo>
                    <a:lnTo>
                      <a:pt x="1005" y="1915"/>
                    </a:lnTo>
                    <a:lnTo>
                      <a:pt x="1706" y="1593"/>
                    </a:lnTo>
                    <a:lnTo>
                      <a:pt x="2407" y="1309"/>
                    </a:lnTo>
                    <a:lnTo>
                      <a:pt x="3146" y="1062"/>
                    </a:lnTo>
                    <a:lnTo>
                      <a:pt x="3885" y="854"/>
                    </a:lnTo>
                    <a:lnTo>
                      <a:pt x="4625" y="683"/>
                    </a:lnTo>
                    <a:lnTo>
                      <a:pt x="5383" y="550"/>
                    </a:lnTo>
                    <a:lnTo>
                      <a:pt x="6160" y="456"/>
                    </a:lnTo>
                    <a:lnTo>
                      <a:pt x="6273" y="1119"/>
                    </a:lnTo>
                    <a:lnTo>
                      <a:pt x="6368" y="1820"/>
                    </a:lnTo>
                    <a:lnTo>
                      <a:pt x="6425" y="2502"/>
                    </a:lnTo>
                    <a:lnTo>
                      <a:pt x="6444" y="3204"/>
                    </a:lnTo>
                    <a:lnTo>
                      <a:pt x="6444" y="3905"/>
                    </a:lnTo>
                    <a:lnTo>
                      <a:pt x="6406" y="4606"/>
                    </a:lnTo>
                    <a:lnTo>
                      <a:pt x="6349" y="5307"/>
                    </a:lnTo>
                    <a:lnTo>
                      <a:pt x="6254" y="6009"/>
                    </a:lnTo>
                    <a:lnTo>
                      <a:pt x="6254" y="6084"/>
                    </a:lnTo>
                    <a:lnTo>
                      <a:pt x="6292" y="6160"/>
                    </a:lnTo>
                    <a:lnTo>
                      <a:pt x="6349" y="6217"/>
                    </a:lnTo>
                    <a:lnTo>
                      <a:pt x="6444" y="6255"/>
                    </a:lnTo>
                    <a:lnTo>
                      <a:pt x="6463" y="6255"/>
                    </a:lnTo>
                    <a:lnTo>
                      <a:pt x="6539" y="6236"/>
                    </a:lnTo>
                    <a:lnTo>
                      <a:pt x="6614" y="6198"/>
                    </a:lnTo>
                    <a:lnTo>
                      <a:pt x="6671" y="6141"/>
                    </a:lnTo>
                    <a:lnTo>
                      <a:pt x="6690" y="6065"/>
                    </a:lnTo>
                    <a:lnTo>
                      <a:pt x="6785" y="5326"/>
                    </a:lnTo>
                    <a:lnTo>
                      <a:pt x="6842" y="4568"/>
                    </a:lnTo>
                    <a:lnTo>
                      <a:pt x="6880" y="3829"/>
                    </a:lnTo>
                    <a:lnTo>
                      <a:pt x="6880" y="3090"/>
                    </a:lnTo>
                    <a:lnTo>
                      <a:pt x="6842" y="2351"/>
                    </a:lnTo>
                    <a:lnTo>
                      <a:pt x="6785" y="1612"/>
                    </a:lnTo>
                    <a:lnTo>
                      <a:pt x="6671" y="892"/>
                    </a:lnTo>
                    <a:lnTo>
                      <a:pt x="6539" y="171"/>
                    </a:lnTo>
                    <a:lnTo>
                      <a:pt x="6520" y="96"/>
                    </a:lnTo>
                    <a:lnTo>
                      <a:pt x="6463" y="39"/>
                    </a:lnTo>
                    <a:lnTo>
                      <a:pt x="63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078;p60">
                <a:extLst>
                  <a:ext uri="{FF2B5EF4-FFF2-40B4-BE49-F238E27FC236}">
                    <a16:creationId xmlns:a16="http://schemas.microsoft.com/office/drawing/2014/main" id="{770057EF-4087-284C-917A-222B86ECF227}"/>
                  </a:ext>
                </a:extLst>
              </p:cNvPr>
              <p:cNvSpPr/>
              <p:nvPr/>
            </p:nvSpPr>
            <p:spPr>
              <a:xfrm>
                <a:off x="1677900" y="1157750"/>
                <a:ext cx="18432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047" extrusionOk="0">
                    <a:moveTo>
                      <a:pt x="6463" y="0"/>
                    </a:moveTo>
                    <a:lnTo>
                      <a:pt x="5648" y="76"/>
                    </a:lnTo>
                    <a:lnTo>
                      <a:pt x="4852" y="190"/>
                    </a:lnTo>
                    <a:lnTo>
                      <a:pt x="4037" y="342"/>
                    </a:lnTo>
                    <a:lnTo>
                      <a:pt x="3241" y="512"/>
                    </a:lnTo>
                    <a:lnTo>
                      <a:pt x="2464" y="721"/>
                    </a:lnTo>
                    <a:lnTo>
                      <a:pt x="1668" y="948"/>
                    </a:lnTo>
                    <a:lnTo>
                      <a:pt x="910" y="1213"/>
                    </a:lnTo>
                    <a:lnTo>
                      <a:pt x="133" y="1517"/>
                    </a:lnTo>
                    <a:lnTo>
                      <a:pt x="76" y="1554"/>
                    </a:lnTo>
                    <a:lnTo>
                      <a:pt x="20" y="1630"/>
                    </a:lnTo>
                    <a:lnTo>
                      <a:pt x="1" y="1706"/>
                    </a:lnTo>
                    <a:lnTo>
                      <a:pt x="20" y="1801"/>
                    </a:lnTo>
                    <a:lnTo>
                      <a:pt x="76" y="1877"/>
                    </a:lnTo>
                    <a:lnTo>
                      <a:pt x="133" y="1915"/>
                    </a:lnTo>
                    <a:lnTo>
                      <a:pt x="228" y="1934"/>
                    </a:lnTo>
                    <a:lnTo>
                      <a:pt x="304" y="1915"/>
                    </a:lnTo>
                    <a:lnTo>
                      <a:pt x="1024" y="1630"/>
                    </a:lnTo>
                    <a:lnTo>
                      <a:pt x="1763" y="1384"/>
                    </a:lnTo>
                    <a:lnTo>
                      <a:pt x="2502" y="1156"/>
                    </a:lnTo>
                    <a:lnTo>
                      <a:pt x="3260" y="948"/>
                    </a:lnTo>
                    <a:lnTo>
                      <a:pt x="4018" y="796"/>
                    </a:lnTo>
                    <a:lnTo>
                      <a:pt x="4776" y="645"/>
                    </a:lnTo>
                    <a:lnTo>
                      <a:pt x="5553" y="531"/>
                    </a:lnTo>
                    <a:lnTo>
                      <a:pt x="6312" y="455"/>
                    </a:lnTo>
                    <a:lnTo>
                      <a:pt x="6482" y="1138"/>
                    </a:lnTo>
                    <a:lnTo>
                      <a:pt x="6634" y="1820"/>
                    </a:lnTo>
                    <a:lnTo>
                      <a:pt x="6747" y="2483"/>
                    </a:lnTo>
                    <a:lnTo>
                      <a:pt x="6842" y="3165"/>
                    </a:lnTo>
                    <a:lnTo>
                      <a:pt x="6899" y="3848"/>
                    </a:lnTo>
                    <a:lnTo>
                      <a:pt x="6937" y="4511"/>
                    </a:lnTo>
                    <a:lnTo>
                      <a:pt x="6937" y="5174"/>
                    </a:lnTo>
                    <a:lnTo>
                      <a:pt x="6918" y="5819"/>
                    </a:lnTo>
                    <a:lnTo>
                      <a:pt x="6918" y="5894"/>
                    </a:lnTo>
                    <a:lnTo>
                      <a:pt x="6975" y="5970"/>
                    </a:lnTo>
                    <a:lnTo>
                      <a:pt x="7032" y="6027"/>
                    </a:lnTo>
                    <a:lnTo>
                      <a:pt x="7126" y="6046"/>
                    </a:lnTo>
                    <a:lnTo>
                      <a:pt x="7221" y="6027"/>
                    </a:lnTo>
                    <a:lnTo>
                      <a:pt x="7278" y="5989"/>
                    </a:lnTo>
                    <a:lnTo>
                      <a:pt x="7335" y="5913"/>
                    </a:lnTo>
                    <a:lnTo>
                      <a:pt x="7354" y="5838"/>
                    </a:lnTo>
                    <a:lnTo>
                      <a:pt x="7373" y="5155"/>
                    </a:lnTo>
                    <a:lnTo>
                      <a:pt x="7373" y="4454"/>
                    </a:lnTo>
                    <a:lnTo>
                      <a:pt x="7335" y="3753"/>
                    </a:lnTo>
                    <a:lnTo>
                      <a:pt x="7259" y="3033"/>
                    </a:lnTo>
                    <a:lnTo>
                      <a:pt x="7164" y="2313"/>
                    </a:lnTo>
                    <a:lnTo>
                      <a:pt x="7032" y="1592"/>
                    </a:lnTo>
                    <a:lnTo>
                      <a:pt x="6880" y="872"/>
                    </a:lnTo>
                    <a:lnTo>
                      <a:pt x="6691" y="152"/>
                    </a:lnTo>
                    <a:lnTo>
                      <a:pt x="6653" y="95"/>
                    </a:lnTo>
                    <a:lnTo>
                      <a:pt x="6615" y="38"/>
                    </a:lnTo>
                    <a:lnTo>
                      <a:pt x="65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079;p60">
                <a:extLst>
                  <a:ext uri="{FF2B5EF4-FFF2-40B4-BE49-F238E27FC236}">
                    <a16:creationId xmlns:a16="http://schemas.microsoft.com/office/drawing/2014/main" id="{663E1241-18AB-734A-A3BE-8CC97839675B}"/>
                  </a:ext>
                </a:extLst>
              </p:cNvPr>
              <p:cNvSpPr/>
              <p:nvPr/>
            </p:nvSpPr>
            <p:spPr>
              <a:xfrm>
                <a:off x="1690700" y="399200"/>
                <a:ext cx="909225" cy="800750"/>
              </a:xfrm>
              <a:custGeom>
                <a:avLst/>
                <a:gdLst/>
                <a:ahLst/>
                <a:cxnLst/>
                <a:rect l="l" t="t" r="r" b="b"/>
                <a:pathLst>
                  <a:path w="36369" h="32030" extrusionOk="0">
                    <a:moveTo>
                      <a:pt x="26798" y="1"/>
                    </a:moveTo>
                    <a:lnTo>
                      <a:pt x="26305" y="20"/>
                    </a:lnTo>
                    <a:lnTo>
                      <a:pt x="25813" y="76"/>
                    </a:lnTo>
                    <a:lnTo>
                      <a:pt x="25320" y="171"/>
                    </a:lnTo>
                    <a:lnTo>
                      <a:pt x="24846" y="285"/>
                    </a:lnTo>
                    <a:lnTo>
                      <a:pt x="24372" y="437"/>
                    </a:lnTo>
                    <a:lnTo>
                      <a:pt x="23898" y="607"/>
                    </a:lnTo>
                    <a:lnTo>
                      <a:pt x="23444" y="816"/>
                    </a:lnTo>
                    <a:lnTo>
                      <a:pt x="22989" y="1043"/>
                    </a:lnTo>
                    <a:lnTo>
                      <a:pt x="22553" y="1289"/>
                    </a:lnTo>
                    <a:lnTo>
                      <a:pt x="22136" y="1555"/>
                    </a:lnTo>
                    <a:lnTo>
                      <a:pt x="21738" y="1858"/>
                    </a:lnTo>
                    <a:lnTo>
                      <a:pt x="21340" y="2161"/>
                    </a:lnTo>
                    <a:lnTo>
                      <a:pt x="20961" y="2502"/>
                    </a:lnTo>
                    <a:lnTo>
                      <a:pt x="20620" y="2843"/>
                    </a:lnTo>
                    <a:lnTo>
                      <a:pt x="20279" y="3222"/>
                    </a:lnTo>
                    <a:lnTo>
                      <a:pt x="19957" y="3601"/>
                    </a:lnTo>
                    <a:lnTo>
                      <a:pt x="19653" y="3999"/>
                    </a:lnTo>
                    <a:lnTo>
                      <a:pt x="19388" y="4416"/>
                    </a:lnTo>
                    <a:lnTo>
                      <a:pt x="19123" y="4833"/>
                    </a:lnTo>
                    <a:lnTo>
                      <a:pt x="18876" y="5269"/>
                    </a:lnTo>
                    <a:lnTo>
                      <a:pt x="18649" y="5724"/>
                    </a:lnTo>
                    <a:lnTo>
                      <a:pt x="18440" y="6179"/>
                    </a:lnTo>
                    <a:lnTo>
                      <a:pt x="18251" y="6634"/>
                    </a:lnTo>
                    <a:lnTo>
                      <a:pt x="18080" y="7108"/>
                    </a:lnTo>
                    <a:lnTo>
                      <a:pt x="17910" y="7581"/>
                    </a:lnTo>
                    <a:lnTo>
                      <a:pt x="17777" y="8055"/>
                    </a:lnTo>
                    <a:lnTo>
                      <a:pt x="17644" y="8548"/>
                    </a:lnTo>
                    <a:lnTo>
                      <a:pt x="17550" y="9041"/>
                    </a:lnTo>
                    <a:lnTo>
                      <a:pt x="17455" y="9533"/>
                    </a:lnTo>
                    <a:lnTo>
                      <a:pt x="17379" y="10026"/>
                    </a:lnTo>
                    <a:lnTo>
                      <a:pt x="17057" y="9628"/>
                    </a:lnTo>
                    <a:lnTo>
                      <a:pt x="16716" y="9268"/>
                    </a:lnTo>
                    <a:lnTo>
                      <a:pt x="16375" y="8908"/>
                    </a:lnTo>
                    <a:lnTo>
                      <a:pt x="16015" y="8548"/>
                    </a:lnTo>
                    <a:lnTo>
                      <a:pt x="15636" y="8207"/>
                    </a:lnTo>
                    <a:lnTo>
                      <a:pt x="15256" y="7885"/>
                    </a:lnTo>
                    <a:lnTo>
                      <a:pt x="14859" y="7581"/>
                    </a:lnTo>
                    <a:lnTo>
                      <a:pt x="14461" y="7278"/>
                    </a:lnTo>
                    <a:lnTo>
                      <a:pt x="14044" y="7013"/>
                    </a:lnTo>
                    <a:lnTo>
                      <a:pt x="13627" y="6747"/>
                    </a:lnTo>
                    <a:lnTo>
                      <a:pt x="13191" y="6501"/>
                    </a:lnTo>
                    <a:lnTo>
                      <a:pt x="12755" y="6274"/>
                    </a:lnTo>
                    <a:lnTo>
                      <a:pt x="12300" y="6065"/>
                    </a:lnTo>
                    <a:lnTo>
                      <a:pt x="11826" y="5876"/>
                    </a:lnTo>
                    <a:lnTo>
                      <a:pt x="11371" y="5724"/>
                    </a:lnTo>
                    <a:lnTo>
                      <a:pt x="10879" y="5572"/>
                    </a:lnTo>
                    <a:lnTo>
                      <a:pt x="10405" y="5459"/>
                    </a:lnTo>
                    <a:lnTo>
                      <a:pt x="9912" y="5364"/>
                    </a:lnTo>
                    <a:lnTo>
                      <a:pt x="9400" y="5307"/>
                    </a:lnTo>
                    <a:lnTo>
                      <a:pt x="8908" y="5250"/>
                    </a:lnTo>
                    <a:lnTo>
                      <a:pt x="7903" y="5250"/>
                    </a:lnTo>
                    <a:lnTo>
                      <a:pt x="7410" y="5288"/>
                    </a:lnTo>
                    <a:lnTo>
                      <a:pt x="6918" y="5364"/>
                    </a:lnTo>
                    <a:lnTo>
                      <a:pt x="6425" y="5459"/>
                    </a:lnTo>
                    <a:lnTo>
                      <a:pt x="5932" y="5572"/>
                    </a:lnTo>
                    <a:lnTo>
                      <a:pt x="5458" y="5724"/>
                    </a:lnTo>
                    <a:lnTo>
                      <a:pt x="5004" y="5914"/>
                    </a:lnTo>
                    <a:lnTo>
                      <a:pt x="4549" y="6122"/>
                    </a:lnTo>
                    <a:lnTo>
                      <a:pt x="4113" y="6349"/>
                    </a:lnTo>
                    <a:lnTo>
                      <a:pt x="3696" y="6615"/>
                    </a:lnTo>
                    <a:lnTo>
                      <a:pt x="3298" y="6899"/>
                    </a:lnTo>
                    <a:lnTo>
                      <a:pt x="2881" y="7240"/>
                    </a:lnTo>
                    <a:lnTo>
                      <a:pt x="2521" y="7600"/>
                    </a:lnTo>
                    <a:lnTo>
                      <a:pt x="2161" y="7998"/>
                    </a:lnTo>
                    <a:lnTo>
                      <a:pt x="1839" y="8396"/>
                    </a:lnTo>
                    <a:lnTo>
                      <a:pt x="1554" y="8832"/>
                    </a:lnTo>
                    <a:lnTo>
                      <a:pt x="1270" y="9268"/>
                    </a:lnTo>
                    <a:lnTo>
                      <a:pt x="1043" y="9742"/>
                    </a:lnTo>
                    <a:lnTo>
                      <a:pt x="815" y="10216"/>
                    </a:lnTo>
                    <a:lnTo>
                      <a:pt x="626" y="10708"/>
                    </a:lnTo>
                    <a:lnTo>
                      <a:pt x="455" y="11201"/>
                    </a:lnTo>
                    <a:lnTo>
                      <a:pt x="323" y="11713"/>
                    </a:lnTo>
                    <a:lnTo>
                      <a:pt x="209" y="12243"/>
                    </a:lnTo>
                    <a:lnTo>
                      <a:pt x="114" y="12755"/>
                    </a:lnTo>
                    <a:lnTo>
                      <a:pt x="57" y="13286"/>
                    </a:lnTo>
                    <a:lnTo>
                      <a:pt x="19" y="13816"/>
                    </a:lnTo>
                    <a:lnTo>
                      <a:pt x="0" y="14347"/>
                    </a:lnTo>
                    <a:lnTo>
                      <a:pt x="19" y="15010"/>
                    </a:lnTo>
                    <a:lnTo>
                      <a:pt x="76" y="15674"/>
                    </a:lnTo>
                    <a:lnTo>
                      <a:pt x="171" y="16337"/>
                    </a:lnTo>
                    <a:lnTo>
                      <a:pt x="285" y="17000"/>
                    </a:lnTo>
                    <a:lnTo>
                      <a:pt x="455" y="17645"/>
                    </a:lnTo>
                    <a:lnTo>
                      <a:pt x="645" y="18289"/>
                    </a:lnTo>
                    <a:lnTo>
                      <a:pt x="853" y="18933"/>
                    </a:lnTo>
                    <a:lnTo>
                      <a:pt x="1100" y="19540"/>
                    </a:lnTo>
                    <a:lnTo>
                      <a:pt x="1384" y="20165"/>
                    </a:lnTo>
                    <a:lnTo>
                      <a:pt x="1687" y="20753"/>
                    </a:lnTo>
                    <a:lnTo>
                      <a:pt x="2028" y="21340"/>
                    </a:lnTo>
                    <a:lnTo>
                      <a:pt x="2369" y="21928"/>
                    </a:lnTo>
                    <a:lnTo>
                      <a:pt x="2748" y="22477"/>
                    </a:lnTo>
                    <a:lnTo>
                      <a:pt x="3165" y="23027"/>
                    </a:lnTo>
                    <a:lnTo>
                      <a:pt x="3582" y="23539"/>
                    </a:lnTo>
                    <a:lnTo>
                      <a:pt x="4018" y="24050"/>
                    </a:lnTo>
                    <a:lnTo>
                      <a:pt x="4492" y="24543"/>
                    </a:lnTo>
                    <a:lnTo>
                      <a:pt x="4966" y="24998"/>
                    </a:lnTo>
                    <a:lnTo>
                      <a:pt x="5458" y="25453"/>
                    </a:lnTo>
                    <a:lnTo>
                      <a:pt x="5970" y="25889"/>
                    </a:lnTo>
                    <a:lnTo>
                      <a:pt x="6501" y="26306"/>
                    </a:lnTo>
                    <a:lnTo>
                      <a:pt x="7050" y="26704"/>
                    </a:lnTo>
                    <a:lnTo>
                      <a:pt x="7600" y="27083"/>
                    </a:lnTo>
                    <a:lnTo>
                      <a:pt x="8169" y="27443"/>
                    </a:lnTo>
                    <a:lnTo>
                      <a:pt x="8737" y="27784"/>
                    </a:lnTo>
                    <a:lnTo>
                      <a:pt x="9325" y="28125"/>
                    </a:lnTo>
                    <a:lnTo>
                      <a:pt x="9912" y="28428"/>
                    </a:lnTo>
                    <a:lnTo>
                      <a:pt x="10519" y="28732"/>
                    </a:lnTo>
                    <a:lnTo>
                      <a:pt x="11144" y="29016"/>
                    </a:lnTo>
                    <a:lnTo>
                      <a:pt x="11750" y="29281"/>
                    </a:lnTo>
                    <a:lnTo>
                      <a:pt x="12376" y="29528"/>
                    </a:lnTo>
                    <a:lnTo>
                      <a:pt x="13020" y="29774"/>
                    </a:lnTo>
                    <a:lnTo>
                      <a:pt x="13646" y="29982"/>
                    </a:lnTo>
                    <a:lnTo>
                      <a:pt x="14290" y="30191"/>
                    </a:lnTo>
                    <a:lnTo>
                      <a:pt x="14934" y="30399"/>
                    </a:lnTo>
                    <a:lnTo>
                      <a:pt x="15579" y="30570"/>
                    </a:lnTo>
                    <a:lnTo>
                      <a:pt x="16223" y="30740"/>
                    </a:lnTo>
                    <a:lnTo>
                      <a:pt x="16867" y="30911"/>
                    </a:lnTo>
                    <a:lnTo>
                      <a:pt x="18194" y="31195"/>
                    </a:lnTo>
                    <a:lnTo>
                      <a:pt x="19502" y="31442"/>
                    </a:lnTo>
                    <a:lnTo>
                      <a:pt x="20828" y="31669"/>
                    </a:lnTo>
                    <a:lnTo>
                      <a:pt x="22174" y="31859"/>
                    </a:lnTo>
                    <a:lnTo>
                      <a:pt x="23500" y="32029"/>
                    </a:lnTo>
                    <a:lnTo>
                      <a:pt x="24562" y="31195"/>
                    </a:lnTo>
                    <a:lnTo>
                      <a:pt x="25604" y="30342"/>
                    </a:lnTo>
                    <a:lnTo>
                      <a:pt x="26628" y="29452"/>
                    </a:lnTo>
                    <a:lnTo>
                      <a:pt x="27632" y="28542"/>
                    </a:lnTo>
                    <a:lnTo>
                      <a:pt x="28617" y="27613"/>
                    </a:lnTo>
                    <a:lnTo>
                      <a:pt x="29091" y="27140"/>
                    </a:lnTo>
                    <a:lnTo>
                      <a:pt x="29565" y="26647"/>
                    </a:lnTo>
                    <a:lnTo>
                      <a:pt x="30039" y="26154"/>
                    </a:lnTo>
                    <a:lnTo>
                      <a:pt x="30475" y="25661"/>
                    </a:lnTo>
                    <a:lnTo>
                      <a:pt x="30930" y="25150"/>
                    </a:lnTo>
                    <a:lnTo>
                      <a:pt x="31347" y="24638"/>
                    </a:lnTo>
                    <a:lnTo>
                      <a:pt x="31763" y="24107"/>
                    </a:lnTo>
                    <a:lnTo>
                      <a:pt x="32180" y="23558"/>
                    </a:lnTo>
                    <a:lnTo>
                      <a:pt x="32559" y="23008"/>
                    </a:lnTo>
                    <a:lnTo>
                      <a:pt x="32938" y="22458"/>
                    </a:lnTo>
                    <a:lnTo>
                      <a:pt x="33299" y="21890"/>
                    </a:lnTo>
                    <a:lnTo>
                      <a:pt x="33640" y="21302"/>
                    </a:lnTo>
                    <a:lnTo>
                      <a:pt x="33981" y="20734"/>
                    </a:lnTo>
                    <a:lnTo>
                      <a:pt x="34284" y="20127"/>
                    </a:lnTo>
                    <a:lnTo>
                      <a:pt x="34587" y="19521"/>
                    </a:lnTo>
                    <a:lnTo>
                      <a:pt x="34853" y="18915"/>
                    </a:lnTo>
                    <a:lnTo>
                      <a:pt x="35118" y="18289"/>
                    </a:lnTo>
                    <a:lnTo>
                      <a:pt x="35345" y="17664"/>
                    </a:lnTo>
                    <a:lnTo>
                      <a:pt x="35573" y="17038"/>
                    </a:lnTo>
                    <a:lnTo>
                      <a:pt x="35762" y="16394"/>
                    </a:lnTo>
                    <a:lnTo>
                      <a:pt x="35933" y="15731"/>
                    </a:lnTo>
                    <a:lnTo>
                      <a:pt x="36066" y="15086"/>
                    </a:lnTo>
                    <a:lnTo>
                      <a:pt x="36179" y="14423"/>
                    </a:lnTo>
                    <a:lnTo>
                      <a:pt x="36274" y="13760"/>
                    </a:lnTo>
                    <a:lnTo>
                      <a:pt x="36331" y="13077"/>
                    </a:lnTo>
                    <a:lnTo>
                      <a:pt x="36369" y="12414"/>
                    </a:lnTo>
                    <a:lnTo>
                      <a:pt x="36369" y="11732"/>
                    </a:lnTo>
                    <a:lnTo>
                      <a:pt x="36350" y="11068"/>
                    </a:lnTo>
                    <a:lnTo>
                      <a:pt x="36312" y="10386"/>
                    </a:lnTo>
                    <a:lnTo>
                      <a:pt x="36217" y="9723"/>
                    </a:lnTo>
                    <a:lnTo>
                      <a:pt x="36103" y="9060"/>
                    </a:lnTo>
                    <a:lnTo>
                      <a:pt x="35971" y="8396"/>
                    </a:lnTo>
                    <a:lnTo>
                      <a:pt x="35800" y="7752"/>
                    </a:lnTo>
                    <a:lnTo>
                      <a:pt x="35592" y="7126"/>
                    </a:lnTo>
                    <a:lnTo>
                      <a:pt x="35364" y="6501"/>
                    </a:lnTo>
                    <a:lnTo>
                      <a:pt x="35099" y="5876"/>
                    </a:lnTo>
                    <a:lnTo>
                      <a:pt x="34796" y="5288"/>
                    </a:lnTo>
                    <a:lnTo>
                      <a:pt x="34455" y="4701"/>
                    </a:lnTo>
                    <a:lnTo>
                      <a:pt x="34170" y="4246"/>
                    </a:lnTo>
                    <a:lnTo>
                      <a:pt x="33867" y="3829"/>
                    </a:lnTo>
                    <a:lnTo>
                      <a:pt x="33545" y="3412"/>
                    </a:lnTo>
                    <a:lnTo>
                      <a:pt x="33204" y="3014"/>
                    </a:lnTo>
                    <a:lnTo>
                      <a:pt x="32825" y="2616"/>
                    </a:lnTo>
                    <a:lnTo>
                      <a:pt x="32446" y="2256"/>
                    </a:lnTo>
                    <a:lnTo>
                      <a:pt x="32048" y="1915"/>
                    </a:lnTo>
                    <a:lnTo>
                      <a:pt x="31631" y="1593"/>
                    </a:lnTo>
                    <a:lnTo>
                      <a:pt x="31195" y="1308"/>
                    </a:lnTo>
                    <a:lnTo>
                      <a:pt x="30740" y="1024"/>
                    </a:lnTo>
                    <a:lnTo>
                      <a:pt x="30285" y="778"/>
                    </a:lnTo>
                    <a:lnTo>
                      <a:pt x="29811" y="569"/>
                    </a:lnTo>
                    <a:lnTo>
                      <a:pt x="29319" y="399"/>
                    </a:lnTo>
                    <a:lnTo>
                      <a:pt x="28826" y="247"/>
                    </a:lnTo>
                    <a:lnTo>
                      <a:pt x="28314" y="133"/>
                    </a:lnTo>
                    <a:lnTo>
                      <a:pt x="27803" y="39"/>
                    </a:lnTo>
                    <a:lnTo>
                      <a:pt x="272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080;p60">
                <a:extLst>
                  <a:ext uri="{FF2B5EF4-FFF2-40B4-BE49-F238E27FC236}">
                    <a16:creationId xmlns:a16="http://schemas.microsoft.com/office/drawing/2014/main" id="{76CDC1A4-67F9-0B48-90A1-50114A3FF699}"/>
                  </a:ext>
                </a:extLst>
              </p:cNvPr>
              <p:cNvSpPr/>
              <p:nvPr/>
            </p:nvSpPr>
            <p:spPr>
              <a:xfrm>
                <a:off x="1690700" y="399200"/>
                <a:ext cx="909225" cy="800750"/>
              </a:xfrm>
              <a:custGeom>
                <a:avLst/>
                <a:gdLst/>
                <a:ahLst/>
                <a:cxnLst/>
                <a:rect l="l" t="t" r="r" b="b"/>
                <a:pathLst>
                  <a:path w="36369" h="32030" fill="none" extrusionOk="0">
                    <a:moveTo>
                      <a:pt x="23500" y="32029"/>
                    </a:moveTo>
                    <a:lnTo>
                      <a:pt x="23500" y="32029"/>
                    </a:lnTo>
                    <a:lnTo>
                      <a:pt x="24562" y="31195"/>
                    </a:lnTo>
                    <a:lnTo>
                      <a:pt x="25604" y="30342"/>
                    </a:lnTo>
                    <a:lnTo>
                      <a:pt x="26628" y="29452"/>
                    </a:lnTo>
                    <a:lnTo>
                      <a:pt x="27632" y="28542"/>
                    </a:lnTo>
                    <a:lnTo>
                      <a:pt x="28617" y="27613"/>
                    </a:lnTo>
                    <a:lnTo>
                      <a:pt x="29091" y="27140"/>
                    </a:lnTo>
                    <a:lnTo>
                      <a:pt x="29565" y="26647"/>
                    </a:lnTo>
                    <a:lnTo>
                      <a:pt x="30039" y="26154"/>
                    </a:lnTo>
                    <a:lnTo>
                      <a:pt x="30475" y="25661"/>
                    </a:lnTo>
                    <a:lnTo>
                      <a:pt x="30930" y="25150"/>
                    </a:lnTo>
                    <a:lnTo>
                      <a:pt x="31347" y="24638"/>
                    </a:lnTo>
                    <a:lnTo>
                      <a:pt x="31347" y="24638"/>
                    </a:lnTo>
                    <a:lnTo>
                      <a:pt x="31763" y="24107"/>
                    </a:lnTo>
                    <a:lnTo>
                      <a:pt x="32180" y="23558"/>
                    </a:lnTo>
                    <a:lnTo>
                      <a:pt x="32559" y="23008"/>
                    </a:lnTo>
                    <a:lnTo>
                      <a:pt x="32938" y="22458"/>
                    </a:lnTo>
                    <a:lnTo>
                      <a:pt x="33299" y="21890"/>
                    </a:lnTo>
                    <a:lnTo>
                      <a:pt x="33640" y="21302"/>
                    </a:lnTo>
                    <a:lnTo>
                      <a:pt x="33981" y="20734"/>
                    </a:lnTo>
                    <a:lnTo>
                      <a:pt x="34284" y="20127"/>
                    </a:lnTo>
                    <a:lnTo>
                      <a:pt x="34587" y="19521"/>
                    </a:lnTo>
                    <a:lnTo>
                      <a:pt x="34853" y="18915"/>
                    </a:lnTo>
                    <a:lnTo>
                      <a:pt x="35118" y="18289"/>
                    </a:lnTo>
                    <a:lnTo>
                      <a:pt x="35345" y="17664"/>
                    </a:lnTo>
                    <a:lnTo>
                      <a:pt x="35573" y="17038"/>
                    </a:lnTo>
                    <a:lnTo>
                      <a:pt x="35762" y="16394"/>
                    </a:lnTo>
                    <a:lnTo>
                      <a:pt x="35933" y="15731"/>
                    </a:lnTo>
                    <a:lnTo>
                      <a:pt x="36066" y="15086"/>
                    </a:lnTo>
                    <a:lnTo>
                      <a:pt x="36066" y="15086"/>
                    </a:lnTo>
                    <a:lnTo>
                      <a:pt x="36179" y="14423"/>
                    </a:lnTo>
                    <a:lnTo>
                      <a:pt x="36274" y="13760"/>
                    </a:lnTo>
                    <a:lnTo>
                      <a:pt x="36331" y="13077"/>
                    </a:lnTo>
                    <a:lnTo>
                      <a:pt x="36369" y="12414"/>
                    </a:lnTo>
                    <a:lnTo>
                      <a:pt x="36369" y="11732"/>
                    </a:lnTo>
                    <a:lnTo>
                      <a:pt x="36350" y="11068"/>
                    </a:lnTo>
                    <a:lnTo>
                      <a:pt x="36312" y="10386"/>
                    </a:lnTo>
                    <a:lnTo>
                      <a:pt x="36217" y="9723"/>
                    </a:lnTo>
                    <a:lnTo>
                      <a:pt x="36103" y="9060"/>
                    </a:lnTo>
                    <a:lnTo>
                      <a:pt x="35971" y="8396"/>
                    </a:lnTo>
                    <a:lnTo>
                      <a:pt x="35800" y="7752"/>
                    </a:lnTo>
                    <a:lnTo>
                      <a:pt x="35592" y="7126"/>
                    </a:lnTo>
                    <a:lnTo>
                      <a:pt x="35364" y="6501"/>
                    </a:lnTo>
                    <a:lnTo>
                      <a:pt x="35099" y="5876"/>
                    </a:lnTo>
                    <a:lnTo>
                      <a:pt x="34796" y="5288"/>
                    </a:lnTo>
                    <a:lnTo>
                      <a:pt x="34455" y="4701"/>
                    </a:lnTo>
                    <a:lnTo>
                      <a:pt x="34455" y="4701"/>
                    </a:lnTo>
                    <a:lnTo>
                      <a:pt x="34170" y="4246"/>
                    </a:lnTo>
                    <a:lnTo>
                      <a:pt x="33867" y="3829"/>
                    </a:lnTo>
                    <a:lnTo>
                      <a:pt x="33545" y="3412"/>
                    </a:lnTo>
                    <a:lnTo>
                      <a:pt x="33204" y="3014"/>
                    </a:lnTo>
                    <a:lnTo>
                      <a:pt x="32825" y="2616"/>
                    </a:lnTo>
                    <a:lnTo>
                      <a:pt x="32446" y="2256"/>
                    </a:lnTo>
                    <a:lnTo>
                      <a:pt x="32048" y="1915"/>
                    </a:lnTo>
                    <a:lnTo>
                      <a:pt x="31631" y="1593"/>
                    </a:lnTo>
                    <a:lnTo>
                      <a:pt x="31195" y="1308"/>
                    </a:lnTo>
                    <a:lnTo>
                      <a:pt x="30740" y="1024"/>
                    </a:lnTo>
                    <a:lnTo>
                      <a:pt x="30285" y="778"/>
                    </a:lnTo>
                    <a:lnTo>
                      <a:pt x="29811" y="569"/>
                    </a:lnTo>
                    <a:lnTo>
                      <a:pt x="29319" y="399"/>
                    </a:lnTo>
                    <a:lnTo>
                      <a:pt x="28826" y="247"/>
                    </a:lnTo>
                    <a:lnTo>
                      <a:pt x="28314" y="133"/>
                    </a:lnTo>
                    <a:lnTo>
                      <a:pt x="27803" y="39"/>
                    </a:lnTo>
                    <a:lnTo>
                      <a:pt x="27803" y="39"/>
                    </a:lnTo>
                    <a:lnTo>
                      <a:pt x="27291" y="1"/>
                    </a:lnTo>
                    <a:lnTo>
                      <a:pt x="26798" y="1"/>
                    </a:lnTo>
                    <a:lnTo>
                      <a:pt x="26305" y="20"/>
                    </a:lnTo>
                    <a:lnTo>
                      <a:pt x="25813" y="76"/>
                    </a:lnTo>
                    <a:lnTo>
                      <a:pt x="25320" y="171"/>
                    </a:lnTo>
                    <a:lnTo>
                      <a:pt x="24846" y="285"/>
                    </a:lnTo>
                    <a:lnTo>
                      <a:pt x="24372" y="437"/>
                    </a:lnTo>
                    <a:lnTo>
                      <a:pt x="23898" y="607"/>
                    </a:lnTo>
                    <a:lnTo>
                      <a:pt x="23444" y="816"/>
                    </a:lnTo>
                    <a:lnTo>
                      <a:pt x="22989" y="1043"/>
                    </a:lnTo>
                    <a:lnTo>
                      <a:pt x="22553" y="1289"/>
                    </a:lnTo>
                    <a:lnTo>
                      <a:pt x="22136" y="1555"/>
                    </a:lnTo>
                    <a:lnTo>
                      <a:pt x="21738" y="1858"/>
                    </a:lnTo>
                    <a:lnTo>
                      <a:pt x="21340" y="2161"/>
                    </a:lnTo>
                    <a:lnTo>
                      <a:pt x="20961" y="2502"/>
                    </a:lnTo>
                    <a:lnTo>
                      <a:pt x="20620" y="2843"/>
                    </a:lnTo>
                    <a:lnTo>
                      <a:pt x="20620" y="2843"/>
                    </a:lnTo>
                    <a:lnTo>
                      <a:pt x="20279" y="3222"/>
                    </a:lnTo>
                    <a:lnTo>
                      <a:pt x="19957" y="3601"/>
                    </a:lnTo>
                    <a:lnTo>
                      <a:pt x="19653" y="3999"/>
                    </a:lnTo>
                    <a:lnTo>
                      <a:pt x="19388" y="4416"/>
                    </a:lnTo>
                    <a:lnTo>
                      <a:pt x="19123" y="4833"/>
                    </a:lnTo>
                    <a:lnTo>
                      <a:pt x="18876" y="5269"/>
                    </a:lnTo>
                    <a:lnTo>
                      <a:pt x="18649" y="5724"/>
                    </a:lnTo>
                    <a:lnTo>
                      <a:pt x="18440" y="6179"/>
                    </a:lnTo>
                    <a:lnTo>
                      <a:pt x="18251" y="6634"/>
                    </a:lnTo>
                    <a:lnTo>
                      <a:pt x="18080" y="7108"/>
                    </a:lnTo>
                    <a:lnTo>
                      <a:pt x="17910" y="7581"/>
                    </a:lnTo>
                    <a:lnTo>
                      <a:pt x="17777" y="8055"/>
                    </a:lnTo>
                    <a:lnTo>
                      <a:pt x="17644" y="8548"/>
                    </a:lnTo>
                    <a:lnTo>
                      <a:pt x="17550" y="9041"/>
                    </a:lnTo>
                    <a:lnTo>
                      <a:pt x="17455" y="9533"/>
                    </a:lnTo>
                    <a:lnTo>
                      <a:pt x="17379" y="10026"/>
                    </a:lnTo>
                    <a:lnTo>
                      <a:pt x="17379" y="10026"/>
                    </a:lnTo>
                    <a:lnTo>
                      <a:pt x="17057" y="9628"/>
                    </a:lnTo>
                    <a:lnTo>
                      <a:pt x="16716" y="9268"/>
                    </a:lnTo>
                    <a:lnTo>
                      <a:pt x="16375" y="8908"/>
                    </a:lnTo>
                    <a:lnTo>
                      <a:pt x="16015" y="8548"/>
                    </a:lnTo>
                    <a:lnTo>
                      <a:pt x="15636" y="8207"/>
                    </a:lnTo>
                    <a:lnTo>
                      <a:pt x="15256" y="7885"/>
                    </a:lnTo>
                    <a:lnTo>
                      <a:pt x="14859" y="7581"/>
                    </a:lnTo>
                    <a:lnTo>
                      <a:pt x="14461" y="7278"/>
                    </a:lnTo>
                    <a:lnTo>
                      <a:pt x="14044" y="7013"/>
                    </a:lnTo>
                    <a:lnTo>
                      <a:pt x="13627" y="6747"/>
                    </a:lnTo>
                    <a:lnTo>
                      <a:pt x="13191" y="6501"/>
                    </a:lnTo>
                    <a:lnTo>
                      <a:pt x="12755" y="6274"/>
                    </a:lnTo>
                    <a:lnTo>
                      <a:pt x="12300" y="6065"/>
                    </a:lnTo>
                    <a:lnTo>
                      <a:pt x="11826" y="5876"/>
                    </a:lnTo>
                    <a:lnTo>
                      <a:pt x="11371" y="5724"/>
                    </a:lnTo>
                    <a:lnTo>
                      <a:pt x="10879" y="5572"/>
                    </a:lnTo>
                    <a:lnTo>
                      <a:pt x="10879" y="5572"/>
                    </a:lnTo>
                    <a:lnTo>
                      <a:pt x="10405" y="5459"/>
                    </a:lnTo>
                    <a:lnTo>
                      <a:pt x="9912" y="5364"/>
                    </a:lnTo>
                    <a:lnTo>
                      <a:pt x="9400" y="5307"/>
                    </a:lnTo>
                    <a:lnTo>
                      <a:pt x="8908" y="5250"/>
                    </a:lnTo>
                    <a:lnTo>
                      <a:pt x="8415" y="5250"/>
                    </a:lnTo>
                    <a:lnTo>
                      <a:pt x="7903" y="5250"/>
                    </a:lnTo>
                    <a:lnTo>
                      <a:pt x="7410" y="5288"/>
                    </a:lnTo>
                    <a:lnTo>
                      <a:pt x="6918" y="5364"/>
                    </a:lnTo>
                    <a:lnTo>
                      <a:pt x="6425" y="5459"/>
                    </a:lnTo>
                    <a:lnTo>
                      <a:pt x="5932" y="5572"/>
                    </a:lnTo>
                    <a:lnTo>
                      <a:pt x="5458" y="5724"/>
                    </a:lnTo>
                    <a:lnTo>
                      <a:pt x="5004" y="5914"/>
                    </a:lnTo>
                    <a:lnTo>
                      <a:pt x="4549" y="6122"/>
                    </a:lnTo>
                    <a:lnTo>
                      <a:pt x="4113" y="6349"/>
                    </a:lnTo>
                    <a:lnTo>
                      <a:pt x="3696" y="6615"/>
                    </a:lnTo>
                    <a:lnTo>
                      <a:pt x="3298" y="6899"/>
                    </a:lnTo>
                    <a:lnTo>
                      <a:pt x="3298" y="6899"/>
                    </a:lnTo>
                    <a:lnTo>
                      <a:pt x="2881" y="7240"/>
                    </a:lnTo>
                    <a:lnTo>
                      <a:pt x="2521" y="7600"/>
                    </a:lnTo>
                    <a:lnTo>
                      <a:pt x="2161" y="7998"/>
                    </a:lnTo>
                    <a:lnTo>
                      <a:pt x="1839" y="8396"/>
                    </a:lnTo>
                    <a:lnTo>
                      <a:pt x="1554" y="8832"/>
                    </a:lnTo>
                    <a:lnTo>
                      <a:pt x="1270" y="9268"/>
                    </a:lnTo>
                    <a:lnTo>
                      <a:pt x="1043" y="9742"/>
                    </a:lnTo>
                    <a:lnTo>
                      <a:pt x="815" y="10216"/>
                    </a:lnTo>
                    <a:lnTo>
                      <a:pt x="626" y="10708"/>
                    </a:lnTo>
                    <a:lnTo>
                      <a:pt x="455" y="11201"/>
                    </a:lnTo>
                    <a:lnTo>
                      <a:pt x="323" y="11713"/>
                    </a:lnTo>
                    <a:lnTo>
                      <a:pt x="209" y="12243"/>
                    </a:lnTo>
                    <a:lnTo>
                      <a:pt x="114" y="12755"/>
                    </a:lnTo>
                    <a:lnTo>
                      <a:pt x="57" y="13286"/>
                    </a:lnTo>
                    <a:lnTo>
                      <a:pt x="19" y="13816"/>
                    </a:lnTo>
                    <a:lnTo>
                      <a:pt x="0" y="14347"/>
                    </a:lnTo>
                    <a:lnTo>
                      <a:pt x="0" y="14347"/>
                    </a:lnTo>
                    <a:lnTo>
                      <a:pt x="19" y="15010"/>
                    </a:lnTo>
                    <a:lnTo>
                      <a:pt x="76" y="15674"/>
                    </a:lnTo>
                    <a:lnTo>
                      <a:pt x="171" y="16337"/>
                    </a:lnTo>
                    <a:lnTo>
                      <a:pt x="285" y="17000"/>
                    </a:lnTo>
                    <a:lnTo>
                      <a:pt x="455" y="17645"/>
                    </a:lnTo>
                    <a:lnTo>
                      <a:pt x="645" y="18289"/>
                    </a:lnTo>
                    <a:lnTo>
                      <a:pt x="853" y="18933"/>
                    </a:lnTo>
                    <a:lnTo>
                      <a:pt x="1100" y="19540"/>
                    </a:lnTo>
                    <a:lnTo>
                      <a:pt x="1384" y="20165"/>
                    </a:lnTo>
                    <a:lnTo>
                      <a:pt x="1687" y="20753"/>
                    </a:lnTo>
                    <a:lnTo>
                      <a:pt x="2028" y="21340"/>
                    </a:lnTo>
                    <a:lnTo>
                      <a:pt x="2369" y="21928"/>
                    </a:lnTo>
                    <a:lnTo>
                      <a:pt x="2748" y="22477"/>
                    </a:lnTo>
                    <a:lnTo>
                      <a:pt x="3165" y="23027"/>
                    </a:lnTo>
                    <a:lnTo>
                      <a:pt x="3582" y="23539"/>
                    </a:lnTo>
                    <a:lnTo>
                      <a:pt x="4018" y="24050"/>
                    </a:lnTo>
                    <a:lnTo>
                      <a:pt x="4018" y="24050"/>
                    </a:lnTo>
                    <a:lnTo>
                      <a:pt x="4492" y="24543"/>
                    </a:lnTo>
                    <a:lnTo>
                      <a:pt x="4966" y="24998"/>
                    </a:lnTo>
                    <a:lnTo>
                      <a:pt x="5458" y="25453"/>
                    </a:lnTo>
                    <a:lnTo>
                      <a:pt x="5970" y="25889"/>
                    </a:lnTo>
                    <a:lnTo>
                      <a:pt x="6501" y="26306"/>
                    </a:lnTo>
                    <a:lnTo>
                      <a:pt x="7050" y="26704"/>
                    </a:lnTo>
                    <a:lnTo>
                      <a:pt x="7600" y="27083"/>
                    </a:lnTo>
                    <a:lnTo>
                      <a:pt x="8169" y="27443"/>
                    </a:lnTo>
                    <a:lnTo>
                      <a:pt x="8737" y="27784"/>
                    </a:lnTo>
                    <a:lnTo>
                      <a:pt x="9325" y="28125"/>
                    </a:lnTo>
                    <a:lnTo>
                      <a:pt x="9912" y="28428"/>
                    </a:lnTo>
                    <a:lnTo>
                      <a:pt x="10519" y="28732"/>
                    </a:lnTo>
                    <a:lnTo>
                      <a:pt x="11144" y="29016"/>
                    </a:lnTo>
                    <a:lnTo>
                      <a:pt x="11750" y="29281"/>
                    </a:lnTo>
                    <a:lnTo>
                      <a:pt x="12376" y="29528"/>
                    </a:lnTo>
                    <a:lnTo>
                      <a:pt x="13020" y="29774"/>
                    </a:lnTo>
                    <a:lnTo>
                      <a:pt x="13020" y="29774"/>
                    </a:lnTo>
                    <a:lnTo>
                      <a:pt x="13646" y="29982"/>
                    </a:lnTo>
                    <a:lnTo>
                      <a:pt x="14290" y="30191"/>
                    </a:lnTo>
                    <a:lnTo>
                      <a:pt x="14934" y="30399"/>
                    </a:lnTo>
                    <a:lnTo>
                      <a:pt x="15579" y="30570"/>
                    </a:lnTo>
                    <a:lnTo>
                      <a:pt x="16223" y="30740"/>
                    </a:lnTo>
                    <a:lnTo>
                      <a:pt x="16867" y="30911"/>
                    </a:lnTo>
                    <a:lnTo>
                      <a:pt x="18194" y="31195"/>
                    </a:lnTo>
                    <a:lnTo>
                      <a:pt x="19502" y="31442"/>
                    </a:lnTo>
                    <a:lnTo>
                      <a:pt x="20828" y="31669"/>
                    </a:lnTo>
                    <a:lnTo>
                      <a:pt x="22174" y="31859"/>
                    </a:lnTo>
                    <a:lnTo>
                      <a:pt x="23500" y="3202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081;p60">
                <a:extLst>
                  <a:ext uri="{FF2B5EF4-FFF2-40B4-BE49-F238E27FC236}">
                    <a16:creationId xmlns:a16="http://schemas.microsoft.com/office/drawing/2014/main" id="{A411F99F-0E37-8444-BC50-20C8220D3904}"/>
                  </a:ext>
                </a:extLst>
              </p:cNvPr>
              <p:cNvSpPr/>
              <p:nvPr/>
            </p:nvSpPr>
            <p:spPr>
              <a:xfrm>
                <a:off x="1710600" y="902375"/>
                <a:ext cx="349675" cy="425025"/>
              </a:xfrm>
              <a:custGeom>
                <a:avLst/>
                <a:gdLst/>
                <a:ahLst/>
                <a:cxnLst/>
                <a:rect l="l" t="t" r="r" b="b"/>
                <a:pathLst>
                  <a:path w="13987" h="17001" extrusionOk="0">
                    <a:moveTo>
                      <a:pt x="13456" y="0"/>
                    </a:moveTo>
                    <a:lnTo>
                      <a:pt x="13380" y="38"/>
                    </a:lnTo>
                    <a:lnTo>
                      <a:pt x="13304" y="76"/>
                    </a:lnTo>
                    <a:lnTo>
                      <a:pt x="13229" y="133"/>
                    </a:lnTo>
                    <a:lnTo>
                      <a:pt x="11333" y="2275"/>
                    </a:lnTo>
                    <a:lnTo>
                      <a:pt x="9514" y="4359"/>
                    </a:lnTo>
                    <a:lnTo>
                      <a:pt x="7771" y="6425"/>
                    </a:lnTo>
                    <a:lnTo>
                      <a:pt x="6103" y="8434"/>
                    </a:lnTo>
                    <a:lnTo>
                      <a:pt x="4492" y="10443"/>
                    </a:lnTo>
                    <a:lnTo>
                      <a:pt x="2957" y="12414"/>
                    </a:lnTo>
                    <a:lnTo>
                      <a:pt x="1479" y="14366"/>
                    </a:lnTo>
                    <a:lnTo>
                      <a:pt x="76" y="16318"/>
                    </a:lnTo>
                    <a:lnTo>
                      <a:pt x="38" y="16394"/>
                    </a:lnTo>
                    <a:lnTo>
                      <a:pt x="0" y="16470"/>
                    </a:lnTo>
                    <a:lnTo>
                      <a:pt x="0" y="16545"/>
                    </a:lnTo>
                    <a:lnTo>
                      <a:pt x="0" y="16640"/>
                    </a:lnTo>
                    <a:lnTo>
                      <a:pt x="19" y="16716"/>
                    </a:lnTo>
                    <a:lnTo>
                      <a:pt x="57" y="16792"/>
                    </a:lnTo>
                    <a:lnTo>
                      <a:pt x="114" y="16868"/>
                    </a:lnTo>
                    <a:lnTo>
                      <a:pt x="171" y="16924"/>
                    </a:lnTo>
                    <a:lnTo>
                      <a:pt x="304" y="16981"/>
                    </a:lnTo>
                    <a:lnTo>
                      <a:pt x="436" y="17000"/>
                    </a:lnTo>
                    <a:lnTo>
                      <a:pt x="531" y="17000"/>
                    </a:lnTo>
                    <a:lnTo>
                      <a:pt x="626" y="16962"/>
                    </a:lnTo>
                    <a:lnTo>
                      <a:pt x="720" y="16905"/>
                    </a:lnTo>
                    <a:lnTo>
                      <a:pt x="777" y="16811"/>
                    </a:lnTo>
                    <a:lnTo>
                      <a:pt x="2180" y="14897"/>
                    </a:lnTo>
                    <a:lnTo>
                      <a:pt x="3658" y="12944"/>
                    </a:lnTo>
                    <a:lnTo>
                      <a:pt x="5174" y="10974"/>
                    </a:lnTo>
                    <a:lnTo>
                      <a:pt x="6785" y="8984"/>
                    </a:lnTo>
                    <a:lnTo>
                      <a:pt x="8434" y="6975"/>
                    </a:lnTo>
                    <a:lnTo>
                      <a:pt x="10177" y="4928"/>
                    </a:lnTo>
                    <a:lnTo>
                      <a:pt x="11997" y="2843"/>
                    </a:lnTo>
                    <a:lnTo>
                      <a:pt x="13873" y="721"/>
                    </a:lnTo>
                    <a:lnTo>
                      <a:pt x="13930" y="664"/>
                    </a:lnTo>
                    <a:lnTo>
                      <a:pt x="13968" y="569"/>
                    </a:lnTo>
                    <a:lnTo>
                      <a:pt x="13987" y="493"/>
                    </a:lnTo>
                    <a:lnTo>
                      <a:pt x="13987" y="417"/>
                    </a:lnTo>
                    <a:lnTo>
                      <a:pt x="13987" y="323"/>
                    </a:lnTo>
                    <a:lnTo>
                      <a:pt x="13949" y="247"/>
                    </a:lnTo>
                    <a:lnTo>
                      <a:pt x="13911" y="171"/>
                    </a:lnTo>
                    <a:lnTo>
                      <a:pt x="13854" y="114"/>
                    </a:lnTo>
                    <a:lnTo>
                      <a:pt x="13778" y="57"/>
                    </a:lnTo>
                    <a:lnTo>
                      <a:pt x="13702" y="19"/>
                    </a:lnTo>
                    <a:lnTo>
                      <a:pt x="136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082;p60">
                <a:extLst>
                  <a:ext uri="{FF2B5EF4-FFF2-40B4-BE49-F238E27FC236}">
                    <a16:creationId xmlns:a16="http://schemas.microsoft.com/office/drawing/2014/main" id="{E587439E-07AA-7248-9586-280EECBC6695}"/>
                  </a:ext>
                </a:extLst>
              </p:cNvPr>
              <p:cNvSpPr/>
              <p:nvPr/>
            </p:nvSpPr>
            <p:spPr>
              <a:xfrm>
                <a:off x="1981125" y="850725"/>
                <a:ext cx="150700" cy="108050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4322" extrusionOk="0">
                    <a:moveTo>
                      <a:pt x="2123" y="1"/>
                    </a:moveTo>
                    <a:lnTo>
                      <a:pt x="1801" y="39"/>
                    </a:lnTo>
                    <a:lnTo>
                      <a:pt x="1460" y="76"/>
                    </a:lnTo>
                    <a:lnTo>
                      <a:pt x="1119" y="152"/>
                    </a:lnTo>
                    <a:lnTo>
                      <a:pt x="967" y="209"/>
                    </a:lnTo>
                    <a:lnTo>
                      <a:pt x="816" y="266"/>
                    </a:lnTo>
                    <a:lnTo>
                      <a:pt x="664" y="342"/>
                    </a:lnTo>
                    <a:lnTo>
                      <a:pt x="531" y="456"/>
                    </a:lnTo>
                    <a:lnTo>
                      <a:pt x="399" y="569"/>
                    </a:lnTo>
                    <a:lnTo>
                      <a:pt x="266" y="702"/>
                    </a:lnTo>
                    <a:lnTo>
                      <a:pt x="171" y="854"/>
                    </a:lnTo>
                    <a:lnTo>
                      <a:pt x="77" y="1024"/>
                    </a:lnTo>
                    <a:lnTo>
                      <a:pt x="20" y="1195"/>
                    </a:lnTo>
                    <a:lnTo>
                      <a:pt x="1" y="1365"/>
                    </a:lnTo>
                    <a:lnTo>
                      <a:pt x="1" y="1441"/>
                    </a:lnTo>
                    <a:lnTo>
                      <a:pt x="1" y="1517"/>
                    </a:lnTo>
                    <a:lnTo>
                      <a:pt x="39" y="1612"/>
                    </a:lnTo>
                    <a:lnTo>
                      <a:pt x="77" y="1668"/>
                    </a:lnTo>
                    <a:lnTo>
                      <a:pt x="247" y="1953"/>
                    </a:lnTo>
                    <a:lnTo>
                      <a:pt x="456" y="2218"/>
                    </a:lnTo>
                    <a:lnTo>
                      <a:pt x="683" y="2483"/>
                    </a:lnTo>
                    <a:lnTo>
                      <a:pt x="929" y="2730"/>
                    </a:lnTo>
                    <a:lnTo>
                      <a:pt x="1214" y="2976"/>
                    </a:lnTo>
                    <a:lnTo>
                      <a:pt x="1498" y="3185"/>
                    </a:lnTo>
                    <a:lnTo>
                      <a:pt x="1801" y="3393"/>
                    </a:lnTo>
                    <a:lnTo>
                      <a:pt x="2104" y="3602"/>
                    </a:lnTo>
                    <a:lnTo>
                      <a:pt x="2427" y="3772"/>
                    </a:lnTo>
                    <a:lnTo>
                      <a:pt x="2768" y="3924"/>
                    </a:lnTo>
                    <a:lnTo>
                      <a:pt x="3109" y="4056"/>
                    </a:lnTo>
                    <a:lnTo>
                      <a:pt x="3469" y="4170"/>
                    </a:lnTo>
                    <a:lnTo>
                      <a:pt x="3829" y="4246"/>
                    </a:lnTo>
                    <a:lnTo>
                      <a:pt x="4170" y="4303"/>
                    </a:lnTo>
                    <a:lnTo>
                      <a:pt x="4530" y="4322"/>
                    </a:lnTo>
                    <a:lnTo>
                      <a:pt x="4890" y="4322"/>
                    </a:lnTo>
                    <a:lnTo>
                      <a:pt x="5042" y="4303"/>
                    </a:lnTo>
                    <a:lnTo>
                      <a:pt x="5194" y="4265"/>
                    </a:lnTo>
                    <a:lnTo>
                      <a:pt x="5326" y="4189"/>
                    </a:lnTo>
                    <a:lnTo>
                      <a:pt x="5440" y="4094"/>
                    </a:lnTo>
                    <a:lnTo>
                      <a:pt x="5554" y="3981"/>
                    </a:lnTo>
                    <a:lnTo>
                      <a:pt x="5667" y="3867"/>
                    </a:lnTo>
                    <a:lnTo>
                      <a:pt x="5743" y="3715"/>
                    </a:lnTo>
                    <a:lnTo>
                      <a:pt x="5819" y="3564"/>
                    </a:lnTo>
                    <a:lnTo>
                      <a:pt x="5895" y="3412"/>
                    </a:lnTo>
                    <a:lnTo>
                      <a:pt x="5933" y="3241"/>
                    </a:lnTo>
                    <a:lnTo>
                      <a:pt x="5990" y="3052"/>
                    </a:lnTo>
                    <a:lnTo>
                      <a:pt x="6008" y="2881"/>
                    </a:lnTo>
                    <a:lnTo>
                      <a:pt x="6027" y="2711"/>
                    </a:lnTo>
                    <a:lnTo>
                      <a:pt x="6027" y="2540"/>
                    </a:lnTo>
                    <a:lnTo>
                      <a:pt x="6008" y="2370"/>
                    </a:lnTo>
                    <a:lnTo>
                      <a:pt x="5990" y="2199"/>
                    </a:lnTo>
                    <a:lnTo>
                      <a:pt x="5952" y="2047"/>
                    </a:lnTo>
                    <a:lnTo>
                      <a:pt x="5895" y="1896"/>
                    </a:lnTo>
                    <a:lnTo>
                      <a:pt x="5762" y="1593"/>
                    </a:lnTo>
                    <a:lnTo>
                      <a:pt x="5610" y="1327"/>
                    </a:lnTo>
                    <a:lnTo>
                      <a:pt x="5402" y="1081"/>
                    </a:lnTo>
                    <a:lnTo>
                      <a:pt x="5175" y="854"/>
                    </a:lnTo>
                    <a:lnTo>
                      <a:pt x="4909" y="645"/>
                    </a:lnTo>
                    <a:lnTo>
                      <a:pt x="4644" y="474"/>
                    </a:lnTo>
                    <a:lnTo>
                      <a:pt x="4341" y="323"/>
                    </a:lnTo>
                    <a:lnTo>
                      <a:pt x="4037" y="209"/>
                    </a:lnTo>
                    <a:lnTo>
                      <a:pt x="3734" y="114"/>
                    </a:lnTo>
                    <a:lnTo>
                      <a:pt x="3412" y="58"/>
                    </a:lnTo>
                    <a:lnTo>
                      <a:pt x="3090" y="20"/>
                    </a:lnTo>
                    <a:lnTo>
                      <a:pt x="27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083;p60">
                <a:extLst>
                  <a:ext uri="{FF2B5EF4-FFF2-40B4-BE49-F238E27FC236}">
                    <a16:creationId xmlns:a16="http://schemas.microsoft.com/office/drawing/2014/main" id="{213D03D8-2F5E-D549-A314-D98954A9B471}"/>
                  </a:ext>
                </a:extLst>
              </p:cNvPr>
              <p:cNvSpPr/>
              <p:nvPr/>
            </p:nvSpPr>
            <p:spPr>
              <a:xfrm>
                <a:off x="1981125" y="850725"/>
                <a:ext cx="150700" cy="108050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4322" fill="none" extrusionOk="0">
                    <a:moveTo>
                      <a:pt x="77" y="1668"/>
                    </a:moveTo>
                    <a:lnTo>
                      <a:pt x="77" y="1668"/>
                    </a:lnTo>
                    <a:lnTo>
                      <a:pt x="247" y="1953"/>
                    </a:lnTo>
                    <a:lnTo>
                      <a:pt x="456" y="2218"/>
                    </a:lnTo>
                    <a:lnTo>
                      <a:pt x="683" y="2483"/>
                    </a:lnTo>
                    <a:lnTo>
                      <a:pt x="929" y="2730"/>
                    </a:lnTo>
                    <a:lnTo>
                      <a:pt x="1214" y="2976"/>
                    </a:lnTo>
                    <a:lnTo>
                      <a:pt x="1498" y="3185"/>
                    </a:lnTo>
                    <a:lnTo>
                      <a:pt x="1801" y="3393"/>
                    </a:lnTo>
                    <a:lnTo>
                      <a:pt x="2104" y="3602"/>
                    </a:lnTo>
                    <a:lnTo>
                      <a:pt x="2427" y="3772"/>
                    </a:lnTo>
                    <a:lnTo>
                      <a:pt x="2768" y="3924"/>
                    </a:lnTo>
                    <a:lnTo>
                      <a:pt x="3109" y="4056"/>
                    </a:lnTo>
                    <a:lnTo>
                      <a:pt x="3469" y="4170"/>
                    </a:lnTo>
                    <a:lnTo>
                      <a:pt x="3829" y="4246"/>
                    </a:lnTo>
                    <a:lnTo>
                      <a:pt x="4170" y="4303"/>
                    </a:lnTo>
                    <a:lnTo>
                      <a:pt x="4530" y="4322"/>
                    </a:lnTo>
                    <a:lnTo>
                      <a:pt x="4890" y="4322"/>
                    </a:lnTo>
                    <a:lnTo>
                      <a:pt x="4890" y="4322"/>
                    </a:lnTo>
                    <a:lnTo>
                      <a:pt x="5042" y="4303"/>
                    </a:lnTo>
                    <a:lnTo>
                      <a:pt x="5194" y="4265"/>
                    </a:lnTo>
                    <a:lnTo>
                      <a:pt x="5326" y="4189"/>
                    </a:lnTo>
                    <a:lnTo>
                      <a:pt x="5440" y="4094"/>
                    </a:lnTo>
                    <a:lnTo>
                      <a:pt x="5554" y="3981"/>
                    </a:lnTo>
                    <a:lnTo>
                      <a:pt x="5667" y="3867"/>
                    </a:lnTo>
                    <a:lnTo>
                      <a:pt x="5743" y="3715"/>
                    </a:lnTo>
                    <a:lnTo>
                      <a:pt x="5819" y="3564"/>
                    </a:lnTo>
                    <a:lnTo>
                      <a:pt x="5895" y="3412"/>
                    </a:lnTo>
                    <a:lnTo>
                      <a:pt x="5933" y="3241"/>
                    </a:lnTo>
                    <a:lnTo>
                      <a:pt x="5990" y="3052"/>
                    </a:lnTo>
                    <a:lnTo>
                      <a:pt x="6008" y="2881"/>
                    </a:lnTo>
                    <a:lnTo>
                      <a:pt x="6027" y="2711"/>
                    </a:lnTo>
                    <a:lnTo>
                      <a:pt x="6027" y="2540"/>
                    </a:lnTo>
                    <a:lnTo>
                      <a:pt x="6008" y="2370"/>
                    </a:lnTo>
                    <a:lnTo>
                      <a:pt x="5990" y="2199"/>
                    </a:lnTo>
                    <a:lnTo>
                      <a:pt x="5990" y="2199"/>
                    </a:lnTo>
                    <a:lnTo>
                      <a:pt x="5952" y="2047"/>
                    </a:lnTo>
                    <a:lnTo>
                      <a:pt x="5895" y="1896"/>
                    </a:lnTo>
                    <a:lnTo>
                      <a:pt x="5762" y="1593"/>
                    </a:lnTo>
                    <a:lnTo>
                      <a:pt x="5610" y="1327"/>
                    </a:lnTo>
                    <a:lnTo>
                      <a:pt x="5402" y="1081"/>
                    </a:lnTo>
                    <a:lnTo>
                      <a:pt x="5175" y="854"/>
                    </a:lnTo>
                    <a:lnTo>
                      <a:pt x="4909" y="645"/>
                    </a:lnTo>
                    <a:lnTo>
                      <a:pt x="4644" y="474"/>
                    </a:lnTo>
                    <a:lnTo>
                      <a:pt x="4341" y="323"/>
                    </a:lnTo>
                    <a:lnTo>
                      <a:pt x="4341" y="323"/>
                    </a:lnTo>
                    <a:lnTo>
                      <a:pt x="4037" y="209"/>
                    </a:lnTo>
                    <a:lnTo>
                      <a:pt x="3734" y="114"/>
                    </a:lnTo>
                    <a:lnTo>
                      <a:pt x="3412" y="58"/>
                    </a:lnTo>
                    <a:lnTo>
                      <a:pt x="3090" y="20"/>
                    </a:lnTo>
                    <a:lnTo>
                      <a:pt x="2768" y="1"/>
                    </a:lnTo>
                    <a:lnTo>
                      <a:pt x="2446" y="1"/>
                    </a:lnTo>
                    <a:lnTo>
                      <a:pt x="2123" y="1"/>
                    </a:lnTo>
                    <a:lnTo>
                      <a:pt x="1801" y="39"/>
                    </a:lnTo>
                    <a:lnTo>
                      <a:pt x="1801" y="39"/>
                    </a:lnTo>
                    <a:lnTo>
                      <a:pt x="1460" y="76"/>
                    </a:lnTo>
                    <a:lnTo>
                      <a:pt x="1119" y="152"/>
                    </a:lnTo>
                    <a:lnTo>
                      <a:pt x="967" y="209"/>
                    </a:lnTo>
                    <a:lnTo>
                      <a:pt x="816" y="266"/>
                    </a:lnTo>
                    <a:lnTo>
                      <a:pt x="664" y="342"/>
                    </a:lnTo>
                    <a:lnTo>
                      <a:pt x="531" y="456"/>
                    </a:lnTo>
                    <a:lnTo>
                      <a:pt x="531" y="456"/>
                    </a:lnTo>
                    <a:lnTo>
                      <a:pt x="399" y="569"/>
                    </a:lnTo>
                    <a:lnTo>
                      <a:pt x="266" y="702"/>
                    </a:lnTo>
                    <a:lnTo>
                      <a:pt x="171" y="854"/>
                    </a:lnTo>
                    <a:lnTo>
                      <a:pt x="77" y="1024"/>
                    </a:lnTo>
                    <a:lnTo>
                      <a:pt x="20" y="1195"/>
                    </a:lnTo>
                    <a:lnTo>
                      <a:pt x="1" y="1365"/>
                    </a:lnTo>
                    <a:lnTo>
                      <a:pt x="1" y="1441"/>
                    </a:lnTo>
                    <a:lnTo>
                      <a:pt x="1" y="1517"/>
                    </a:lnTo>
                    <a:lnTo>
                      <a:pt x="39" y="1612"/>
                    </a:lnTo>
                    <a:lnTo>
                      <a:pt x="77" y="16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084;p60">
                <a:extLst>
                  <a:ext uri="{FF2B5EF4-FFF2-40B4-BE49-F238E27FC236}">
                    <a16:creationId xmlns:a16="http://schemas.microsoft.com/office/drawing/2014/main" id="{3977C093-6D7A-3449-9C05-F4A18F510ECB}"/>
                  </a:ext>
                </a:extLst>
              </p:cNvPr>
              <p:cNvSpPr/>
              <p:nvPr/>
            </p:nvSpPr>
            <p:spPr>
              <a:xfrm>
                <a:off x="1972600" y="874900"/>
                <a:ext cx="40775" cy="516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2066" extrusionOk="0">
                    <a:moveTo>
                      <a:pt x="76" y="0"/>
                    </a:moveTo>
                    <a:lnTo>
                      <a:pt x="39" y="19"/>
                    </a:lnTo>
                    <a:lnTo>
                      <a:pt x="20" y="57"/>
                    </a:lnTo>
                    <a:lnTo>
                      <a:pt x="1" y="95"/>
                    </a:lnTo>
                    <a:lnTo>
                      <a:pt x="1" y="209"/>
                    </a:lnTo>
                    <a:lnTo>
                      <a:pt x="1" y="303"/>
                    </a:lnTo>
                    <a:lnTo>
                      <a:pt x="39" y="417"/>
                    </a:lnTo>
                    <a:lnTo>
                      <a:pt x="95" y="512"/>
                    </a:lnTo>
                    <a:lnTo>
                      <a:pt x="209" y="701"/>
                    </a:lnTo>
                    <a:lnTo>
                      <a:pt x="342" y="853"/>
                    </a:lnTo>
                    <a:lnTo>
                      <a:pt x="645" y="1213"/>
                    </a:lnTo>
                    <a:lnTo>
                      <a:pt x="967" y="1535"/>
                    </a:lnTo>
                    <a:lnTo>
                      <a:pt x="1403" y="1895"/>
                    </a:lnTo>
                    <a:lnTo>
                      <a:pt x="1630" y="2066"/>
                    </a:lnTo>
                    <a:lnTo>
                      <a:pt x="1422" y="1895"/>
                    </a:lnTo>
                    <a:lnTo>
                      <a:pt x="1232" y="1706"/>
                    </a:lnTo>
                    <a:lnTo>
                      <a:pt x="1043" y="1516"/>
                    </a:lnTo>
                    <a:lnTo>
                      <a:pt x="853" y="1327"/>
                    </a:lnTo>
                    <a:lnTo>
                      <a:pt x="702" y="1118"/>
                    </a:lnTo>
                    <a:lnTo>
                      <a:pt x="550" y="929"/>
                    </a:lnTo>
                    <a:lnTo>
                      <a:pt x="418" y="701"/>
                    </a:lnTo>
                    <a:lnTo>
                      <a:pt x="361" y="569"/>
                    </a:lnTo>
                    <a:lnTo>
                      <a:pt x="342" y="417"/>
                    </a:lnTo>
                    <a:lnTo>
                      <a:pt x="342" y="266"/>
                    </a:lnTo>
                    <a:lnTo>
                      <a:pt x="399" y="114"/>
                    </a:lnTo>
                    <a:lnTo>
                      <a:pt x="285" y="3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DF5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085;p60">
                <a:extLst>
                  <a:ext uri="{FF2B5EF4-FFF2-40B4-BE49-F238E27FC236}">
                    <a16:creationId xmlns:a16="http://schemas.microsoft.com/office/drawing/2014/main" id="{125612E6-BADC-7B4B-A63A-99858D0BADE8}"/>
                  </a:ext>
                </a:extLst>
              </p:cNvPr>
              <p:cNvSpPr/>
              <p:nvPr/>
            </p:nvSpPr>
            <p:spPr>
              <a:xfrm>
                <a:off x="1972600" y="874900"/>
                <a:ext cx="464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37" fill="none" extrusionOk="0">
                    <a:moveTo>
                      <a:pt x="133" y="0"/>
                    </a:moveTo>
                    <a:lnTo>
                      <a:pt x="133" y="0"/>
                    </a:lnTo>
                    <a:lnTo>
                      <a:pt x="76" y="0"/>
                    </a:lnTo>
                    <a:lnTo>
                      <a:pt x="39" y="19"/>
                    </a:lnTo>
                    <a:lnTo>
                      <a:pt x="20" y="57"/>
                    </a:lnTo>
                    <a:lnTo>
                      <a:pt x="1" y="95"/>
                    </a:lnTo>
                    <a:lnTo>
                      <a:pt x="1" y="95"/>
                    </a:lnTo>
                    <a:lnTo>
                      <a:pt x="1" y="209"/>
                    </a:lnTo>
                    <a:lnTo>
                      <a:pt x="1" y="303"/>
                    </a:lnTo>
                    <a:lnTo>
                      <a:pt x="39" y="417"/>
                    </a:lnTo>
                    <a:lnTo>
                      <a:pt x="95" y="512"/>
                    </a:lnTo>
                    <a:lnTo>
                      <a:pt x="209" y="701"/>
                    </a:lnTo>
                    <a:lnTo>
                      <a:pt x="342" y="853"/>
                    </a:lnTo>
                    <a:lnTo>
                      <a:pt x="342" y="853"/>
                    </a:lnTo>
                    <a:lnTo>
                      <a:pt x="645" y="1213"/>
                    </a:lnTo>
                    <a:lnTo>
                      <a:pt x="967" y="1535"/>
                    </a:lnTo>
                    <a:lnTo>
                      <a:pt x="967" y="1535"/>
                    </a:lnTo>
                    <a:lnTo>
                      <a:pt x="1403" y="1895"/>
                    </a:lnTo>
                    <a:lnTo>
                      <a:pt x="1858" y="2237"/>
                    </a:lnTo>
                    <a:lnTo>
                      <a:pt x="1858" y="2237"/>
                    </a:lnTo>
                    <a:lnTo>
                      <a:pt x="1858" y="2237"/>
                    </a:lnTo>
                    <a:lnTo>
                      <a:pt x="1858" y="2237"/>
                    </a:lnTo>
                    <a:lnTo>
                      <a:pt x="1630" y="2066"/>
                    </a:lnTo>
                    <a:lnTo>
                      <a:pt x="1422" y="1895"/>
                    </a:lnTo>
                    <a:lnTo>
                      <a:pt x="1232" y="1706"/>
                    </a:lnTo>
                    <a:lnTo>
                      <a:pt x="1043" y="1516"/>
                    </a:lnTo>
                    <a:lnTo>
                      <a:pt x="853" y="1327"/>
                    </a:lnTo>
                    <a:lnTo>
                      <a:pt x="702" y="1118"/>
                    </a:lnTo>
                    <a:lnTo>
                      <a:pt x="550" y="929"/>
                    </a:lnTo>
                    <a:lnTo>
                      <a:pt x="418" y="701"/>
                    </a:lnTo>
                    <a:lnTo>
                      <a:pt x="418" y="701"/>
                    </a:lnTo>
                    <a:lnTo>
                      <a:pt x="361" y="569"/>
                    </a:lnTo>
                    <a:lnTo>
                      <a:pt x="342" y="417"/>
                    </a:lnTo>
                    <a:lnTo>
                      <a:pt x="342" y="266"/>
                    </a:lnTo>
                    <a:lnTo>
                      <a:pt x="399" y="114"/>
                    </a:lnTo>
                    <a:lnTo>
                      <a:pt x="399" y="114"/>
                    </a:lnTo>
                    <a:lnTo>
                      <a:pt x="285" y="38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86;p60">
                <a:extLst>
                  <a:ext uri="{FF2B5EF4-FFF2-40B4-BE49-F238E27FC236}">
                    <a16:creationId xmlns:a16="http://schemas.microsoft.com/office/drawing/2014/main" id="{401A0E16-07A3-BD41-A9B9-931B550FA87F}"/>
                  </a:ext>
                </a:extLst>
              </p:cNvPr>
              <p:cNvSpPr/>
              <p:nvPr/>
            </p:nvSpPr>
            <p:spPr>
              <a:xfrm>
                <a:off x="2019025" y="930800"/>
                <a:ext cx="9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9" h="39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5B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87;p60">
                <a:extLst>
                  <a:ext uri="{FF2B5EF4-FFF2-40B4-BE49-F238E27FC236}">
                    <a16:creationId xmlns:a16="http://schemas.microsoft.com/office/drawing/2014/main" id="{36932D72-CC0F-D54C-9736-F18CC9DD70B2}"/>
                  </a:ext>
                </a:extLst>
              </p:cNvPr>
              <p:cNvSpPr/>
              <p:nvPr/>
            </p:nvSpPr>
            <p:spPr>
              <a:xfrm>
                <a:off x="2019025" y="930800"/>
                <a:ext cx="9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9" h="3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88;p60">
                <a:extLst>
                  <a:ext uri="{FF2B5EF4-FFF2-40B4-BE49-F238E27FC236}">
                    <a16:creationId xmlns:a16="http://schemas.microsoft.com/office/drawing/2014/main" id="{55C63752-6F52-9247-9D39-B85DDBE31D72}"/>
                  </a:ext>
                </a:extLst>
              </p:cNvPr>
              <p:cNvSpPr/>
              <p:nvPr/>
            </p:nvSpPr>
            <p:spPr>
              <a:xfrm>
                <a:off x="2040825" y="944075"/>
                <a:ext cx="8577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854" extrusionOk="0">
                    <a:moveTo>
                      <a:pt x="1" y="0"/>
                    </a:moveTo>
                    <a:lnTo>
                      <a:pt x="361" y="190"/>
                    </a:lnTo>
                    <a:lnTo>
                      <a:pt x="740" y="360"/>
                    </a:lnTo>
                    <a:lnTo>
                      <a:pt x="1119" y="493"/>
                    </a:lnTo>
                    <a:lnTo>
                      <a:pt x="1498" y="626"/>
                    </a:lnTo>
                    <a:lnTo>
                      <a:pt x="1896" y="720"/>
                    </a:lnTo>
                    <a:lnTo>
                      <a:pt x="2294" y="796"/>
                    </a:lnTo>
                    <a:lnTo>
                      <a:pt x="2711" y="834"/>
                    </a:lnTo>
                    <a:lnTo>
                      <a:pt x="3109" y="853"/>
                    </a:lnTo>
                    <a:lnTo>
                      <a:pt x="3298" y="853"/>
                    </a:lnTo>
                    <a:lnTo>
                      <a:pt x="3355" y="834"/>
                    </a:lnTo>
                    <a:lnTo>
                      <a:pt x="3393" y="796"/>
                    </a:lnTo>
                    <a:lnTo>
                      <a:pt x="3431" y="758"/>
                    </a:lnTo>
                    <a:lnTo>
                      <a:pt x="3431" y="701"/>
                    </a:lnTo>
                    <a:lnTo>
                      <a:pt x="3431" y="645"/>
                    </a:lnTo>
                    <a:lnTo>
                      <a:pt x="3412" y="607"/>
                    </a:lnTo>
                    <a:lnTo>
                      <a:pt x="3355" y="569"/>
                    </a:lnTo>
                    <a:lnTo>
                      <a:pt x="3317" y="550"/>
                    </a:lnTo>
                    <a:lnTo>
                      <a:pt x="2919" y="474"/>
                    </a:lnTo>
                    <a:lnTo>
                      <a:pt x="2824" y="512"/>
                    </a:lnTo>
                    <a:lnTo>
                      <a:pt x="2711" y="550"/>
                    </a:lnTo>
                    <a:lnTo>
                      <a:pt x="2616" y="588"/>
                    </a:lnTo>
                    <a:lnTo>
                      <a:pt x="2502" y="588"/>
                    </a:lnTo>
                    <a:lnTo>
                      <a:pt x="2313" y="607"/>
                    </a:lnTo>
                    <a:lnTo>
                      <a:pt x="2010" y="588"/>
                    </a:lnTo>
                    <a:lnTo>
                      <a:pt x="1706" y="550"/>
                    </a:lnTo>
                    <a:lnTo>
                      <a:pt x="1422" y="512"/>
                    </a:lnTo>
                    <a:lnTo>
                      <a:pt x="1119" y="436"/>
                    </a:lnTo>
                    <a:lnTo>
                      <a:pt x="835" y="360"/>
                    </a:lnTo>
                    <a:lnTo>
                      <a:pt x="550" y="247"/>
                    </a:lnTo>
                    <a:lnTo>
                      <a:pt x="266" y="13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5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89;p60">
                <a:extLst>
                  <a:ext uri="{FF2B5EF4-FFF2-40B4-BE49-F238E27FC236}">
                    <a16:creationId xmlns:a16="http://schemas.microsoft.com/office/drawing/2014/main" id="{F9C66417-78D9-C24B-97FC-82935965A808}"/>
                  </a:ext>
                </a:extLst>
              </p:cNvPr>
              <p:cNvSpPr/>
              <p:nvPr/>
            </p:nvSpPr>
            <p:spPr>
              <a:xfrm>
                <a:off x="2040825" y="944075"/>
                <a:ext cx="8577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854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61" y="190"/>
                    </a:lnTo>
                    <a:lnTo>
                      <a:pt x="740" y="360"/>
                    </a:lnTo>
                    <a:lnTo>
                      <a:pt x="1119" y="493"/>
                    </a:lnTo>
                    <a:lnTo>
                      <a:pt x="1498" y="626"/>
                    </a:lnTo>
                    <a:lnTo>
                      <a:pt x="1896" y="720"/>
                    </a:lnTo>
                    <a:lnTo>
                      <a:pt x="2294" y="796"/>
                    </a:lnTo>
                    <a:lnTo>
                      <a:pt x="2711" y="834"/>
                    </a:lnTo>
                    <a:lnTo>
                      <a:pt x="3109" y="853"/>
                    </a:lnTo>
                    <a:lnTo>
                      <a:pt x="3109" y="853"/>
                    </a:lnTo>
                    <a:lnTo>
                      <a:pt x="3298" y="853"/>
                    </a:lnTo>
                    <a:lnTo>
                      <a:pt x="3298" y="853"/>
                    </a:lnTo>
                    <a:lnTo>
                      <a:pt x="3355" y="834"/>
                    </a:lnTo>
                    <a:lnTo>
                      <a:pt x="3393" y="796"/>
                    </a:lnTo>
                    <a:lnTo>
                      <a:pt x="3431" y="758"/>
                    </a:lnTo>
                    <a:lnTo>
                      <a:pt x="3431" y="701"/>
                    </a:lnTo>
                    <a:lnTo>
                      <a:pt x="3431" y="645"/>
                    </a:lnTo>
                    <a:lnTo>
                      <a:pt x="3412" y="607"/>
                    </a:lnTo>
                    <a:lnTo>
                      <a:pt x="3355" y="569"/>
                    </a:lnTo>
                    <a:lnTo>
                      <a:pt x="3317" y="550"/>
                    </a:lnTo>
                    <a:lnTo>
                      <a:pt x="3317" y="550"/>
                    </a:lnTo>
                    <a:lnTo>
                      <a:pt x="2919" y="474"/>
                    </a:lnTo>
                    <a:lnTo>
                      <a:pt x="2919" y="474"/>
                    </a:lnTo>
                    <a:lnTo>
                      <a:pt x="2824" y="512"/>
                    </a:lnTo>
                    <a:lnTo>
                      <a:pt x="2711" y="550"/>
                    </a:lnTo>
                    <a:lnTo>
                      <a:pt x="2616" y="588"/>
                    </a:lnTo>
                    <a:lnTo>
                      <a:pt x="2502" y="588"/>
                    </a:lnTo>
                    <a:lnTo>
                      <a:pt x="2502" y="588"/>
                    </a:lnTo>
                    <a:lnTo>
                      <a:pt x="2313" y="607"/>
                    </a:lnTo>
                    <a:lnTo>
                      <a:pt x="2313" y="607"/>
                    </a:lnTo>
                    <a:lnTo>
                      <a:pt x="2010" y="588"/>
                    </a:lnTo>
                    <a:lnTo>
                      <a:pt x="1706" y="550"/>
                    </a:lnTo>
                    <a:lnTo>
                      <a:pt x="1422" y="512"/>
                    </a:lnTo>
                    <a:lnTo>
                      <a:pt x="1119" y="436"/>
                    </a:lnTo>
                    <a:lnTo>
                      <a:pt x="835" y="360"/>
                    </a:lnTo>
                    <a:lnTo>
                      <a:pt x="550" y="247"/>
                    </a:lnTo>
                    <a:lnTo>
                      <a:pt x="266" y="13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90;p60">
                <a:extLst>
                  <a:ext uri="{FF2B5EF4-FFF2-40B4-BE49-F238E27FC236}">
                    <a16:creationId xmlns:a16="http://schemas.microsoft.com/office/drawing/2014/main" id="{1B7B30CF-C0E0-CD41-B894-CF6ACD7C7CC7}"/>
                  </a:ext>
                </a:extLst>
              </p:cNvPr>
              <p:cNvSpPr/>
              <p:nvPr/>
            </p:nvSpPr>
            <p:spPr>
              <a:xfrm>
                <a:off x="1981125" y="877725"/>
                <a:ext cx="132700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3261" extrusionOk="0">
                    <a:moveTo>
                      <a:pt x="58" y="1"/>
                    </a:moveTo>
                    <a:lnTo>
                      <a:pt x="1" y="153"/>
                    </a:lnTo>
                    <a:lnTo>
                      <a:pt x="1" y="304"/>
                    </a:lnTo>
                    <a:lnTo>
                      <a:pt x="20" y="456"/>
                    </a:lnTo>
                    <a:lnTo>
                      <a:pt x="77" y="588"/>
                    </a:lnTo>
                    <a:lnTo>
                      <a:pt x="209" y="816"/>
                    </a:lnTo>
                    <a:lnTo>
                      <a:pt x="361" y="1005"/>
                    </a:lnTo>
                    <a:lnTo>
                      <a:pt x="512" y="1214"/>
                    </a:lnTo>
                    <a:lnTo>
                      <a:pt x="702" y="1403"/>
                    </a:lnTo>
                    <a:lnTo>
                      <a:pt x="891" y="1593"/>
                    </a:lnTo>
                    <a:lnTo>
                      <a:pt x="1081" y="1782"/>
                    </a:lnTo>
                    <a:lnTo>
                      <a:pt x="1289" y="1953"/>
                    </a:lnTo>
                    <a:lnTo>
                      <a:pt x="1517" y="2124"/>
                    </a:lnTo>
                    <a:lnTo>
                      <a:pt x="1555" y="2161"/>
                    </a:lnTo>
                    <a:lnTo>
                      <a:pt x="1839" y="2351"/>
                    </a:lnTo>
                    <a:lnTo>
                      <a:pt x="2142" y="2522"/>
                    </a:lnTo>
                    <a:lnTo>
                      <a:pt x="2389" y="2654"/>
                    </a:lnTo>
                    <a:lnTo>
                      <a:pt x="2654" y="2787"/>
                    </a:lnTo>
                    <a:lnTo>
                      <a:pt x="2938" y="2901"/>
                    </a:lnTo>
                    <a:lnTo>
                      <a:pt x="3223" y="3014"/>
                    </a:lnTo>
                    <a:lnTo>
                      <a:pt x="3507" y="3090"/>
                    </a:lnTo>
                    <a:lnTo>
                      <a:pt x="3810" y="3166"/>
                    </a:lnTo>
                    <a:lnTo>
                      <a:pt x="4094" y="3204"/>
                    </a:lnTo>
                    <a:lnTo>
                      <a:pt x="4398" y="3242"/>
                    </a:lnTo>
                    <a:lnTo>
                      <a:pt x="4701" y="3261"/>
                    </a:lnTo>
                    <a:lnTo>
                      <a:pt x="4890" y="3242"/>
                    </a:lnTo>
                    <a:lnTo>
                      <a:pt x="5004" y="3242"/>
                    </a:lnTo>
                    <a:lnTo>
                      <a:pt x="5099" y="3204"/>
                    </a:lnTo>
                    <a:lnTo>
                      <a:pt x="5212" y="3166"/>
                    </a:lnTo>
                    <a:lnTo>
                      <a:pt x="5307" y="3128"/>
                    </a:lnTo>
                    <a:lnTo>
                      <a:pt x="4928" y="3033"/>
                    </a:lnTo>
                    <a:lnTo>
                      <a:pt x="4549" y="2938"/>
                    </a:lnTo>
                    <a:lnTo>
                      <a:pt x="4170" y="2825"/>
                    </a:lnTo>
                    <a:lnTo>
                      <a:pt x="3810" y="2711"/>
                    </a:lnTo>
                    <a:lnTo>
                      <a:pt x="3450" y="2578"/>
                    </a:lnTo>
                    <a:lnTo>
                      <a:pt x="3090" y="2427"/>
                    </a:lnTo>
                    <a:lnTo>
                      <a:pt x="2730" y="2256"/>
                    </a:lnTo>
                    <a:lnTo>
                      <a:pt x="2389" y="2067"/>
                    </a:lnTo>
                    <a:lnTo>
                      <a:pt x="2029" y="1820"/>
                    </a:lnTo>
                    <a:lnTo>
                      <a:pt x="1669" y="1574"/>
                    </a:lnTo>
                    <a:lnTo>
                      <a:pt x="1346" y="1309"/>
                    </a:lnTo>
                    <a:lnTo>
                      <a:pt x="1024" y="1005"/>
                    </a:lnTo>
                    <a:lnTo>
                      <a:pt x="721" y="702"/>
                    </a:lnTo>
                    <a:lnTo>
                      <a:pt x="437" y="399"/>
                    </a:lnTo>
                    <a:lnTo>
                      <a:pt x="247" y="190"/>
                    </a:lnTo>
                    <a:lnTo>
                      <a:pt x="152" y="96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91;p60">
                <a:extLst>
                  <a:ext uri="{FF2B5EF4-FFF2-40B4-BE49-F238E27FC236}">
                    <a16:creationId xmlns:a16="http://schemas.microsoft.com/office/drawing/2014/main" id="{E85A69DB-3D49-E646-AC73-525824DC3521}"/>
                  </a:ext>
                </a:extLst>
              </p:cNvPr>
              <p:cNvSpPr/>
              <p:nvPr/>
            </p:nvSpPr>
            <p:spPr>
              <a:xfrm>
                <a:off x="1748500" y="603400"/>
                <a:ext cx="11372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0993" extrusionOk="0">
                    <a:moveTo>
                      <a:pt x="4113" y="1"/>
                    </a:moveTo>
                    <a:lnTo>
                      <a:pt x="3905" y="20"/>
                    </a:lnTo>
                    <a:lnTo>
                      <a:pt x="3696" y="39"/>
                    </a:lnTo>
                    <a:lnTo>
                      <a:pt x="3507" y="77"/>
                    </a:lnTo>
                    <a:lnTo>
                      <a:pt x="3317" y="133"/>
                    </a:lnTo>
                    <a:lnTo>
                      <a:pt x="3146" y="190"/>
                    </a:lnTo>
                    <a:lnTo>
                      <a:pt x="2976" y="266"/>
                    </a:lnTo>
                    <a:lnTo>
                      <a:pt x="2805" y="361"/>
                    </a:lnTo>
                    <a:lnTo>
                      <a:pt x="2635" y="456"/>
                    </a:lnTo>
                    <a:lnTo>
                      <a:pt x="2313" y="683"/>
                    </a:lnTo>
                    <a:lnTo>
                      <a:pt x="2028" y="967"/>
                    </a:lnTo>
                    <a:lnTo>
                      <a:pt x="1744" y="1252"/>
                    </a:lnTo>
                    <a:lnTo>
                      <a:pt x="1498" y="1593"/>
                    </a:lnTo>
                    <a:lnTo>
                      <a:pt x="1270" y="1934"/>
                    </a:lnTo>
                    <a:lnTo>
                      <a:pt x="1062" y="2294"/>
                    </a:lnTo>
                    <a:lnTo>
                      <a:pt x="872" y="2673"/>
                    </a:lnTo>
                    <a:lnTo>
                      <a:pt x="702" y="3052"/>
                    </a:lnTo>
                    <a:lnTo>
                      <a:pt x="550" y="3431"/>
                    </a:lnTo>
                    <a:lnTo>
                      <a:pt x="436" y="3810"/>
                    </a:lnTo>
                    <a:lnTo>
                      <a:pt x="323" y="4189"/>
                    </a:lnTo>
                    <a:lnTo>
                      <a:pt x="228" y="4530"/>
                    </a:lnTo>
                    <a:lnTo>
                      <a:pt x="152" y="4947"/>
                    </a:lnTo>
                    <a:lnTo>
                      <a:pt x="76" y="5364"/>
                    </a:lnTo>
                    <a:lnTo>
                      <a:pt x="38" y="5781"/>
                    </a:lnTo>
                    <a:lnTo>
                      <a:pt x="19" y="6198"/>
                    </a:lnTo>
                    <a:lnTo>
                      <a:pt x="0" y="6634"/>
                    </a:lnTo>
                    <a:lnTo>
                      <a:pt x="19" y="7051"/>
                    </a:lnTo>
                    <a:lnTo>
                      <a:pt x="57" y="7468"/>
                    </a:lnTo>
                    <a:lnTo>
                      <a:pt x="95" y="7885"/>
                    </a:lnTo>
                    <a:lnTo>
                      <a:pt x="171" y="8283"/>
                    </a:lnTo>
                    <a:lnTo>
                      <a:pt x="247" y="8700"/>
                    </a:lnTo>
                    <a:lnTo>
                      <a:pt x="342" y="9117"/>
                    </a:lnTo>
                    <a:lnTo>
                      <a:pt x="474" y="9534"/>
                    </a:lnTo>
                    <a:lnTo>
                      <a:pt x="645" y="9932"/>
                    </a:lnTo>
                    <a:lnTo>
                      <a:pt x="740" y="10140"/>
                    </a:lnTo>
                    <a:lnTo>
                      <a:pt x="834" y="10311"/>
                    </a:lnTo>
                    <a:lnTo>
                      <a:pt x="967" y="10481"/>
                    </a:lnTo>
                    <a:lnTo>
                      <a:pt x="1081" y="10652"/>
                    </a:lnTo>
                    <a:lnTo>
                      <a:pt x="1232" y="10803"/>
                    </a:lnTo>
                    <a:lnTo>
                      <a:pt x="1384" y="10936"/>
                    </a:lnTo>
                    <a:lnTo>
                      <a:pt x="1460" y="10974"/>
                    </a:lnTo>
                    <a:lnTo>
                      <a:pt x="1554" y="10993"/>
                    </a:lnTo>
                    <a:lnTo>
                      <a:pt x="1649" y="10974"/>
                    </a:lnTo>
                    <a:lnTo>
                      <a:pt x="1725" y="10936"/>
                    </a:lnTo>
                    <a:lnTo>
                      <a:pt x="1763" y="10898"/>
                    </a:lnTo>
                    <a:lnTo>
                      <a:pt x="1782" y="10860"/>
                    </a:lnTo>
                    <a:lnTo>
                      <a:pt x="1801" y="10822"/>
                    </a:lnTo>
                    <a:lnTo>
                      <a:pt x="1801" y="10765"/>
                    </a:lnTo>
                    <a:lnTo>
                      <a:pt x="1725" y="10405"/>
                    </a:lnTo>
                    <a:lnTo>
                      <a:pt x="1649" y="10064"/>
                    </a:lnTo>
                    <a:lnTo>
                      <a:pt x="1554" y="9723"/>
                    </a:lnTo>
                    <a:lnTo>
                      <a:pt x="1441" y="9382"/>
                    </a:lnTo>
                    <a:lnTo>
                      <a:pt x="1213" y="8681"/>
                    </a:lnTo>
                    <a:lnTo>
                      <a:pt x="1119" y="8340"/>
                    </a:lnTo>
                    <a:lnTo>
                      <a:pt x="1043" y="7998"/>
                    </a:lnTo>
                    <a:lnTo>
                      <a:pt x="986" y="7619"/>
                    </a:lnTo>
                    <a:lnTo>
                      <a:pt x="948" y="7259"/>
                    </a:lnTo>
                    <a:lnTo>
                      <a:pt x="929" y="6899"/>
                    </a:lnTo>
                    <a:lnTo>
                      <a:pt x="929" y="6520"/>
                    </a:lnTo>
                    <a:lnTo>
                      <a:pt x="929" y="6160"/>
                    </a:lnTo>
                    <a:lnTo>
                      <a:pt x="967" y="5800"/>
                    </a:lnTo>
                    <a:lnTo>
                      <a:pt x="1005" y="5421"/>
                    </a:lnTo>
                    <a:lnTo>
                      <a:pt x="1062" y="5061"/>
                    </a:lnTo>
                    <a:lnTo>
                      <a:pt x="1138" y="4701"/>
                    </a:lnTo>
                    <a:lnTo>
                      <a:pt x="1232" y="4341"/>
                    </a:lnTo>
                    <a:lnTo>
                      <a:pt x="1327" y="4000"/>
                    </a:lnTo>
                    <a:lnTo>
                      <a:pt x="1441" y="3640"/>
                    </a:lnTo>
                    <a:lnTo>
                      <a:pt x="1573" y="3298"/>
                    </a:lnTo>
                    <a:lnTo>
                      <a:pt x="1725" y="2976"/>
                    </a:lnTo>
                    <a:lnTo>
                      <a:pt x="1896" y="2635"/>
                    </a:lnTo>
                    <a:lnTo>
                      <a:pt x="2085" y="2313"/>
                    </a:lnTo>
                    <a:lnTo>
                      <a:pt x="2275" y="2029"/>
                    </a:lnTo>
                    <a:lnTo>
                      <a:pt x="2483" y="1744"/>
                    </a:lnTo>
                    <a:lnTo>
                      <a:pt x="2711" y="1479"/>
                    </a:lnTo>
                    <a:lnTo>
                      <a:pt x="2976" y="1233"/>
                    </a:lnTo>
                    <a:lnTo>
                      <a:pt x="3109" y="1119"/>
                    </a:lnTo>
                    <a:lnTo>
                      <a:pt x="3260" y="1005"/>
                    </a:lnTo>
                    <a:lnTo>
                      <a:pt x="3393" y="929"/>
                    </a:lnTo>
                    <a:lnTo>
                      <a:pt x="3563" y="835"/>
                    </a:lnTo>
                    <a:lnTo>
                      <a:pt x="3715" y="778"/>
                    </a:lnTo>
                    <a:lnTo>
                      <a:pt x="3886" y="721"/>
                    </a:lnTo>
                    <a:lnTo>
                      <a:pt x="4056" y="683"/>
                    </a:lnTo>
                    <a:lnTo>
                      <a:pt x="4227" y="664"/>
                    </a:lnTo>
                    <a:lnTo>
                      <a:pt x="4302" y="664"/>
                    </a:lnTo>
                    <a:lnTo>
                      <a:pt x="4378" y="645"/>
                    </a:lnTo>
                    <a:lnTo>
                      <a:pt x="4416" y="607"/>
                    </a:lnTo>
                    <a:lnTo>
                      <a:pt x="4473" y="569"/>
                    </a:lnTo>
                    <a:lnTo>
                      <a:pt x="4511" y="513"/>
                    </a:lnTo>
                    <a:lnTo>
                      <a:pt x="4530" y="456"/>
                    </a:lnTo>
                    <a:lnTo>
                      <a:pt x="4549" y="342"/>
                    </a:lnTo>
                    <a:lnTo>
                      <a:pt x="4530" y="228"/>
                    </a:lnTo>
                    <a:lnTo>
                      <a:pt x="4511" y="171"/>
                    </a:lnTo>
                    <a:lnTo>
                      <a:pt x="4473" y="115"/>
                    </a:lnTo>
                    <a:lnTo>
                      <a:pt x="4416" y="77"/>
                    </a:lnTo>
                    <a:lnTo>
                      <a:pt x="4378" y="39"/>
                    </a:lnTo>
                    <a:lnTo>
                      <a:pt x="4302" y="20"/>
                    </a:lnTo>
                    <a:lnTo>
                      <a:pt x="4227" y="20"/>
                    </a:lnTo>
                    <a:lnTo>
                      <a:pt x="41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92;p60">
                <a:extLst>
                  <a:ext uri="{FF2B5EF4-FFF2-40B4-BE49-F238E27FC236}">
                    <a16:creationId xmlns:a16="http://schemas.microsoft.com/office/drawing/2014/main" id="{8286C5A5-0CF4-D84F-A23B-B25C974F435B}"/>
                  </a:ext>
                </a:extLst>
              </p:cNvPr>
              <p:cNvSpPr/>
              <p:nvPr/>
            </p:nvSpPr>
            <p:spPr>
              <a:xfrm>
                <a:off x="1814825" y="904750"/>
                <a:ext cx="213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10" extrusionOk="0">
                    <a:moveTo>
                      <a:pt x="418" y="0"/>
                    </a:moveTo>
                    <a:lnTo>
                      <a:pt x="323" y="19"/>
                    </a:lnTo>
                    <a:lnTo>
                      <a:pt x="228" y="38"/>
                    </a:lnTo>
                    <a:lnTo>
                      <a:pt x="171" y="95"/>
                    </a:lnTo>
                    <a:lnTo>
                      <a:pt x="95" y="152"/>
                    </a:lnTo>
                    <a:lnTo>
                      <a:pt x="58" y="209"/>
                    </a:lnTo>
                    <a:lnTo>
                      <a:pt x="20" y="284"/>
                    </a:lnTo>
                    <a:lnTo>
                      <a:pt x="1" y="379"/>
                    </a:lnTo>
                    <a:lnTo>
                      <a:pt x="1" y="455"/>
                    </a:lnTo>
                    <a:lnTo>
                      <a:pt x="1" y="531"/>
                    </a:lnTo>
                    <a:lnTo>
                      <a:pt x="20" y="626"/>
                    </a:lnTo>
                    <a:lnTo>
                      <a:pt x="58" y="701"/>
                    </a:lnTo>
                    <a:lnTo>
                      <a:pt x="95" y="758"/>
                    </a:lnTo>
                    <a:lnTo>
                      <a:pt x="171" y="815"/>
                    </a:lnTo>
                    <a:lnTo>
                      <a:pt x="228" y="872"/>
                    </a:lnTo>
                    <a:lnTo>
                      <a:pt x="323" y="891"/>
                    </a:lnTo>
                    <a:lnTo>
                      <a:pt x="418" y="910"/>
                    </a:lnTo>
                    <a:lnTo>
                      <a:pt x="531" y="891"/>
                    </a:lnTo>
                    <a:lnTo>
                      <a:pt x="626" y="872"/>
                    </a:lnTo>
                    <a:lnTo>
                      <a:pt x="683" y="815"/>
                    </a:lnTo>
                    <a:lnTo>
                      <a:pt x="759" y="758"/>
                    </a:lnTo>
                    <a:lnTo>
                      <a:pt x="797" y="701"/>
                    </a:lnTo>
                    <a:lnTo>
                      <a:pt x="835" y="626"/>
                    </a:lnTo>
                    <a:lnTo>
                      <a:pt x="854" y="531"/>
                    </a:lnTo>
                    <a:lnTo>
                      <a:pt x="854" y="455"/>
                    </a:lnTo>
                    <a:lnTo>
                      <a:pt x="854" y="379"/>
                    </a:lnTo>
                    <a:lnTo>
                      <a:pt x="835" y="284"/>
                    </a:lnTo>
                    <a:lnTo>
                      <a:pt x="797" y="209"/>
                    </a:lnTo>
                    <a:lnTo>
                      <a:pt x="759" y="152"/>
                    </a:lnTo>
                    <a:lnTo>
                      <a:pt x="683" y="95"/>
                    </a:lnTo>
                    <a:lnTo>
                      <a:pt x="626" y="38"/>
                    </a:lnTo>
                    <a:lnTo>
                      <a:pt x="531" y="19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93;p60">
                <a:extLst>
                  <a:ext uri="{FF2B5EF4-FFF2-40B4-BE49-F238E27FC236}">
                    <a16:creationId xmlns:a16="http://schemas.microsoft.com/office/drawing/2014/main" id="{EE43D562-570F-AC4B-B735-EB133D53DE52}"/>
                  </a:ext>
                </a:extLst>
              </p:cNvPr>
              <p:cNvSpPr/>
              <p:nvPr/>
            </p:nvSpPr>
            <p:spPr>
              <a:xfrm>
                <a:off x="1814825" y="904750"/>
                <a:ext cx="213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10" fill="none" extrusionOk="0">
                    <a:moveTo>
                      <a:pt x="418" y="0"/>
                    </a:moveTo>
                    <a:lnTo>
                      <a:pt x="418" y="0"/>
                    </a:lnTo>
                    <a:lnTo>
                      <a:pt x="323" y="19"/>
                    </a:lnTo>
                    <a:lnTo>
                      <a:pt x="228" y="38"/>
                    </a:lnTo>
                    <a:lnTo>
                      <a:pt x="171" y="95"/>
                    </a:lnTo>
                    <a:lnTo>
                      <a:pt x="95" y="152"/>
                    </a:lnTo>
                    <a:lnTo>
                      <a:pt x="58" y="209"/>
                    </a:lnTo>
                    <a:lnTo>
                      <a:pt x="20" y="284"/>
                    </a:lnTo>
                    <a:lnTo>
                      <a:pt x="1" y="379"/>
                    </a:lnTo>
                    <a:lnTo>
                      <a:pt x="1" y="455"/>
                    </a:lnTo>
                    <a:lnTo>
                      <a:pt x="1" y="531"/>
                    </a:lnTo>
                    <a:lnTo>
                      <a:pt x="20" y="626"/>
                    </a:lnTo>
                    <a:lnTo>
                      <a:pt x="58" y="701"/>
                    </a:lnTo>
                    <a:lnTo>
                      <a:pt x="95" y="758"/>
                    </a:lnTo>
                    <a:lnTo>
                      <a:pt x="171" y="815"/>
                    </a:lnTo>
                    <a:lnTo>
                      <a:pt x="228" y="872"/>
                    </a:lnTo>
                    <a:lnTo>
                      <a:pt x="323" y="891"/>
                    </a:lnTo>
                    <a:lnTo>
                      <a:pt x="418" y="910"/>
                    </a:lnTo>
                    <a:lnTo>
                      <a:pt x="418" y="910"/>
                    </a:lnTo>
                    <a:lnTo>
                      <a:pt x="531" y="891"/>
                    </a:lnTo>
                    <a:lnTo>
                      <a:pt x="626" y="872"/>
                    </a:lnTo>
                    <a:lnTo>
                      <a:pt x="683" y="815"/>
                    </a:lnTo>
                    <a:lnTo>
                      <a:pt x="759" y="758"/>
                    </a:lnTo>
                    <a:lnTo>
                      <a:pt x="797" y="701"/>
                    </a:lnTo>
                    <a:lnTo>
                      <a:pt x="835" y="626"/>
                    </a:lnTo>
                    <a:lnTo>
                      <a:pt x="854" y="531"/>
                    </a:lnTo>
                    <a:lnTo>
                      <a:pt x="854" y="455"/>
                    </a:lnTo>
                    <a:lnTo>
                      <a:pt x="854" y="379"/>
                    </a:lnTo>
                    <a:lnTo>
                      <a:pt x="835" y="284"/>
                    </a:lnTo>
                    <a:lnTo>
                      <a:pt x="797" y="209"/>
                    </a:lnTo>
                    <a:lnTo>
                      <a:pt x="759" y="152"/>
                    </a:lnTo>
                    <a:lnTo>
                      <a:pt x="683" y="95"/>
                    </a:lnTo>
                    <a:lnTo>
                      <a:pt x="626" y="38"/>
                    </a:lnTo>
                    <a:lnTo>
                      <a:pt x="531" y="19"/>
                    </a:lnTo>
                    <a:lnTo>
                      <a:pt x="41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94;p60">
                <a:extLst>
                  <a:ext uri="{FF2B5EF4-FFF2-40B4-BE49-F238E27FC236}">
                    <a16:creationId xmlns:a16="http://schemas.microsoft.com/office/drawing/2014/main" id="{1A34C2F2-99AF-754A-94A5-1957D71DC004}"/>
                  </a:ext>
                </a:extLst>
              </p:cNvPr>
              <p:cNvSpPr/>
              <p:nvPr/>
            </p:nvSpPr>
            <p:spPr>
              <a:xfrm>
                <a:off x="2573375" y="267500"/>
                <a:ext cx="1170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109" extrusionOk="0">
                    <a:moveTo>
                      <a:pt x="4265" y="0"/>
                    </a:moveTo>
                    <a:lnTo>
                      <a:pt x="4151" y="19"/>
                    </a:lnTo>
                    <a:lnTo>
                      <a:pt x="3961" y="76"/>
                    </a:lnTo>
                    <a:lnTo>
                      <a:pt x="3639" y="190"/>
                    </a:lnTo>
                    <a:lnTo>
                      <a:pt x="3336" y="322"/>
                    </a:lnTo>
                    <a:lnTo>
                      <a:pt x="3033" y="474"/>
                    </a:lnTo>
                    <a:lnTo>
                      <a:pt x="2729" y="644"/>
                    </a:lnTo>
                    <a:lnTo>
                      <a:pt x="2142" y="986"/>
                    </a:lnTo>
                    <a:lnTo>
                      <a:pt x="1858" y="1175"/>
                    </a:lnTo>
                    <a:lnTo>
                      <a:pt x="1573" y="1365"/>
                    </a:lnTo>
                    <a:lnTo>
                      <a:pt x="1043" y="1781"/>
                    </a:lnTo>
                    <a:lnTo>
                      <a:pt x="531" y="2236"/>
                    </a:lnTo>
                    <a:lnTo>
                      <a:pt x="57" y="2729"/>
                    </a:lnTo>
                    <a:lnTo>
                      <a:pt x="19" y="2786"/>
                    </a:lnTo>
                    <a:lnTo>
                      <a:pt x="0" y="2862"/>
                    </a:lnTo>
                    <a:lnTo>
                      <a:pt x="0" y="2919"/>
                    </a:lnTo>
                    <a:lnTo>
                      <a:pt x="19" y="2975"/>
                    </a:lnTo>
                    <a:lnTo>
                      <a:pt x="57" y="3032"/>
                    </a:lnTo>
                    <a:lnTo>
                      <a:pt x="95" y="3070"/>
                    </a:lnTo>
                    <a:lnTo>
                      <a:pt x="171" y="3108"/>
                    </a:lnTo>
                    <a:lnTo>
                      <a:pt x="304" y="3108"/>
                    </a:lnTo>
                    <a:lnTo>
                      <a:pt x="379" y="3051"/>
                    </a:lnTo>
                    <a:lnTo>
                      <a:pt x="891" y="2634"/>
                    </a:lnTo>
                    <a:lnTo>
                      <a:pt x="1403" y="2236"/>
                    </a:lnTo>
                    <a:lnTo>
                      <a:pt x="1934" y="1876"/>
                    </a:lnTo>
                    <a:lnTo>
                      <a:pt x="2483" y="1516"/>
                    </a:lnTo>
                    <a:lnTo>
                      <a:pt x="3052" y="1213"/>
                    </a:lnTo>
                    <a:lnTo>
                      <a:pt x="3620" y="929"/>
                    </a:lnTo>
                    <a:lnTo>
                      <a:pt x="3904" y="796"/>
                    </a:lnTo>
                    <a:lnTo>
                      <a:pt x="4208" y="663"/>
                    </a:lnTo>
                    <a:lnTo>
                      <a:pt x="4340" y="588"/>
                    </a:lnTo>
                    <a:lnTo>
                      <a:pt x="4473" y="493"/>
                    </a:lnTo>
                    <a:lnTo>
                      <a:pt x="4587" y="398"/>
                    </a:lnTo>
                    <a:lnTo>
                      <a:pt x="4625" y="341"/>
                    </a:lnTo>
                    <a:lnTo>
                      <a:pt x="4663" y="265"/>
                    </a:lnTo>
                    <a:lnTo>
                      <a:pt x="4682" y="208"/>
                    </a:lnTo>
                    <a:lnTo>
                      <a:pt x="4663" y="133"/>
                    </a:lnTo>
                    <a:lnTo>
                      <a:pt x="4625" y="95"/>
                    </a:lnTo>
                    <a:lnTo>
                      <a:pt x="4568" y="38"/>
                    </a:lnTo>
                    <a:lnTo>
                      <a:pt x="4473" y="0"/>
                    </a:lnTo>
                    <a:close/>
                  </a:path>
                </a:pathLst>
              </a:custGeom>
              <a:solidFill>
                <a:srgbClr val="F9F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095;p60">
                <a:extLst>
                  <a:ext uri="{FF2B5EF4-FFF2-40B4-BE49-F238E27FC236}">
                    <a16:creationId xmlns:a16="http://schemas.microsoft.com/office/drawing/2014/main" id="{4D5A7ADA-B3D3-9A48-A744-241512881A91}"/>
                  </a:ext>
                </a:extLst>
              </p:cNvPr>
              <p:cNvSpPr/>
              <p:nvPr/>
            </p:nvSpPr>
            <p:spPr>
              <a:xfrm>
                <a:off x="2573375" y="267500"/>
                <a:ext cx="1170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109" fill="none" extrusionOk="0">
                    <a:moveTo>
                      <a:pt x="4359" y="0"/>
                    </a:moveTo>
                    <a:lnTo>
                      <a:pt x="4359" y="0"/>
                    </a:lnTo>
                    <a:lnTo>
                      <a:pt x="4265" y="0"/>
                    </a:lnTo>
                    <a:lnTo>
                      <a:pt x="4151" y="19"/>
                    </a:lnTo>
                    <a:lnTo>
                      <a:pt x="3961" y="76"/>
                    </a:lnTo>
                    <a:lnTo>
                      <a:pt x="3961" y="76"/>
                    </a:lnTo>
                    <a:lnTo>
                      <a:pt x="3639" y="190"/>
                    </a:lnTo>
                    <a:lnTo>
                      <a:pt x="3336" y="322"/>
                    </a:lnTo>
                    <a:lnTo>
                      <a:pt x="3336" y="322"/>
                    </a:lnTo>
                    <a:lnTo>
                      <a:pt x="3033" y="474"/>
                    </a:lnTo>
                    <a:lnTo>
                      <a:pt x="2729" y="644"/>
                    </a:lnTo>
                    <a:lnTo>
                      <a:pt x="2142" y="986"/>
                    </a:lnTo>
                    <a:lnTo>
                      <a:pt x="2142" y="986"/>
                    </a:lnTo>
                    <a:lnTo>
                      <a:pt x="1858" y="1175"/>
                    </a:lnTo>
                    <a:lnTo>
                      <a:pt x="1573" y="1365"/>
                    </a:lnTo>
                    <a:lnTo>
                      <a:pt x="1043" y="1781"/>
                    </a:lnTo>
                    <a:lnTo>
                      <a:pt x="531" y="2236"/>
                    </a:lnTo>
                    <a:lnTo>
                      <a:pt x="57" y="2729"/>
                    </a:lnTo>
                    <a:lnTo>
                      <a:pt x="57" y="2729"/>
                    </a:lnTo>
                    <a:lnTo>
                      <a:pt x="19" y="2786"/>
                    </a:lnTo>
                    <a:lnTo>
                      <a:pt x="0" y="2862"/>
                    </a:lnTo>
                    <a:lnTo>
                      <a:pt x="0" y="2919"/>
                    </a:lnTo>
                    <a:lnTo>
                      <a:pt x="19" y="2975"/>
                    </a:lnTo>
                    <a:lnTo>
                      <a:pt x="57" y="3032"/>
                    </a:lnTo>
                    <a:lnTo>
                      <a:pt x="95" y="3070"/>
                    </a:lnTo>
                    <a:lnTo>
                      <a:pt x="171" y="3108"/>
                    </a:lnTo>
                    <a:lnTo>
                      <a:pt x="228" y="3108"/>
                    </a:lnTo>
                    <a:lnTo>
                      <a:pt x="228" y="3108"/>
                    </a:lnTo>
                    <a:lnTo>
                      <a:pt x="304" y="3108"/>
                    </a:lnTo>
                    <a:lnTo>
                      <a:pt x="379" y="3051"/>
                    </a:lnTo>
                    <a:lnTo>
                      <a:pt x="379" y="3051"/>
                    </a:lnTo>
                    <a:lnTo>
                      <a:pt x="891" y="2634"/>
                    </a:lnTo>
                    <a:lnTo>
                      <a:pt x="1403" y="2236"/>
                    </a:lnTo>
                    <a:lnTo>
                      <a:pt x="1934" y="1876"/>
                    </a:lnTo>
                    <a:lnTo>
                      <a:pt x="2483" y="1516"/>
                    </a:lnTo>
                    <a:lnTo>
                      <a:pt x="2483" y="1516"/>
                    </a:lnTo>
                    <a:lnTo>
                      <a:pt x="3052" y="1213"/>
                    </a:lnTo>
                    <a:lnTo>
                      <a:pt x="3620" y="929"/>
                    </a:lnTo>
                    <a:lnTo>
                      <a:pt x="3620" y="929"/>
                    </a:lnTo>
                    <a:lnTo>
                      <a:pt x="3904" y="796"/>
                    </a:lnTo>
                    <a:lnTo>
                      <a:pt x="4208" y="663"/>
                    </a:lnTo>
                    <a:lnTo>
                      <a:pt x="4208" y="663"/>
                    </a:lnTo>
                    <a:lnTo>
                      <a:pt x="4340" y="588"/>
                    </a:lnTo>
                    <a:lnTo>
                      <a:pt x="4473" y="493"/>
                    </a:lnTo>
                    <a:lnTo>
                      <a:pt x="4587" y="398"/>
                    </a:lnTo>
                    <a:lnTo>
                      <a:pt x="4625" y="341"/>
                    </a:lnTo>
                    <a:lnTo>
                      <a:pt x="4663" y="265"/>
                    </a:lnTo>
                    <a:lnTo>
                      <a:pt x="4663" y="265"/>
                    </a:lnTo>
                    <a:lnTo>
                      <a:pt x="4682" y="208"/>
                    </a:lnTo>
                    <a:lnTo>
                      <a:pt x="4663" y="133"/>
                    </a:lnTo>
                    <a:lnTo>
                      <a:pt x="4625" y="95"/>
                    </a:lnTo>
                    <a:lnTo>
                      <a:pt x="4568" y="38"/>
                    </a:lnTo>
                    <a:lnTo>
                      <a:pt x="4568" y="38"/>
                    </a:lnTo>
                    <a:lnTo>
                      <a:pt x="4473" y="0"/>
                    </a:lnTo>
                    <a:lnTo>
                      <a:pt x="435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096;p60">
                <a:extLst>
                  <a:ext uri="{FF2B5EF4-FFF2-40B4-BE49-F238E27FC236}">
                    <a16:creationId xmlns:a16="http://schemas.microsoft.com/office/drawing/2014/main" id="{12BD1FEF-CADE-424B-A569-4B02DAC79306}"/>
                  </a:ext>
                </a:extLst>
              </p:cNvPr>
              <p:cNvSpPr/>
              <p:nvPr/>
            </p:nvSpPr>
            <p:spPr>
              <a:xfrm>
                <a:off x="2404700" y="767350"/>
                <a:ext cx="154950" cy="25255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10102" extrusionOk="0">
                    <a:moveTo>
                      <a:pt x="5933" y="0"/>
                    </a:moveTo>
                    <a:lnTo>
                      <a:pt x="5895" y="19"/>
                    </a:lnTo>
                    <a:lnTo>
                      <a:pt x="5838" y="38"/>
                    </a:lnTo>
                    <a:lnTo>
                      <a:pt x="5724" y="133"/>
                    </a:lnTo>
                    <a:lnTo>
                      <a:pt x="5610" y="247"/>
                    </a:lnTo>
                    <a:lnTo>
                      <a:pt x="5535" y="398"/>
                    </a:lnTo>
                    <a:lnTo>
                      <a:pt x="5478" y="550"/>
                    </a:lnTo>
                    <a:lnTo>
                      <a:pt x="5364" y="872"/>
                    </a:lnTo>
                    <a:lnTo>
                      <a:pt x="5269" y="1175"/>
                    </a:lnTo>
                    <a:lnTo>
                      <a:pt x="5042" y="1838"/>
                    </a:lnTo>
                    <a:lnTo>
                      <a:pt x="4795" y="2502"/>
                    </a:lnTo>
                    <a:lnTo>
                      <a:pt x="4530" y="3165"/>
                    </a:lnTo>
                    <a:lnTo>
                      <a:pt x="4208" y="3828"/>
                    </a:lnTo>
                    <a:lnTo>
                      <a:pt x="3886" y="4492"/>
                    </a:lnTo>
                    <a:lnTo>
                      <a:pt x="3545" y="5117"/>
                    </a:lnTo>
                    <a:lnTo>
                      <a:pt x="3166" y="5743"/>
                    </a:lnTo>
                    <a:lnTo>
                      <a:pt x="2768" y="6349"/>
                    </a:lnTo>
                    <a:lnTo>
                      <a:pt x="2370" y="6955"/>
                    </a:lnTo>
                    <a:lnTo>
                      <a:pt x="1934" y="7543"/>
                    </a:lnTo>
                    <a:lnTo>
                      <a:pt x="1498" y="8112"/>
                    </a:lnTo>
                    <a:lnTo>
                      <a:pt x="1024" y="8661"/>
                    </a:lnTo>
                    <a:lnTo>
                      <a:pt x="550" y="9211"/>
                    </a:lnTo>
                    <a:lnTo>
                      <a:pt x="57" y="9741"/>
                    </a:lnTo>
                    <a:lnTo>
                      <a:pt x="20" y="9798"/>
                    </a:lnTo>
                    <a:lnTo>
                      <a:pt x="1" y="9874"/>
                    </a:lnTo>
                    <a:lnTo>
                      <a:pt x="1" y="9931"/>
                    </a:lnTo>
                    <a:lnTo>
                      <a:pt x="20" y="9988"/>
                    </a:lnTo>
                    <a:lnTo>
                      <a:pt x="57" y="10026"/>
                    </a:lnTo>
                    <a:lnTo>
                      <a:pt x="95" y="10064"/>
                    </a:lnTo>
                    <a:lnTo>
                      <a:pt x="152" y="10101"/>
                    </a:lnTo>
                    <a:lnTo>
                      <a:pt x="209" y="10101"/>
                    </a:lnTo>
                    <a:lnTo>
                      <a:pt x="285" y="10083"/>
                    </a:lnTo>
                    <a:lnTo>
                      <a:pt x="361" y="10045"/>
                    </a:lnTo>
                    <a:lnTo>
                      <a:pt x="910" y="9552"/>
                    </a:lnTo>
                    <a:lnTo>
                      <a:pt x="1441" y="9021"/>
                    </a:lnTo>
                    <a:lnTo>
                      <a:pt x="1953" y="8472"/>
                    </a:lnTo>
                    <a:lnTo>
                      <a:pt x="2426" y="7922"/>
                    </a:lnTo>
                    <a:lnTo>
                      <a:pt x="2900" y="7335"/>
                    </a:lnTo>
                    <a:lnTo>
                      <a:pt x="3336" y="6728"/>
                    </a:lnTo>
                    <a:lnTo>
                      <a:pt x="3753" y="6103"/>
                    </a:lnTo>
                    <a:lnTo>
                      <a:pt x="4132" y="5477"/>
                    </a:lnTo>
                    <a:lnTo>
                      <a:pt x="4492" y="4833"/>
                    </a:lnTo>
                    <a:lnTo>
                      <a:pt x="4833" y="4189"/>
                    </a:lnTo>
                    <a:lnTo>
                      <a:pt x="5137" y="3525"/>
                    </a:lnTo>
                    <a:lnTo>
                      <a:pt x="5440" y="2862"/>
                    </a:lnTo>
                    <a:lnTo>
                      <a:pt x="5705" y="2180"/>
                    </a:lnTo>
                    <a:lnTo>
                      <a:pt x="5951" y="1497"/>
                    </a:lnTo>
                    <a:lnTo>
                      <a:pt x="6065" y="1175"/>
                    </a:lnTo>
                    <a:lnTo>
                      <a:pt x="6122" y="986"/>
                    </a:lnTo>
                    <a:lnTo>
                      <a:pt x="6160" y="796"/>
                    </a:lnTo>
                    <a:lnTo>
                      <a:pt x="6198" y="607"/>
                    </a:lnTo>
                    <a:lnTo>
                      <a:pt x="6198" y="436"/>
                    </a:lnTo>
                    <a:lnTo>
                      <a:pt x="6179" y="265"/>
                    </a:lnTo>
                    <a:lnTo>
                      <a:pt x="6160" y="190"/>
                    </a:lnTo>
                    <a:lnTo>
                      <a:pt x="6122" y="114"/>
                    </a:lnTo>
                    <a:lnTo>
                      <a:pt x="6084" y="76"/>
                    </a:lnTo>
                    <a:lnTo>
                      <a:pt x="6046" y="38"/>
                    </a:lnTo>
                    <a:lnTo>
                      <a:pt x="5989" y="19"/>
                    </a:lnTo>
                    <a:lnTo>
                      <a:pt x="59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3"/>
          <p:cNvSpPr/>
          <p:nvPr/>
        </p:nvSpPr>
        <p:spPr>
          <a:xfrm>
            <a:off x="1617938" y="19774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43"/>
          <p:cNvSpPr/>
          <p:nvPr/>
        </p:nvSpPr>
        <p:spPr>
          <a:xfrm>
            <a:off x="2974575" y="2757950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43"/>
          <p:cNvSpPr txBox="1">
            <a:spLocks noGrp="1"/>
          </p:cNvSpPr>
          <p:nvPr>
            <p:ph type="title"/>
          </p:nvPr>
        </p:nvSpPr>
        <p:spPr>
          <a:xfrm>
            <a:off x="2974148" y="1884250"/>
            <a:ext cx="45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Gedichten</a:t>
            </a:r>
          </a:p>
        </p:txBody>
      </p:sp>
      <p:sp>
        <p:nvSpPr>
          <p:cNvPr id="2556" name="Google Shape;2556;p43"/>
          <p:cNvSpPr txBox="1">
            <a:spLocks noGrp="1"/>
          </p:cNvSpPr>
          <p:nvPr>
            <p:ph type="title" idx="2"/>
          </p:nvPr>
        </p:nvSpPr>
        <p:spPr>
          <a:xfrm>
            <a:off x="1755052" y="21145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557" name="Google Shape;2557;p43"/>
          <p:cNvSpPr txBox="1">
            <a:spLocks noGrp="1"/>
          </p:cNvSpPr>
          <p:nvPr>
            <p:ph type="subTitle" idx="1"/>
          </p:nvPr>
        </p:nvSpPr>
        <p:spPr>
          <a:xfrm>
            <a:off x="3176832" y="2825759"/>
            <a:ext cx="388384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Ik bekijk voorbeelden van gedichten en vorm mijn mening over deze gedichten.</a:t>
            </a:r>
          </a:p>
        </p:txBody>
      </p:sp>
      <p:grpSp>
        <p:nvGrpSpPr>
          <p:cNvPr id="2569" name="Google Shape;2569;p43"/>
          <p:cNvGrpSpPr/>
          <p:nvPr/>
        </p:nvGrpSpPr>
        <p:grpSpPr>
          <a:xfrm rot="278510">
            <a:off x="317857" y="823009"/>
            <a:ext cx="1010686" cy="916794"/>
            <a:chOff x="5150200" y="3156775"/>
            <a:chExt cx="1018575" cy="923950"/>
          </a:xfrm>
        </p:grpSpPr>
        <p:sp>
          <p:nvSpPr>
            <p:cNvPr id="2570" name="Google Shape;2570;p43"/>
            <p:cNvSpPr/>
            <p:nvPr/>
          </p:nvSpPr>
          <p:spPr>
            <a:xfrm>
              <a:off x="5187025" y="315677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3"/>
            <p:cNvSpPr/>
            <p:nvPr/>
          </p:nvSpPr>
          <p:spPr>
            <a:xfrm>
              <a:off x="5474650" y="368307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3"/>
            <p:cNvSpPr/>
            <p:nvPr/>
          </p:nvSpPr>
          <p:spPr>
            <a:xfrm>
              <a:off x="5344575" y="348587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3"/>
            <p:cNvSpPr/>
            <p:nvPr/>
          </p:nvSpPr>
          <p:spPr>
            <a:xfrm>
              <a:off x="5493750" y="372222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5265325" y="354880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5150200" y="321877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5411700" y="343972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5225542" y="3893515"/>
              <a:ext cx="904051" cy="160211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6066200" y="385787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3"/>
            <p:cNvSpPr/>
            <p:nvPr/>
          </p:nvSpPr>
          <p:spPr>
            <a:xfrm>
              <a:off x="6059225" y="387325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3"/>
            <p:cNvSpPr/>
            <p:nvPr/>
          </p:nvSpPr>
          <p:spPr>
            <a:xfrm>
              <a:off x="5315675" y="378747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5313350" y="386440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5458325" y="379075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5564625" y="386627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5510550" y="362992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5519400" y="364205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5466250" y="364577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5348775" y="343880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3"/>
            <p:cNvSpPr/>
            <p:nvPr/>
          </p:nvSpPr>
          <p:spPr>
            <a:xfrm>
              <a:off x="5302175" y="344532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3"/>
            <p:cNvSpPr/>
            <p:nvPr/>
          </p:nvSpPr>
          <p:spPr>
            <a:xfrm>
              <a:off x="5352500" y="345045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3"/>
            <p:cNvSpPr/>
            <p:nvPr/>
          </p:nvSpPr>
          <p:spPr>
            <a:xfrm>
              <a:off x="5282575" y="350080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3"/>
            <p:cNvSpPr/>
            <p:nvPr/>
          </p:nvSpPr>
          <p:spPr>
            <a:xfrm>
              <a:off x="5170700" y="328870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3"/>
            <p:cNvSpPr/>
            <p:nvPr/>
          </p:nvSpPr>
          <p:spPr>
            <a:xfrm>
              <a:off x="5208000" y="339357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3"/>
            <p:cNvSpPr/>
            <p:nvPr/>
          </p:nvSpPr>
          <p:spPr>
            <a:xfrm>
              <a:off x="5425225" y="346770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3"/>
            <p:cNvSpPr/>
            <p:nvPr/>
          </p:nvSpPr>
          <p:spPr>
            <a:xfrm>
              <a:off x="5483025" y="345417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3"/>
            <p:cNvSpPr/>
            <p:nvPr/>
          </p:nvSpPr>
          <p:spPr>
            <a:xfrm>
              <a:off x="5500750" y="380752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3"/>
            <p:cNvSpPr/>
            <p:nvPr/>
          </p:nvSpPr>
          <p:spPr>
            <a:xfrm>
              <a:off x="5294700" y="359870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5097;p60">
            <a:extLst>
              <a:ext uri="{FF2B5EF4-FFF2-40B4-BE49-F238E27FC236}">
                <a16:creationId xmlns:a16="http://schemas.microsoft.com/office/drawing/2014/main" id="{72BC589A-2B92-6D4F-800A-C30F24F5AC7D}"/>
              </a:ext>
            </a:extLst>
          </p:cNvPr>
          <p:cNvGrpSpPr/>
          <p:nvPr/>
        </p:nvGrpSpPr>
        <p:grpSpPr>
          <a:xfrm>
            <a:off x="8145670" y="4159906"/>
            <a:ext cx="878954" cy="827998"/>
            <a:chOff x="3518717" y="2494556"/>
            <a:chExt cx="847512" cy="798378"/>
          </a:xfrm>
        </p:grpSpPr>
        <p:sp>
          <p:nvSpPr>
            <p:cNvPr id="47" name="Google Shape;5098;p60">
              <a:extLst>
                <a:ext uri="{FF2B5EF4-FFF2-40B4-BE49-F238E27FC236}">
                  <a16:creationId xmlns:a16="http://schemas.microsoft.com/office/drawing/2014/main" id="{5AD970AB-5588-6845-AB47-F470A5C3A6B6}"/>
                </a:ext>
              </a:extLst>
            </p:cNvPr>
            <p:cNvSpPr/>
            <p:nvPr/>
          </p:nvSpPr>
          <p:spPr>
            <a:xfrm>
              <a:off x="3520080" y="2494556"/>
              <a:ext cx="846149" cy="798378"/>
            </a:xfrm>
            <a:custGeom>
              <a:avLst/>
              <a:gdLst/>
              <a:ahLst/>
              <a:cxnLst/>
              <a:rect l="l" t="t" r="r" b="b"/>
              <a:pathLst>
                <a:path w="39269" h="37052" extrusionOk="0">
                  <a:moveTo>
                    <a:pt x="16603" y="1"/>
                  </a:moveTo>
                  <a:lnTo>
                    <a:pt x="16622" y="209"/>
                  </a:lnTo>
                  <a:lnTo>
                    <a:pt x="16641" y="626"/>
                  </a:lnTo>
                  <a:lnTo>
                    <a:pt x="16659" y="1934"/>
                  </a:lnTo>
                  <a:lnTo>
                    <a:pt x="16659" y="5232"/>
                  </a:lnTo>
                  <a:lnTo>
                    <a:pt x="15674" y="4853"/>
                  </a:lnTo>
                  <a:lnTo>
                    <a:pt x="15579" y="4834"/>
                  </a:lnTo>
                  <a:lnTo>
                    <a:pt x="15503" y="4834"/>
                  </a:lnTo>
                  <a:lnTo>
                    <a:pt x="15428" y="4872"/>
                  </a:lnTo>
                  <a:lnTo>
                    <a:pt x="15371" y="4928"/>
                  </a:lnTo>
                  <a:lnTo>
                    <a:pt x="15333" y="5004"/>
                  </a:lnTo>
                  <a:lnTo>
                    <a:pt x="14423" y="7278"/>
                  </a:lnTo>
                  <a:lnTo>
                    <a:pt x="14139" y="7108"/>
                  </a:lnTo>
                  <a:lnTo>
                    <a:pt x="14082" y="7089"/>
                  </a:lnTo>
                  <a:lnTo>
                    <a:pt x="14025" y="7108"/>
                  </a:lnTo>
                  <a:lnTo>
                    <a:pt x="13987" y="7127"/>
                  </a:lnTo>
                  <a:lnTo>
                    <a:pt x="13987" y="7165"/>
                  </a:lnTo>
                  <a:lnTo>
                    <a:pt x="13987" y="7203"/>
                  </a:lnTo>
                  <a:lnTo>
                    <a:pt x="14006" y="7241"/>
                  </a:lnTo>
                  <a:lnTo>
                    <a:pt x="14025" y="7278"/>
                  </a:lnTo>
                  <a:lnTo>
                    <a:pt x="14347" y="7468"/>
                  </a:lnTo>
                  <a:lnTo>
                    <a:pt x="14253" y="7714"/>
                  </a:lnTo>
                  <a:lnTo>
                    <a:pt x="13911" y="7449"/>
                  </a:lnTo>
                  <a:lnTo>
                    <a:pt x="13836" y="7430"/>
                  </a:lnTo>
                  <a:lnTo>
                    <a:pt x="13798" y="7449"/>
                  </a:lnTo>
                  <a:lnTo>
                    <a:pt x="13760" y="7468"/>
                  </a:lnTo>
                  <a:lnTo>
                    <a:pt x="13741" y="7506"/>
                  </a:lnTo>
                  <a:lnTo>
                    <a:pt x="13741" y="7544"/>
                  </a:lnTo>
                  <a:lnTo>
                    <a:pt x="13760" y="7582"/>
                  </a:lnTo>
                  <a:lnTo>
                    <a:pt x="13779" y="7620"/>
                  </a:lnTo>
                  <a:lnTo>
                    <a:pt x="14101" y="7847"/>
                  </a:lnTo>
                  <a:lnTo>
                    <a:pt x="14101" y="7847"/>
                  </a:lnTo>
                  <a:lnTo>
                    <a:pt x="13836" y="7733"/>
                  </a:lnTo>
                  <a:lnTo>
                    <a:pt x="13798" y="7714"/>
                  </a:lnTo>
                  <a:lnTo>
                    <a:pt x="13741" y="7733"/>
                  </a:lnTo>
                  <a:lnTo>
                    <a:pt x="13703" y="7790"/>
                  </a:lnTo>
                  <a:lnTo>
                    <a:pt x="13703" y="7828"/>
                  </a:lnTo>
                  <a:lnTo>
                    <a:pt x="13703" y="7866"/>
                  </a:lnTo>
                  <a:lnTo>
                    <a:pt x="13722" y="7885"/>
                  </a:lnTo>
                  <a:lnTo>
                    <a:pt x="13760" y="7904"/>
                  </a:lnTo>
                  <a:lnTo>
                    <a:pt x="13987" y="8018"/>
                  </a:lnTo>
                  <a:lnTo>
                    <a:pt x="13570" y="7923"/>
                  </a:lnTo>
                  <a:lnTo>
                    <a:pt x="13191" y="7866"/>
                  </a:lnTo>
                  <a:lnTo>
                    <a:pt x="12850" y="7828"/>
                  </a:lnTo>
                  <a:lnTo>
                    <a:pt x="12320" y="7828"/>
                  </a:lnTo>
                  <a:lnTo>
                    <a:pt x="12130" y="7866"/>
                  </a:lnTo>
                  <a:lnTo>
                    <a:pt x="12016" y="7904"/>
                  </a:lnTo>
                  <a:lnTo>
                    <a:pt x="11884" y="7961"/>
                  </a:lnTo>
                  <a:lnTo>
                    <a:pt x="11618" y="8112"/>
                  </a:lnTo>
                  <a:lnTo>
                    <a:pt x="11296" y="8359"/>
                  </a:lnTo>
                  <a:lnTo>
                    <a:pt x="10955" y="8643"/>
                  </a:lnTo>
                  <a:lnTo>
                    <a:pt x="10576" y="9003"/>
                  </a:lnTo>
                  <a:lnTo>
                    <a:pt x="10159" y="9420"/>
                  </a:lnTo>
                  <a:lnTo>
                    <a:pt x="9742" y="9875"/>
                  </a:lnTo>
                  <a:lnTo>
                    <a:pt x="9287" y="10387"/>
                  </a:lnTo>
                  <a:lnTo>
                    <a:pt x="8813" y="10936"/>
                  </a:lnTo>
                  <a:lnTo>
                    <a:pt x="8321" y="11524"/>
                  </a:lnTo>
                  <a:lnTo>
                    <a:pt x="7828" y="12149"/>
                  </a:lnTo>
                  <a:lnTo>
                    <a:pt x="7316" y="12812"/>
                  </a:lnTo>
                  <a:lnTo>
                    <a:pt x="6274" y="14196"/>
                  </a:lnTo>
                  <a:lnTo>
                    <a:pt x="5250" y="15655"/>
                  </a:lnTo>
                  <a:lnTo>
                    <a:pt x="4246" y="17152"/>
                  </a:lnTo>
                  <a:lnTo>
                    <a:pt x="3753" y="17910"/>
                  </a:lnTo>
                  <a:lnTo>
                    <a:pt x="3298" y="18650"/>
                  </a:lnTo>
                  <a:lnTo>
                    <a:pt x="2844" y="19389"/>
                  </a:lnTo>
                  <a:lnTo>
                    <a:pt x="2408" y="20128"/>
                  </a:lnTo>
                  <a:lnTo>
                    <a:pt x="2010" y="20829"/>
                  </a:lnTo>
                  <a:lnTo>
                    <a:pt x="1631" y="21530"/>
                  </a:lnTo>
                  <a:lnTo>
                    <a:pt x="1290" y="22193"/>
                  </a:lnTo>
                  <a:lnTo>
                    <a:pt x="967" y="22838"/>
                  </a:lnTo>
                  <a:lnTo>
                    <a:pt x="702" y="23444"/>
                  </a:lnTo>
                  <a:lnTo>
                    <a:pt x="475" y="24013"/>
                  </a:lnTo>
                  <a:lnTo>
                    <a:pt x="285" y="24544"/>
                  </a:lnTo>
                  <a:lnTo>
                    <a:pt x="134" y="25017"/>
                  </a:lnTo>
                  <a:lnTo>
                    <a:pt x="39" y="25453"/>
                  </a:lnTo>
                  <a:lnTo>
                    <a:pt x="20" y="25643"/>
                  </a:lnTo>
                  <a:lnTo>
                    <a:pt x="1" y="25832"/>
                  </a:lnTo>
                  <a:lnTo>
                    <a:pt x="1" y="26230"/>
                  </a:lnTo>
                  <a:lnTo>
                    <a:pt x="39" y="26609"/>
                  </a:lnTo>
                  <a:lnTo>
                    <a:pt x="96" y="26988"/>
                  </a:lnTo>
                  <a:lnTo>
                    <a:pt x="171" y="27367"/>
                  </a:lnTo>
                  <a:lnTo>
                    <a:pt x="285" y="27727"/>
                  </a:lnTo>
                  <a:lnTo>
                    <a:pt x="437" y="28087"/>
                  </a:lnTo>
                  <a:lnTo>
                    <a:pt x="588" y="28429"/>
                  </a:lnTo>
                  <a:lnTo>
                    <a:pt x="778" y="28770"/>
                  </a:lnTo>
                  <a:lnTo>
                    <a:pt x="986" y="29111"/>
                  </a:lnTo>
                  <a:lnTo>
                    <a:pt x="1214" y="29433"/>
                  </a:lnTo>
                  <a:lnTo>
                    <a:pt x="1460" y="29755"/>
                  </a:lnTo>
                  <a:lnTo>
                    <a:pt x="1725" y="30058"/>
                  </a:lnTo>
                  <a:lnTo>
                    <a:pt x="2010" y="30362"/>
                  </a:lnTo>
                  <a:lnTo>
                    <a:pt x="2332" y="30665"/>
                  </a:lnTo>
                  <a:lnTo>
                    <a:pt x="2654" y="30949"/>
                  </a:lnTo>
                  <a:lnTo>
                    <a:pt x="2995" y="31233"/>
                  </a:lnTo>
                  <a:lnTo>
                    <a:pt x="3355" y="31518"/>
                  </a:lnTo>
                  <a:lnTo>
                    <a:pt x="3715" y="31802"/>
                  </a:lnTo>
                  <a:lnTo>
                    <a:pt x="4113" y="32067"/>
                  </a:lnTo>
                  <a:lnTo>
                    <a:pt x="4511" y="32314"/>
                  </a:lnTo>
                  <a:lnTo>
                    <a:pt x="5345" y="32825"/>
                  </a:lnTo>
                  <a:lnTo>
                    <a:pt x="6217" y="33299"/>
                  </a:lnTo>
                  <a:lnTo>
                    <a:pt x="7127" y="33754"/>
                  </a:lnTo>
                  <a:lnTo>
                    <a:pt x="8055" y="34190"/>
                  </a:lnTo>
                  <a:lnTo>
                    <a:pt x="9003" y="34607"/>
                  </a:lnTo>
                  <a:lnTo>
                    <a:pt x="9988" y="34986"/>
                  </a:lnTo>
                  <a:lnTo>
                    <a:pt x="11088" y="35422"/>
                  </a:lnTo>
                  <a:lnTo>
                    <a:pt x="12187" y="35801"/>
                  </a:lnTo>
                  <a:lnTo>
                    <a:pt x="13286" y="36142"/>
                  </a:lnTo>
                  <a:lnTo>
                    <a:pt x="13836" y="36313"/>
                  </a:lnTo>
                  <a:lnTo>
                    <a:pt x="14366" y="36445"/>
                  </a:lnTo>
                  <a:lnTo>
                    <a:pt x="14916" y="36578"/>
                  </a:lnTo>
                  <a:lnTo>
                    <a:pt x="15447" y="36692"/>
                  </a:lnTo>
                  <a:lnTo>
                    <a:pt x="15977" y="36805"/>
                  </a:lnTo>
                  <a:lnTo>
                    <a:pt x="16508" y="36881"/>
                  </a:lnTo>
                  <a:lnTo>
                    <a:pt x="17020" y="36957"/>
                  </a:lnTo>
                  <a:lnTo>
                    <a:pt x="17531" y="37014"/>
                  </a:lnTo>
                  <a:lnTo>
                    <a:pt x="18024" y="37033"/>
                  </a:lnTo>
                  <a:lnTo>
                    <a:pt x="18517" y="37052"/>
                  </a:lnTo>
                  <a:lnTo>
                    <a:pt x="18896" y="37033"/>
                  </a:lnTo>
                  <a:lnTo>
                    <a:pt x="19275" y="37014"/>
                  </a:lnTo>
                  <a:lnTo>
                    <a:pt x="19635" y="36995"/>
                  </a:lnTo>
                  <a:lnTo>
                    <a:pt x="19995" y="36938"/>
                  </a:lnTo>
                  <a:lnTo>
                    <a:pt x="20336" y="36881"/>
                  </a:lnTo>
                  <a:lnTo>
                    <a:pt x="20677" y="36805"/>
                  </a:lnTo>
                  <a:lnTo>
                    <a:pt x="20999" y="36711"/>
                  </a:lnTo>
                  <a:lnTo>
                    <a:pt x="21322" y="36597"/>
                  </a:lnTo>
                  <a:lnTo>
                    <a:pt x="21644" y="36464"/>
                  </a:lnTo>
                  <a:lnTo>
                    <a:pt x="21928" y="36332"/>
                  </a:lnTo>
                  <a:lnTo>
                    <a:pt x="22231" y="36161"/>
                  </a:lnTo>
                  <a:lnTo>
                    <a:pt x="22516" y="35990"/>
                  </a:lnTo>
                  <a:lnTo>
                    <a:pt x="22781" y="35801"/>
                  </a:lnTo>
                  <a:lnTo>
                    <a:pt x="23046" y="35573"/>
                  </a:lnTo>
                  <a:lnTo>
                    <a:pt x="23293" y="35346"/>
                  </a:lnTo>
                  <a:lnTo>
                    <a:pt x="23520" y="35100"/>
                  </a:lnTo>
                  <a:lnTo>
                    <a:pt x="23634" y="34948"/>
                  </a:lnTo>
                  <a:lnTo>
                    <a:pt x="23747" y="34796"/>
                  </a:lnTo>
                  <a:lnTo>
                    <a:pt x="23975" y="34398"/>
                  </a:lnTo>
                  <a:lnTo>
                    <a:pt x="24202" y="33963"/>
                  </a:lnTo>
                  <a:lnTo>
                    <a:pt x="24430" y="33451"/>
                  </a:lnTo>
                  <a:lnTo>
                    <a:pt x="24638" y="32863"/>
                  </a:lnTo>
                  <a:lnTo>
                    <a:pt x="24866" y="32238"/>
                  </a:lnTo>
                  <a:lnTo>
                    <a:pt x="25074" y="31556"/>
                  </a:lnTo>
                  <a:lnTo>
                    <a:pt x="25264" y="30836"/>
                  </a:lnTo>
                  <a:lnTo>
                    <a:pt x="25472" y="30077"/>
                  </a:lnTo>
                  <a:lnTo>
                    <a:pt x="25662" y="29281"/>
                  </a:lnTo>
                  <a:lnTo>
                    <a:pt x="25851" y="28448"/>
                  </a:lnTo>
                  <a:lnTo>
                    <a:pt x="26022" y="27595"/>
                  </a:lnTo>
                  <a:lnTo>
                    <a:pt x="26192" y="26723"/>
                  </a:lnTo>
                  <a:lnTo>
                    <a:pt x="26344" y="25851"/>
                  </a:lnTo>
                  <a:lnTo>
                    <a:pt x="26628" y="24070"/>
                  </a:lnTo>
                  <a:lnTo>
                    <a:pt x="26855" y="22307"/>
                  </a:lnTo>
                  <a:lnTo>
                    <a:pt x="27045" y="20583"/>
                  </a:lnTo>
                  <a:lnTo>
                    <a:pt x="27121" y="19749"/>
                  </a:lnTo>
                  <a:lnTo>
                    <a:pt x="27197" y="18953"/>
                  </a:lnTo>
                  <a:lnTo>
                    <a:pt x="27235" y="18195"/>
                  </a:lnTo>
                  <a:lnTo>
                    <a:pt x="27272" y="17474"/>
                  </a:lnTo>
                  <a:lnTo>
                    <a:pt x="27291" y="16792"/>
                  </a:lnTo>
                  <a:lnTo>
                    <a:pt x="27291" y="16148"/>
                  </a:lnTo>
                  <a:lnTo>
                    <a:pt x="27272" y="15579"/>
                  </a:lnTo>
                  <a:lnTo>
                    <a:pt x="27235" y="15049"/>
                  </a:lnTo>
                  <a:lnTo>
                    <a:pt x="27178" y="14594"/>
                  </a:lnTo>
                  <a:lnTo>
                    <a:pt x="27102" y="14215"/>
                  </a:lnTo>
                  <a:lnTo>
                    <a:pt x="27026" y="13912"/>
                  </a:lnTo>
                  <a:lnTo>
                    <a:pt x="26969" y="13779"/>
                  </a:lnTo>
                  <a:lnTo>
                    <a:pt x="26912" y="13684"/>
                  </a:lnTo>
                  <a:lnTo>
                    <a:pt x="26799" y="13551"/>
                  </a:lnTo>
                  <a:lnTo>
                    <a:pt x="26685" y="13419"/>
                  </a:lnTo>
                  <a:lnTo>
                    <a:pt x="26514" y="13267"/>
                  </a:lnTo>
                  <a:lnTo>
                    <a:pt x="26325" y="13116"/>
                  </a:lnTo>
                  <a:lnTo>
                    <a:pt x="25870" y="12793"/>
                  </a:lnTo>
                  <a:lnTo>
                    <a:pt x="25320" y="12452"/>
                  </a:lnTo>
                  <a:lnTo>
                    <a:pt x="25472" y="12073"/>
                  </a:lnTo>
                  <a:lnTo>
                    <a:pt x="25737" y="12130"/>
                  </a:lnTo>
                  <a:lnTo>
                    <a:pt x="25756" y="12130"/>
                  </a:lnTo>
                  <a:lnTo>
                    <a:pt x="25813" y="12111"/>
                  </a:lnTo>
                  <a:lnTo>
                    <a:pt x="25832" y="12092"/>
                  </a:lnTo>
                  <a:lnTo>
                    <a:pt x="25851" y="12054"/>
                  </a:lnTo>
                  <a:lnTo>
                    <a:pt x="25851" y="12016"/>
                  </a:lnTo>
                  <a:lnTo>
                    <a:pt x="25832" y="11978"/>
                  </a:lnTo>
                  <a:lnTo>
                    <a:pt x="25813" y="11960"/>
                  </a:lnTo>
                  <a:lnTo>
                    <a:pt x="25775" y="11941"/>
                  </a:lnTo>
                  <a:lnTo>
                    <a:pt x="25548" y="11884"/>
                  </a:lnTo>
                  <a:lnTo>
                    <a:pt x="25548" y="11846"/>
                  </a:lnTo>
                  <a:lnTo>
                    <a:pt x="26344" y="11846"/>
                  </a:lnTo>
                  <a:lnTo>
                    <a:pt x="26723" y="11827"/>
                  </a:lnTo>
                  <a:lnTo>
                    <a:pt x="27121" y="11789"/>
                  </a:lnTo>
                  <a:lnTo>
                    <a:pt x="27500" y="11751"/>
                  </a:lnTo>
                  <a:lnTo>
                    <a:pt x="27898" y="11713"/>
                  </a:lnTo>
                  <a:lnTo>
                    <a:pt x="28296" y="11713"/>
                  </a:lnTo>
                  <a:lnTo>
                    <a:pt x="28751" y="11732"/>
                  </a:lnTo>
                  <a:lnTo>
                    <a:pt x="29206" y="11770"/>
                  </a:lnTo>
                  <a:lnTo>
                    <a:pt x="29641" y="11846"/>
                  </a:lnTo>
                  <a:lnTo>
                    <a:pt x="30096" y="11960"/>
                  </a:lnTo>
                  <a:lnTo>
                    <a:pt x="30513" y="12092"/>
                  </a:lnTo>
                  <a:lnTo>
                    <a:pt x="30930" y="12263"/>
                  </a:lnTo>
                  <a:lnTo>
                    <a:pt x="31347" y="12452"/>
                  </a:lnTo>
                  <a:lnTo>
                    <a:pt x="31745" y="12680"/>
                  </a:lnTo>
                  <a:lnTo>
                    <a:pt x="32105" y="12926"/>
                  </a:lnTo>
                  <a:lnTo>
                    <a:pt x="32465" y="13210"/>
                  </a:lnTo>
                  <a:lnTo>
                    <a:pt x="32787" y="13495"/>
                  </a:lnTo>
                  <a:lnTo>
                    <a:pt x="33091" y="13817"/>
                  </a:lnTo>
                  <a:lnTo>
                    <a:pt x="33394" y="14158"/>
                  </a:lnTo>
                  <a:lnTo>
                    <a:pt x="33640" y="14518"/>
                  </a:lnTo>
                  <a:lnTo>
                    <a:pt x="33887" y="14878"/>
                  </a:lnTo>
                  <a:lnTo>
                    <a:pt x="34095" y="15276"/>
                  </a:lnTo>
                  <a:lnTo>
                    <a:pt x="33811" y="15352"/>
                  </a:lnTo>
                  <a:lnTo>
                    <a:pt x="33508" y="15447"/>
                  </a:lnTo>
                  <a:lnTo>
                    <a:pt x="33242" y="15560"/>
                  </a:lnTo>
                  <a:lnTo>
                    <a:pt x="32977" y="15712"/>
                  </a:lnTo>
                  <a:lnTo>
                    <a:pt x="32731" y="15883"/>
                  </a:lnTo>
                  <a:lnTo>
                    <a:pt x="32503" y="16091"/>
                  </a:lnTo>
                  <a:lnTo>
                    <a:pt x="32314" y="16318"/>
                  </a:lnTo>
                  <a:lnTo>
                    <a:pt x="32143" y="16584"/>
                  </a:lnTo>
                  <a:lnTo>
                    <a:pt x="31991" y="16887"/>
                  </a:lnTo>
                  <a:lnTo>
                    <a:pt x="31878" y="17190"/>
                  </a:lnTo>
                  <a:lnTo>
                    <a:pt x="31802" y="17512"/>
                  </a:lnTo>
                  <a:lnTo>
                    <a:pt x="31745" y="17854"/>
                  </a:lnTo>
                  <a:lnTo>
                    <a:pt x="31726" y="18195"/>
                  </a:lnTo>
                  <a:lnTo>
                    <a:pt x="31726" y="18536"/>
                  </a:lnTo>
                  <a:lnTo>
                    <a:pt x="31726" y="18877"/>
                  </a:lnTo>
                  <a:lnTo>
                    <a:pt x="31745" y="19237"/>
                  </a:lnTo>
                  <a:lnTo>
                    <a:pt x="31802" y="19787"/>
                  </a:lnTo>
                  <a:lnTo>
                    <a:pt x="31859" y="20336"/>
                  </a:lnTo>
                  <a:lnTo>
                    <a:pt x="31935" y="20886"/>
                  </a:lnTo>
                  <a:lnTo>
                    <a:pt x="32010" y="21435"/>
                  </a:lnTo>
                  <a:lnTo>
                    <a:pt x="32124" y="21966"/>
                  </a:lnTo>
                  <a:lnTo>
                    <a:pt x="32238" y="22516"/>
                  </a:lnTo>
                  <a:lnTo>
                    <a:pt x="32370" y="23046"/>
                  </a:lnTo>
                  <a:lnTo>
                    <a:pt x="32503" y="23596"/>
                  </a:lnTo>
                  <a:lnTo>
                    <a:pt x="33185" y="23501"/>
                  </a:lnTo>
                  <a:lnTo>
                    <a:pt x="33887" y="23425"/>
                  </a:lnTo>
                  <a:lnTo>
                    <a:pt x="34607" y="23368"/>
                  </a:lnTo>
                  <a:lnTo>
                    <a:pt x="35327" y="23331"/>
                  </a:lnTo>
                  <a:lnTo>
                    <a:pt x="36767" y="23293"/>
                  </a:lnTo>
                  <a:lnTo>
                    <a:pt x="39269" y="23293"/>
                  </a:lnTo>
                  <a:lnTo>
                    <a:pt x="39250" y="22175"/>
                  </a:lnTo>
                  <a:lnTo>
                    <a:pt x="39231" y="21606"/>
                  </a:lnTo>
                  <a:lnTo>
                    <a:pt x="39212" y="21037"/>
                  </a:lnTo>
                  <a:lnTo>
                    <a:pt x="39155" y="20488"/>
                  </a:lnTo>
                  <a:lnTo>
                    <a:pt x="39079" y="19938"/>
                  </a:lnTo>
                  <a:lnTo>
                    <a:pt x="38966" y="19389"/>
                  </a:lnTo>
                  <a:lnTo>
                    <a:pt x="38814" y="18858"/>
                  </a:lnTo>
                  <a:lnTo>
                    <a:pt x="38738" y="18593"/>
                  </a:lnTo>
                  <a:lnTo>
                    <a:pt x="38643" y="18327"/>
                  </a:lnTo>
                  <a:lnTo>
                    <a:pt x="38530" y="18062"/>
                  </a:lnTo>
                  <a:lnTo>
                    <a:pt x="38397" y="17797"/>
                  </a:lnTo>
                  <a:lnTo>
                    <a:pt x="38264" y="17550"/>
                  </a:lnTo>
                  <a:lnTo>
                    <a:pt x="38132" y="17304"/>
                  </a:lnTo>
                  <a:lnTo>
                    <a:pt x="37980" y="17077"/>
                  </a:lnTo>
                  <a:lnTo>
                    <a:pt x="37810" y="16849"/>
                  </a:lnTo>
                  <a:lnTo>
                    <a:pt x="37639" y="16641"/>
                  </a:lnTo>
                  <a:lnTo>
                    <a:pt x="37450" y="16432"/>
                  </a:lnTo>
                  <a:lnTo>
                    <a:pt x="37241" y="16243"/>
                  </a:lnTo>
                  <a:lnTo>
                    <a:pt x="37033" y="16053"/>
                  </a:lnTo>
                  <a:lnTo>
                    <a:pt x="36824" y="15883"/>
                  </a:lnTo>
                  <a:lnTo>
                    <a:pt x="36578" y="15731"/>
                  </a:lnTo>
                  <a:lnTo>
                    <a:pt x="36350" y="15598"/>
                  </a:lnTo>
                  <a:lnTo>
                    <a:pt x="36085" y="15485"/>
                  </a:lnTo>
                  <a:lnTo>
                    <a:pt x="35763" y="15371"/>
                  </a:lnTo>
                  <a:lnTo>
                    <a:pt x="35441" y="15276"/>
                  </a:lnTo>
                  <a:lnTo>
                    <a:pt x="35100" y="15238"/>
                  </a:lnTo>
                  <a:lnTo>
                    <a:pt x="34758" y="15219"/>
                  </a:lnTo>
                  <a:lnTo>
                    <a:pt x="34531" y="15219"/>
                  </a:lnTo>
                  <a:lnTo>
                    <a:pt x="34304" y="15238"/>
                  </a:lnTo>
                  <a:lnTo>
                    <a:pt x="34095" y="14840"/>
                  </a:lnTo>
                  <a:lnTo>
                    <a:pt x="33849" y="14442"/>
                  </a:lnTo>
                  <a:lnTo>
                    <a:pt x="33564" y="14063"/>
                  </a:lnTo>
                  <a:lnTo>
                    <a:pt x="33261" y="13703"/>
                  </a:lnTo>
                  <a:lnTo>
                    <a:pt x="32939" y="13362"/>
                  </a:lnTo>
                  <a:lnTo>
                    <a:pt x="32598" y="13059"/>
                  </a:lnTo>
                  <a:lnTo>
                    <a:pt x="32238" y="12774"/>
                  </a:lnTo>
                  <a:lnTo>
                    <a:pt x="31840" y="12509"/>
                  </a:lnTo>
                  <a:lnTo>
                    <a:pt x="31442" y="12282"/>
                  </a:lnTo>
                  <a:lnTo>
                    <a:pt x="31025" y="12073"/>
                  </a:lnTo>
                  <a:lnTo>
                    <a:pt x="30589" y="11903"/>
                  </a:lnTo>
                  <a:lnTo>
                    <a:pt x="30153" y="11770"/>
                  </a:lnTo>
                  <a:lnTo>
                    <a:pt x="29698" y="11656"/>
                  </a:lnTo>
                  <a:lnTo>
                    <a:pt x="29224" y="11580"/>
                  </a:lnTo>
                  <a:lnTo>
                    <a:pt x="28770" y="11524"/>
                  </a:lnTo>
                  <a:lnTo>
                    <a:pt x="28296" y="11505"/>
                  </a:lnTo>
                  <a:lnTo>
                    <a:pt x="27879" y="11524"/>
                  </a:lnTo>
                  <a:lnTo>
                    <a:pt x="27481" y="11562"/>
                  </a:lnTo>
                  <a:lnTo>
                    <a:pt x="27102" y="11599"/>
                  </a:lnTo>
                  <a:lnTo>
                    <a:pt x="26723" y="11618"/>
                  </a:lnTo>
                  <a:lnTo>
                    <a:pt x="26344" y="11637"/>
                  </a:lnTo>
                  <a:lnTo>
                    <a:pt x="25946" y="11656"/>
                  </a:lnTo>
                  <a:lnTo>
                    <a:pt x="25643" y="11637"/>
                  </a:lnTo>
                  <a:lnTo>
                    <a:pt x="25813" y="11182"/>
                  </a:lnTo>
                  <a:lnTo>
                    <a:pt x="26078" y="11220"/>
                  </a:lnTo>
                  <a:lnTo>
                    <a:pt x="26116" y="11220"/>
                  </a:lnTo>
                  <a:lnTo>
                    <a:pt x="26154" y="11201"/>
                  </a:lnTo>
                  <a:lnTo>
                    <a:pt x="26173" y="11182"/>
                  </a:lnTo>
                  <a:lnTo>
                    <a:pt x="26192" y="11145"/>
                  </a:lnTo>
                  <a:lnTo>
                    <a:pt x="26192" y="11107"/>
                  </a:lnTo>
                  <a:lnTo>
                    <a:pt x="26173" y="11069"/>
                  </a:lnTo>
                  <a:lnTo>
                    <a:pt x="26135" y="11031"/>
                  </a:lnTo>
                  <a:lnTo>
                    <a:pt x="26097" y="11031"/>
                  </a:lnTo>
                  <a:lnTo>
                    <a:pt x="25889" y="10993"/>
                  </a:lnTo>
                  <a:lnTo>
                    <a:pt x="26514" y="9401"/>
                  </a:lnTo>
                  <a:lnTo>
                    <a:pt x="26533" y="9306"/>
                  </a:lnTo>
                  <a:lnTo>
                    <a:pt x="26514" y="9193"/>
                  </a:lnTo>
                  <a:lnTo>
                    <a:pt x="26458" y="9117"/>
                  </a:lnTo>
                  <a:lnTo>
                    <a:pt x="26363" y="9060"/>
                  </a:lnTo>
                  <a:lnTo>
                    <a:pt x="25377" y="8662"/>
                  </a:lnTo>
                  <a:lnTo>
                    <a:pt x="27633" y="6274"/>
                  </a:lnTo>
                  <a:lnTo>
                    <a:pt x="28542" y="5307"/>
                  </a:lnTo>
                  <a:lnTo>
                    <a:pt x="28845" y="5004"/>
                  </a:lnTo>
                  <a:lnTo>
                    <a:pt x="28978" y="4872"/>
                  </a:lnTo>
                  <a:lnTo>
                    <a:pt x="28959" y="4853"/>
                  </a:lnTo>
                  <a:lnTo>
                    <a:pt x="28883" y="4796"/>
                  </a:lnTo>
                  <a:lnTo>
                    <a:pt x="28542" y="4625"/>
                  </a:lnTo>
                  <a:lnTo>
                    <a:pt x="27974" y="4360"/>
                  </a:lnTo>
                  <a:lnTo>
                    <a:pt x="27235" y="4057"/>
                  </a:lnTo>
                  <a:lnTo>
                    <a:pt x="25320" y="3261"/>
                  </a:lnTo>
                  <a:lnTo>
                    <a:pt x="23103" y="2370"/>
                  </a:lnTo>
                  <a:lnTo>
                    <a:pt x="20848" y="1498"/>
                  </a:lnTo>
                  <a:lnTo>
                    <a:pt x="18839" y="740"/>
                  </a:lnTo>
                  <a:lnTo>
                    <a:pt x="17342" y="190"/>
                  </a:lnTo>
                  <a:lnTo>
                    <a:pt x="16868" y="58"/>
                  </a:lnTo>
                  <a:lnTo>
                    <a:pt x="1671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5099;p60">
              <a:extLst>
                <a:ext uri="{FF2B5EF4-FFF2-40B4-BE49-F238E27FC236}">
                  <a16:creationId xmlns:a16="http://schemas.microsoft.com/office/drawing/2014/main" id="{304EA01A-5CC3-B343-BDC8-3FCA6CA875D3}"/>
                </a:ext>
              </a:extLst>
            </p:cNvPr>
            <p:cNvGrpSpPr/>
            <p:nvPr/>
          </p:nvGrpSpPr>
          <p:grpSpPr>
            <a:xfrm>
              <a:off x="3518717" y="2494556"/>
              <a:ext cx="845739" cy="798378"/>
              <a:chOff x="3086975" y="411525"/>
              <a:chExt cx="981250" cy="926300"/>
            </a:xfrm>
          </p:grpSpPr>
          <p:sp>
            <p:nvSpPr>
              <p:cNvPr id="49" name="Google Shape;5100;p60">
                <a:extLst>
                  <a:ext uri="{FF2B5EF4-FFF2-40B4-BE49-F238E27FC236}">
                    <a16:creationId xmlns:a16="http://schemas.microsoft.com/office/drawing/2014/main" id="{70BC32C6-1D1D-0543-8E13-21AC11D827AC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extrusionOk="0">
                    <a:moveTo>
                      <a:pt x="1" y="0"/>
                    </a:move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101;p60">
                <a:extLst>
                  <a:ext uri="{FF2B5EF4-FFF2-40B4-BE49-F238E27FC236}">
                    <a16:creationId xmlns:a16="http://schemas.microsoft.com/office/drawing/2014/main" id="{C6E10170-7E84-9442-AF58-B7C406842EF5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fill="none" extrusionOk="0">
                    <a:moveTo>
                      <a:pt x="3753" y="8604"/>
                    </a:moveTo>
                    <a:lnTo>
                      <a:pt x="7601" y="9912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lnTo>
                      <a:pt x="1" y="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02;p60">
                <a:extLst>
                  <a:ext uri="{FF2B5EF4-FFF2-40B4-BE49-F238E27FC236}">
                    <a16:creationId xmlns:a16="http://schemas.microsoft.com/office/drawing/2014/main" id="{1DD324EC-AF81-D44A-AA1F-CF1E51AED552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extrusionOk="0">
                    <a:moveTo>
                      <a:pt x="12622" y="0"/>
                    </a:moveTo>
                    <a:lnTo>
                      <a:pt x="12338" y="19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03;p60">
                <a:extLst>
                  <a:ext uri="{FF2B5EF4-FFF2-40B4-BE49-F238E27FC236}">
                    <a16:creationId xmlns:a16="http://schemas.microsoft.com/office/drawing/2014/main" id="{D175CD08-EC42-3D43-9302-0CAFFA169BD7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fill="none" extrusionOk="0">
                    <a:moveTo>
                      <a:pt x="9969" y="27177"/>
                    </a:move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516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lnTo>
                      <a:pt x="12338" y="19"/>
                    </a:lnTo>
                    <a:lnTo>
                      <a:pt x="12110" y="38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04;p60">
                <a:extLst>
                  <a:ext uri="{FF2B5EF4-FFF2-40B4-BE49-F238E27FC236}">
                    <a16:creationId xmlns:a16="http://schemas.microsoft.com/office/drawing/2014/main" id="{10DBE4C0-C37F-F64E-98B8-7611CE9E4A23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extrusionOk="0">
                    <a:moveTo>
                      <a:pt x="1555" y="0"/>
                    </a:moveTo>
                    <a:lnTo>
                      <a:pt x="1498" y="19"/>
                    </a:lnTo>
                    <a:lnTo>
                      <a:pt x="1441" y="57"/>
                    </a:lnTo>
                    <a:lnTo>
                      <a:pt x="1403" y="95"/>
                    </a:lnTo>
                    <a:lnTo>
                      <a:pt x="1365" y="133"/>
                    </a:lnTo>
                    <a:lnTo>
                      <a:pt x="1327" y="190"/>
                    </a:lnTo>
                    <a:lnTo>
                      <a:pt x="20" y="3544"/>
                    </a:lnTo>
                    <a:lnTo>
                      <a:pt x="1" y="3601"/>
                    </a:lnTo>
                    <a:lnTo>
                      <a:pt x="1" y="3658"/>
                    </a:lnTo>
                    <a:lnTo>
                      <a:pt x="1" y="3715"/>
                    </a:lnTo>
                    <a:lnTo>
                      <a:pt x="20" y="3771"/>
                    </a:lnTo>
                    <a:lnTo>
                      <a:pt x="38" y="3828"/>
                    </a:lnTo>
                    <a:lnTo>
                      <a:pt x="76" y="3866"/>
                    </a:lnTo>
                    <a:lnTo>
                      <a:pt x="133" y="3904"/>
                    </a:lnTo>
                    <a:lnTo>
                      <a:pt x="190" y="3942"/>
                    </a:lnTo>
                    <a:lnTo>
                      <a:pt x="10803" y="8111"/>
                    </a:lnTo>
                    <a:lnTo>
                      <a:pt x="10860" y="8130"/>
                    </a:lnTo>
                    <a:lnTo>
                      <a:pt x="10993" y="8130"/>
                    </a:lnTo>
                    <a:lnTo>
                      <a:pt x="11049" y="8111"/>
                    </a:lnTo>
                    <a:lnTo>
                      <a:pt x="11087" y="8092"/>
                    </a:lnTo>
                    <a:lnTo>
                      <a:pt x="11144" y="8055"/>
                    </a:lnTo>
                    <a:lnTo>
                      <a:pt x="11182" y="7998"/>
                    </a:lnTo>
                    <a:lnTo>
                      <a:pt x="11201" y="7941"/>
                    </a:lnTo>
                    <a:lnTo>
                      <a:pt x="12528" y="4586"/>
                    </a:lnTo>
                    <a:lnTo>
                      <a:pt x="12547" y="4529"/>
                    </a:lnTo>
                    <a:lnTo>
                      <a:pt x="12547" y="4473"/>
                    </a:lnTo>
                    <a:lnTo>
                      <a:pt x="12528" y="4416"/>
                    </a:lnTo>
                    <a:lnTo>
                      <a:pt x="12509" y="4359"/>
                    </a:lnTo>
                    <a:lnTo>
                      <a:pt x="12490" y="4302"/>
                    </a:lnTo>
                    <a:lnTo>
                      <a:pt x="12452" y="4264"/>
                    </a:lnTo>
                    <a:lnTo>
                      <a:pt x="12395" y="4226"/>
                    </a:lnTo>
                    <a:lnTo>
                      <a:pt x="12357" y="4188"/>
                    </a:lnTo>
                    <a:lnTo>
                      <a:pt x="1725" y="19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105;p60">
                <a:extLst>
                  <a:ext uri="{FF2B5EF4-FFF2-40B4-BE49-F238E27FC236}">
                    <a16:creationId xmlns:a16="http://schemas.microsoft.com/office/drawing/2014/main" id="{4A6D2A02-67F5-424C-A5D0-3DA915D1AC1E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fill="none" extrusionOk="0">
                    <a:moveTo>
                      <a:pt x="10803" y="8111"/>
                    </a:moveTo>
                    <a:lnTo>
                      <a:pt x="190" y="3942"/>
                    </a:lnTo>
                    <a:lnTo>
                      <a:pt x="190" y="3942"/>
                    </a:lnTo>
                    <a:lnTo>
                      <a:pt x="133" y="3904"/>
                    </a:lnTo>
                    <a:lnTo>
                      <a:pt x="76" y="3866"/>
                    </a:lnTo>
                    <a:lnTo>
                      <a:pt x="38" y="3828"/>
                    </a:lnTo>
                    <a:lnTo>
                      <a:pt x="20" y="3771"/>
                    </a:lnTo>
                    <a:lnTo>
                      <a:pt x="1" y="3715"/>
                    </a:lnTo>
                    <a:lnTo>
                      <a:pt x="1" y="3658"/>
                    </a:lnTo>
                    <a:lnTo>
                      <a:pt x="1" y="3601"/>
                    </a:lnTo>
                    <a:lnTo>
                      <a:pt x="20" y="3544"/>
                    </a:lnTo>
                    <a:lnTo>
                      <a:pt x="1327" y="190"/>
                    </a:lnTo>
                    <a:lnTo>
                      <a:pt x="1327" y="190"/>
                    </a:lnTo>
                    <a:lnTo>
                      <a:pt x="1365" y="133"/>
                    </a:lnTo>
                    <a:lnTo>
                      <a:pt x="1403" y="95"/>
                    </a:lnTo>
                    <a:lnTo>
                      <a:pt x="1441" y="57"/>
                    </a:lnTo>
                    <a:lnTo>
                      <a:pt x="1498" y="19"/>
                    </a:lnTo>
                    <a:lnTo>
                      <a:pt x="1555" y="0"/>
                    </a:lnTo>
                    <a:lnTo>
                      <a:pt x="1611" y="0"/>
                    </a:lnTo>
                    <a:lnTo>
                      <a:pt x="1668" y="0"/>
                    </a:lnTo>
                    <a:lnTo>
                      <a:pt x="1725" y="19"/>
                    </a:lnTo>
                    <a:lnTo>
                      <a:pt x="12357" y="4188"/>
                    </a:lnTo>
                    <a:lnTo>
                      <a:pt x="12357" y="4188"/>
                    </a:lnTo>
                    <a:lnTo>
                      <a:pt x="12395" y="4226"/>
                    </a:lnTo>
                    <a:lnTo>
                      <a:pt x="12452" y="4264"/>
                    </a:lnTo>
                    <a:lnTo>
                      <a:pt x="12490" y="4302"/>
                    </a:lnTo>
                    <a:lnTo>
                      <a:pt x="12509" y="4359"/>
                    </a:lnTo>
                    <a:lnTo>
                      <a:pt x="12528" y="4416"/>
                    </a:lnTo>
                    <a:lnTo>
                      <a:pt x="12547" y="4473"/>
                    </a:lnTo>
                    <a:lnTo>
                      <a:pt x="12547" y="4529"/>
                    </a:lnTo>
                    <a:lnTo>
                      <a:pt x="12528" y="4586"/>
                    </a:lnTo>
                    <a:lnTo>
                      <a:pt x="11201" y="7941"/>
                    </a:lnTo>
                    <a:lnTo>
                      <a:pt x="11201" y="7941"/>
                    </a:lnTo>
                    <a:lnTo>
                      <a:pt x="11182" y="7998"/>
                    </a:lnTo>
                    <a:lnTo>
                      <a:pt x="11144" y="8055"/>
                    </a:lnTo>
                    <a:lnTo>
                      <a:pt x="11087" y="8092"/>
                    </a:lnTo>
                    <a:lnTo>
                      <a:pt x="11049" y="8111"/>
                    </a:lnTo>
                    <a:lnTo>
                      <a:pt x="10993" y="8130"/>
                    </a:lnTo>
                    <a:lnTo>
                      <a:pt x="10917" y="8130"/>
                    </a:lnTo>
                    <a:lnTo>
                      <a:pt x="10860" y="8130"/>
                    </a:lnTo>
                    <a:lnTo>
                      <a:pt x="10803" y="81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106;p60">
                <a:extLst>
                  <a:ext uri="{FF2B5EF4-FFF2-40B4-BE49-F238E27FC236}">
                    <a16:creationId xmlns:a16="http://schemas.microsoft.com/office/drawing/2014/main" id="{4432AFF0-64AD-364A-A225-C02DB45F9C54}"/>
                  </a:ext>
                </a:extLst>
              </p:cNvPr>
              <p:cNvSpPr/>
              <p:nvPr/>
            </p:nvSpPr>
            <p:spPr>
              <a:xfrm>
                <a:off x="3430475" y="597725"/>
                <a:ext cx="5292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9780" extrusionOk="0">
                    <a:moveTo>
                      <a:pt x="76" y="0"/>
                    </a:moveTo>
                    <a:lnTo>
                      <a:pt x="38" y="19"/>
                    </a:lnTo>
                    <a:lnTo>
                      <a:pt x="0" y="38"/>
                    </a:lnTo>
                    <a:lnTo>
                      <a:pt x="0" y="76"/>
                    </a:lnTo>
                    <a:lnTo>
                      <a:pt x="0" y="114"/>
                    </a:lnTo>
                    <a:lnTo>
                      <a:pt x="0" y="152"/>
                    </a:lnTo>
                    <a:lnTo>
                      <a:pt x="38" y="171"/>
                    </a:lnTo>
                    <a:lnTo>
                      <a:pt x="531" y="531"/>
                    </a:lnTo>
                    <a:lnTo>
                      <a:pt x="1061" y="872"/>
                    </a:lnTo>
                    <a:lnTo>
                      <a:pt x="1592" y="1194"/>
                    </a:lnTo>
                    <a:lnTo>
                      <a:pt x="2123" y="1517"/>
                    </a:lnTo>
                    <a:lnTo>
                      <a:pt x="2672" y="1820"/>
                    </a:lnTo>
                    <a:lnTo>
                      <a:pt x="3222" y="2104"/>
                    </a:lnTo>
                    <a:lnTo>
                      <a:pt x="3791" y="2369"/>
                    </a:lnTo>
                    <a:lnTo>
                      <a:pt x="4359" y="2616"/>
                    </a:lnTo>
                    <a:lnTo>
                      <a:pt x="4928" y="2862"/>
                    </a:lnTo>
                    <a:lnTo>
                      <a:pt x="5515" y="3090"/>
                    </a:lnTo>
                    <a:lnTo>
                      <a:pt x="6103" y="3298"/>
                    </a:lnTo>
                    <a:lnTo>
                      <a:pt x="6709" y="3488"/>
                    </a:lnTo>
                    <a:lnTo>
                      <a:pt x="7297" y="3658"/>
                    </a:lnTo>
                    <a:lnTo>
                      <a:pt x="7903" y="3810"/>
                    </a:lnTo>
                    <a:lnTo>
                      <a:pt x="8509" y="3961"/>
                    </a:lnTo>
                    <a:lnTo>
                      <a:pt x="9135" y="4094"/>
                    </a:lnTo>
                    <a:lnTo>
                      <a:pt x="9760" y="4208"/>
                    </a:lnTo>
                    <a:lnTo>
                      <a:pt x="10386" y="4284"/>
                    </a:lnTo>
                    <a:lnTo>
                      <a:pt x="10973" y="4359"/>
                    </a:lnTo>
                    <a:lnTo>
                      <a:pt x="11542" y="4397"/>
                    </a:lnTo>
                    <a:lnTo>
                      <a:pt x="12091" y="4416"/>
                    </a:lnTo>
                    <a:lnTo>
                      <a:pt x="12660" y="4397"/>
                    </a:lnTo>
                    <a:lnTo>
                      <a:pt x="13191" y="4378"/>
                    </a:lnTo>
                    <a:lnTo>
                      <a:pt x="13740" y="4321"/>
                    </a:lnTo>
                    <a:lnTo>
                      <a:pt x="14024" y="4284"/>
                    </a:lnTo>
                    <a:lnTo>
                      <a:pt x="14309" y="4265"/>
                    </a:lnTo>
                    <a:lnTo>
                      <a:pt x="14574" y="4265"/>
                    </a:lnTo>
                    <a:lnTo>
                      <a:pt x="14858" y="4284"/>
                    </a:lnTo>
                    <a:lnTo>
                      <a:pt x="15143" y="4302"/>
                    </a:lnTo>
                    <a:lnTo>
                      <a:pt x="15408" y="4321"/>
                    </a:lnTo>
                    <a:lnTo>
                      <a:pt x="15673" y="4359"/>
                    </a:lnTo>
                    <a:lnTo>
                      <a:pt x="15958" y="4416"/>
                    </a:lnTo>
                    <a:lnTo>
                      <a:pt x="16223" y="4492"/>
                    </a:lnTo>
                    <a:lnTo>
                      <a:pt x="16488" y="4568"/>
                    </a:lnTo>
                    <a:lnTo>
                      <a:pt x="16754" y="4644"/>
                    </a:lnTo>
                    <a:lnTo>
                      <a:pt x="17000" y="4738"/>
                    </a:lnTo>
                    <a:lnTo>
                      <a:pt x="17265" y="4852"/>
                    </a:lnTo>
                    <a:lnTo>
                      <a:pt x="17512" y="4966"/>
                    </a:lnTo>
                    <a:lnTo>
                      <a:pt x="17739" y="5098"/>
                    </a:lnTo>
                    <a:lnTo>
                      <a:pt x="17985" y="5231"/>
                    </a:lnTo>
                    <a:lnTo>
                      <a:pt x="18270" y="5440"/>
                    </a:lnTo>
                    <a:lnTo>
                      <a:pt x="18554" y="5629"/>
                    </a:lnTo>
                    <a:lnTo>
                      <a:pt x="18819" y="5857"/>
                    </a:lnTo>
                    <a:lnTo>
                      <a:pt x="19066" y="6084"/>
                    </a:lnTo>
                    <a:lnTo>
                      <a:pt x="19312" y="6330"/>
                    </a:lnTo>
                    <a:lnTo>
                      <a:pt x="19539" y="6596"/>
                    </a:lnTo>
                    <a:lnTo>
                      <a:pt x="19748" y="6861"/>
                    </a:lnTo>
                    <a:lnTo>
                      <a:pt x="19956" y="7145"/>
                    </a:lnTo>
                    <a:lnTo>
                      <a:pt x="20127" y="7448"/>
                    </a:lnTo>
                    <a:lnTo>
                      <a:pt x="20297" y="7733"/>
                    </a:lnTo>
                    <a:lnTo>
                      <a:pt x="20449" y="8055"/>
                    </a:lnTo>
                    <a:lnTo>
                      <a:pt x="20601" y="8358"/>
                    </a:lnTo>
                    <a:lnTo>
                      <a:pt x="20714" y="8680"/>
                    </a:lnTo>
                    <a:lnTo>
                      <a:pt x="20809" y="9021"/>
                    </a:lnTo>
                    <a:lnTo>
                      <a:pt x="20904" y="9344"/>
                    </a:lnTo>
                    <a:lnTo>
                      <a:pt x="20961" y="9685"/>
                    </a:lnTo>
                    <a:lnTo>
                      <a:pt x="20980" y="9723"/>
                    </a:lnTo>
                    <a:lnTo>
                      <a:pt x="20999" y="9742"/>
                    </a:lnTo>
                    <a:lnTo>
                      <a:pt x="21037" y="9761"/>
                    </a:lnTo>
                    <a:lnTo>
                      <a:pt x="21056" y="9780"/>
                    </a:lnTo>
                    <a:lnTo>
                      <a:pt x="21075" y="9780"/>
                    </a:lnTo>
                    <a:lnTo>
                      <a:pt x="21112" y="9761"/>
                    </a:lnTo>
                    <a:lnTo>
                      <a:pt x="21150" y="9723"/>
                    </a:lnTo>
                    <a:lnTo>
                      <a:pt x="21169" y="9704"/>
                    </a:lnTo>
                    <a:lnTo>
                      <a:pt x="21169" y="9647"/>
                    </a:lnTo>
                    <a:lnTo>
                      <a:pt x="21093" y="9306"/>
                    </a:lnTo>
                    <a:lnTo>
                      <a:pt x="20999" y="8965"/>
                    </a:lnTo>
                    <a:lnTo>
                      <a:pt x="20904" y="8623"/>
                    </a:lnTo>
                    <a:lnTo>
                      <a:pt x="20771" y="8282"/>
                    </a:lnTo>
                    <a:lnTo>
                      <a:pt x="20639" y="7960"/>
                    </a:lnTo>
                    <a:lnTo>
                      <a:pt x="20468" y="7657"/>
                    </a:lnTo>
                    <a:lnTo>
                      <a:pt x="20297" y="7335"/>
                    </a:lnTo>
                    <a:lnTo>
                      <a:pt x="20108" y="7032"/>
                    </a:lnTo>
                    <a:lnTo>
                      <a:pt x="19899" y="6747"/>
                    </a:lnTo>
                    <a:lnTo>
                      <a:pt x="19691" y="6463"/>
                    </a:lnTo>
                    <a:lnTo>
                      <a:pt x="19445" y="6198"/>
                    </a:lnTo>
                    <a:lnTo>
                      <a:pt x="19198" y="5951"/>
                    </a:lnTo>
                    <a:lnTo>
                      <a:pt x="18952" y="5705"/>
                    </a:lnTo>
                    <a:lnTo>
                      <a:pt x="18668" y="5477"/>
                    </a:lnTo>
                    <a:lnTo>
                      <a:pt x="18383" y="5269"/>
                    </a:lnTo>
                    <a:lnTo>
                      <a:pt x="18080" y="5079"/>
                    </a:lnTo>
                    <a:lnTo>
                      <a:pt x="17853" y="4928"/>
                    </a:lnTo>
                    <a:lnTo>
                      <a:pt x="17587" y="4795"/>
                    </a:lnTo>
                    <a:lnTo>
                      <a:pt x="17341" y="4663"/>
                    </a:lnTo>
                    <a:lnTo>
                      <a:pt x="17076" y="4568"/>
                    </a:lnTo>
                    <a:lnTo>
                      <a:pt x="16810" y="4454"/>
                    </a:lnTo>
                    <a:lnTo>
                      <a:pt x="16545" y="4378"/>
                    </a:lnTo>
                    <a:lnTo>
                      <a:pt x="16280" y="4284"/>
                    </a:lnTo>
                    <a:lnTo>
                      <a:pt x="15995" y="4227"/>
                    </a:lnTo>
                    <a:lnTo>
                      <a:pt x="15711" y="4170"/>
                    </a:lnTo>
                    <a:lnTo>
                      <a:pt x="15446" y="4132"/>
                    </a:lnTo>
                    <a:lnTo>
                      <a:pt x="15162" y="4094"/>
                    </a:lnTo>
                    <a:lnTo>
                      <a:pt x="14877" y="4075"/>
                    </a:lnTo>
                    <a:lnTo>
                      <a:pt x="14290" y="4075"/>
                    </a:lnTo>
                    <a:lnTo>
                      <a:pt x="14005" y="4094"/>
                    </a:lnTo>
                    <a:lnTo>
                      <a:pt x="13721" y="4113"/>
                    </a:lnTo>
                    <a:lnTo>
                      <a:pt x="13191" y="4170"/>
                    </a:lnTo>
                    <a:lnTo>
                      <a:pt x="12641" y="4208"/>
                    </a:lnTo>
                    <a:lnTo>
                      <a:pt x="12091" y="4208"/>
                    </a:lnTo>
                    <a:lnTo>
                      <a:pt x="11542" y="4189"/>
                    </a:lnTo>
                    <a:lnTo>
                      <a:pt x="10973" y="4151"/>
                    </a:lnTo>
                    <a:lnTo>
                      <a:pt x="10405" y="4094"/>
                    </a:lnTo>
                    <a:lnTo>
                      <a:pt x="9798" y="3999"/>
                    </a:lnTo>
                    <a:lnTo>
                      <a:pt x="9173" y="3886"/>
                    </a:lnTo>
                    <a:lnTo>
                      <a:pt x="8566" y="3772"/>
                    </a:lnTo>
                    <a:lnTo>
                      <a:pt x="7960" y="3620"/>
                    </a:lnTo>
                    <a:lnTo>
                      <a:pt x="7353" y="3469"/>
                    </a:lnTo>
                    <a:lnTo>
                      <a:pt x="6766" y="3298"/>
                    </a:lnTo>
                    <a:lnTo>
                      <a:pt x="6178" y="3109"/>
                    </a:lnTo>
                    <a:lnTo>
                      <a:pt x="5591" y="2900"/>
                    </a:lnTo>
                    <a:lnTo>
                      <a:pt x="5003" y="2673"/>
                    </a:lnTo>
                    <a:lnTo>
                      <a:pt x="4435" y="2445"/>
                    </a:lnTo>
                    <a:lnTo>
                      <a:pt x="3866" y="2180"/>
                    </a:lnTo>
                    <a:lnTo>
                      <a:pt x="3317" y="1915"/>
                    </a:lnTo>
                    <a:lnTo>
                      <a:pt x="2767" y="1630"/>
                    </a:lnTo>
                    <a:lnTo>
                      <a:pt x="2218" y="1346"/>
                    </a:lnTo>
                    <a:lnTo>
                      <a:pt x="1687" y="1024"/>
                    </a:lnTo>
                    <a:lnTo>
                      <a:pt x="1156" y="702"/>
                    </a:lnTo>
                    <a:lnTo>
                      <a:pt x="645" y="360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107;p60">
                <a:extLst>
                  <a:ext uri="{FF2B5EF4-FFF2-40B4-BE49-F238E27FC236}">
                    <a16:creationId xmlns:a16="http://schemas.microsoft.com/office/drawing/2014/main" id="{9A366338-11AF-FA44-81A8-E704A09EB074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extrusionOk="0">
                    <a:moveTo>
                      <a:pt x="2995" y="1"/>
                    </a:move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108;p60">
                <a:extLst>
                  <a:ext uri="{FF2B5EF4-FFF2-40B4-BE49-F238E27FC236}">
                    <a16:creationId xmlns:a16="http://schemas.microsoft.com/office/drawing/2014/main" id="{F1D5D620-C7D1-3C48-91CD-A390A09C2CC7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fill="none" extrusionOk="0">
                    <a:moveTo>
                      <a:pt x="7543" y="8074"/>
                    </a:move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109;p60">
                <a:extLst>
                  <a:ext uri="{FF2B5EF4-FFF2-40B4-BE49-F238E27FC236}">
                    <a16:creationId xmlns:a16="http://schemas.microsoft.com/office/drawing/2014/main" id="{6C90890F-A9FD-9B45-839D-35B58B706D14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extrusionOk="0">
                    <a:moveTo>
                      <a:pt x="1251" y="0"/>
                    </a:moveTo>
                    <a:lnTo>
                      <a:pt x="986" y="38"/>
                    </a:lnTo>
                    <a:lnTo>
                      <a:pt x="853" y="76"/>
                    </a:lnTo>
                    <a:lnTo>
                      <a:pt x="739" y="114"/>
                    </a:lnTo>
                    <a:lnTo>
                      <a:pt x="625" y="171"/>
                    </a:lnTo>
                    <a:lnTo>
                      <a:pt x="512" y="247"/>
                    </a:lnTo>
                    <a:lnTo>
                      <a:pt x="417" y="323"/>
                    </a:lnTo>
                    <a:lnTo>
                      <a:pt x="322" y="398"/>
                    </a:lnTo>
                    <a:lnTo>
                      <a:pt x="227" y="512"/>
                    </a:lnTo>
                    <a:lnTo>
                      <a:pt x="171" y="607"/>
                    </a:lnTo>
                    <a:lnTo>
                      <a:pt x="114" y="721"/>
                    </a:lnTo>
                    <a:lnTo>
                      <a:pt x="76" y="834"/>
                    </a:lnTo>
                    <a:lnTo>
                      <a:pt x="19" y="1062"/>
                    </a:lnTo>
                    <a:lnTo>
                      <a:pt x="0" y="1289"/>
                    </a:lnTo>
                    <a:lnTo>
                      <a:pt x="38" y="1535"/>
                    </a:lnTo>
                    <a:lnTo>
                      <a:pt x="76" y="1782"/>
                    </a:lnTo>
                    <a:lnTo>
                      <a:pt x="152" y="2009"/>
                    </a:lnTo>
                    <a:lnTo>
                      <a:pt x="246" y="2256"/>
                    </a:lnTo>
                    <a:lnTo>
                      <a:pt x="360" y="2464"/>
                    </a:lnTo>
                    <a:lnTo>
                      <a:pt x="569" y="2881"/>
                    </a:lnTo>
                    <a:lnTo>
                      <a:pt x="815" y="3279"/>
                    </a:lnTo>
                    <a:lnTo>
                      <a:pt x="1080" y="3658"/>
                    </a:lnTo>
                    <a:lnTo>
                      <a:pt x="1365" y="4037"/>
                    </a:lnTo>
                    <a:lnTo>
                      <a:pt x="1668" y="4378"/>
                    </a:lnTo>
                    <a:lnTo>
                      <a:pt x="2009" y="4719"/>
                    </a:lnTo>
                    <a:lnTo>
                      <a:pt x="2350" y="5023"/>
                    </a:lnTo>
                    <a:lnTo>
                      <a:pt x="2710" y="5326"/>
                    </a:lnTo>
                    <a:lnTo>
                      <a:pt x="3336" y="5079"/>
                    </a:lnTo>
                    <a:lnTo>
                      <a:pt x="3999" y="4852"/>
                    </a:lnTo>
                    <a:lnTo>
                      <a:pt x="4662" y="4606"/>
                    </a:lnTo>
                    <a:lnTo>
                      <a:pt x="5288" y="4359"/>
                    </a:lnTo>
                    <a:lnTo>
                      <a:pt x="5780" y="4132"/>
                    </a:lnTo>
                    <a:lnTo>
                      <a:pt x="6027" y="4018"/>
                    </a:lnTo>
                    <a:lnTo>
                      <a:pt x="6254" y="3867"/>
                    </a:lnTo>
                    <a:lnTo>
                      <a:pt x="6482" y="3696"/>
                    </a:lnTo>
                    <a:lnTo>
                      <a:pt x="6671" y="3525"/>
                    </a:lnTo>
                    <a:lnTo>
                      <a:pt x="6842" y="3317"/>
                    </a:lnTo>
                    <a:lnTo>
                      <a:pt x="6898" y="3203"/>
                    </a:lnTo>
                    <a:lnTo>
                      <a:pt x="6955" y="3071"/>
                    </a:lnTo>
                    <a:lnTo>
                      <a:pt x="7031" y="2862"/>
                    </a:lnTo>
                    <a:lnTo>
                      <a:pt x="7069" y="2654"/>
                    </a:lnTo>
                    <a:lnTo>
                      <a:pt x="7069" y="2426"/>
                    </a:lnTo>
                    <a:lnTo>
                      <a:pt x="7050" y="2199"/>
                    </a:lnTo>
                    <a:lnTo>
                      <a:pt x="6993" y="1990"/>
                    </a:lnTo>
                    <a:lnTo>
                      <a:pt x="6898" y="1782"/>
                    </a:lnTo>
                    <a:lnTo>
                      <a:pt x="6785" y="1573"/>
                    </a:lnTo>
                    <a:lnTo>
                      <a:pt x="6652" y="1403"/>
                    </a:lnTo>
                    <a:lnTo>
                      <a:pt x="6482" y="1251"/>
                    </a:lnTo>
                    <a:lnTo>
                      <a:pt x="6311" y="1119"/>
                    </a:lnTo>
                    <a:lnTo>
                      <a:pt x="6102" y="1005"/>
                    </a:lnTo>
                    <a:lnTo>
                      <a:pt x="5894" y="910"/>
                    </a:lnTo>
                    <a:lnTo>
                      <a:pt x="5686" y="853"/>
                    </a:lnTo>
                    <a:lnTo>
                      <a:pt x="5458" y="815"/>
                    </a:lnTo>
                    <a:lnTo>
                      <a:pt x="5231" y="796"/>
                    </a:lnTo>
                    <a:lnTo>
                      <a:pt x="5003" y="815"/>
                    </a:lnTo>
                    <a:lnTo>
                      <a:pt x="4776" y="853"/>
                    </a:lnTo>
                    <a:lnTo>
                      <a:pt x="4567" y="891"/>
                    </a:lnTo>
                    <a:lnTo>
                      <a:pt x="4359" y="967"/>
                    </a:lnTo>
                    <a:lnTo>
                      <a:pt x="4150" y="1062"/>
                    </a:lnTo>
                    <a:lnTo>
                      <a:pt x="3961" y="1175"/>
                    </a:lnTo>
                    <a:lnTo>
                      <a:pt x="3790" y="1308"/>
                    </a:lnTo>
                    <a:lnTo>
                      <a:pt x="3620" y="1479"/>
                    </a:lnTo>
                    <a:lnTo>
                      <a:pt x="3487" y="1649"/>
                    </a:lnTo>
                    <a:lnTo>
                      <a:pt x="3354" y="1422"/>
                    </a:lnTo>
                    <a:lnTo>
                      <a:pt x="3203" y="1194"/>
                    </a:lnTo>
                    <a:lnTo>
                      <a:pt x="3051" y="967"/>
                    </a:lnTo>
                    <a:lnTo>
                      <a:pt x="2881" y="758"/>
                    </a:lnTo>
                    <a:lnTo>
                      <a:pt x="2691" y="569"/>
                    </a:lnTo>
                    <a:lnTo>
                      <a:pt x="2483" y="398"/>
                    </a:lnTo>
                    <a:lnTo>
                      <a:pt x="2274" y="266"/>
                    </a:lnTo>
                    <a:lnTo>
                      <a:pt x="2047" y="133"/>
                    </a:lnTo>
                    <a:lnTo>
                      <a:pt x="1781" y="57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110;p60">
                <a:extLst>
                  <a:ext uri="{FF2B5EF4-FFF2-40B4-BE49-F238E27FC236}">
                    <a16:creationId xmlns:a16="http://schemas.microsoft.com/office/drawing/2014/main" id="{9045777C-5EA8-7E48-B7B5-EC10E63AAC36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fill="none" extrusionOk="0">
                    <a:moveTo>
                      <a:pt x="2710" y="5326"/>
                    </a:moveTo>
                    <a:lnTo>
                      <a:pt x="2710" y="5326"/>
                    </a:lnTo>
                    <a:lnTo>
                      <a:pt x="2350" y="5023"/>
                    </a:lnTo>
                    <a:lnTo>
                      <a:pt x="2009" y="4719"/>
                    </a:lnTo>
                    <a:lnTo>
                      <a:pt x="1668" y="4378"/>
                    </a:lnTo>
                    <a:lnTo>
                      <a:pt x="1365" y="4037"/>
                    </a:lnTo>
                    <a:lnTo>
                      <a:pt x="1080" y="3658"/>
                    </a:lnTo>
                    <a:lnTo>
                      <a:pt x="815" y="3279"/>
                    </a:lnTo>
                    <a:lnTo>
                      <a:pt x="569" y="2881"/>
                    </a:lnTo>
                    <a:lnTo>
                      <a:pt x="360" y="2464"/>
                    </a:lnTo>
                    <a:lnTo>
                      <a:pt x="360" y="2464"/>
                    </a:lnTo>
                    <a:lnTo>
                      <a:pt x="246" y="2256"/>
                    </a:lnTo>
                    <a:lnTo>
                      <a:pt x="152" y="2009"/>
                    </a:lnTo>
                    <a:lnTo>
                      <a:pt x="76" y="1782"/>
                    </a:lnTo>
                    <a:lnTo>
                      <a:pt x="38" y="1535"/>
                    </a:lnTo>
                    <a:lnTo>
                      <a:pt x="0" y="1289"/>
                    </a:lnTo>
                    <a:lnTo>
                      <a:pt x="19" y="1062"/>
                    </a:lnTo>
                    <a:lnTo>
                      <a:pt x="76" y="834"/>
                    </a:lnTo>
                    <a:lnTo>
                      <a:pt x="114" y="721"/>
                    </a:lnTo>
                    <a:lnTo>
                      <a:pt x="171" y="607"/>
                    </a:lnTo>
                    <a:lnTo>
                      <a:pt x="171" y="607"/>
                    </a:lnTo>
                    <a:lnTo>
                      <a:pt x="227" y="512"/>
                    </a:lnTo>
                    <a:lnTo>
                      <a:pt x="322" y="398"/>
                    </a:lnTo>
                    <a:lnTo>
                      <a:pt x="417" y="323"/>
                    </a:lnTo>
                    <a:lnTo>
                      <a:pt x="512" y="247"/>
                    </a:lnTo>
                    <a:lnTo>
                      <a:pt x="625" y="171"/>
                    </a:lnTo>
                    <a:lnTo>
                      <a:pt x="739" y="114"/>
                    </a:lnTo>
                    <a:lnTo>
                      <a:pt x="853" y="76"/>
                    </a:lnTo>
                    <a:lnTo>
                      <a:pt x="986" y="38"/>
                    </a:lnTo>
                    <a:lnTo>
                      <a:pt x="1251" y="0"/>
                    </a:lnTo>
                    <a:lnTo>
                      <a:pt x="1516" y="0"/>
                    </a:lnTo>
                    <a:lnTo>
                      <a:pt x="1781" y="57"/>
                    </a:lnTo>
                    <a:lnTo>
                      <a:pt x="2047" y="133"/>
                    </a:lnTo>
                    <a:lnTo>
                      <a:pt x="2047" y="133"/>
                    </a:lnTo>
                    <a:lnTo>
                      <a:pt x="2274" y="266"/>
                    </a:lnTo>
                    <a:lnTo>
                      <a:pt x="2483" y="398"/>
                    </a:lnTo>
                    <a:lnTo>
                      <a:pt x="2691" y="569"/>
                    </a:lnTo>
                    <a:lnTo>
                      <a:pt x="2881" y="758"/>
                    </a:lnTo>
                    <a:lnTo>
                      <a:pt x="3051" y="967"/>
                    </a:lnTo>
                    <a:lnTo>
                      <a:pt x="3203" y="1194"/>
                    </a:lnTo>
                    <a:lnTo>
                      <a:pt x="3354" y="1422"/>
                    </a:lnTo>
                    <a:lnTo>
                      <a:pt x="3487" y="1649"/>
                    </a:lnTo>
                    <a:lnTo>
                      <a:pt x="3487" y="1649"/>
                    </a:lnTo>
                    <a:lnTo>
                      <a:pt x="3620" y="1479"/>
                    </a:lnTo>
                    <a:lnTo>
                      <a:pt x="3790" y="1308"/>
                    </a:lnTo>
                    <a:lnTo>
                      <a:pt x="3961" y="1175"/>
                    </a:lnTo>
                    <a:lnTo>
                      <a:pt x="4150" y="1062"/>
                    </a:lnTo>
                    <a:lnTo>
                      <a:pt x="4359" y="967"/>
                    </a:lnTo>
                    <a:lnTo>
                      <a:pt x="4567" y="891"/>
                    </a:lnTo>
                    <a:lnTo>
                      <a:pt x="4776" y="853"/>
                    </a:lnTo>
                    <a:lnTo>
                      <a:pt x="5003" y="815"/>
                    </a:lnTo>
                    <a:lnTo>
                      <a:pt x="5003" y="815"/>
                    </a:lnTo>
                    <a:lnTo>
                      <a:pt x="5231" y="796"/>
                    </a:lnTo>
                    <a:lnTo>
                      <a:pt x="5458" y="815"/>
                    </a:lnTo>
                    <a:lnTo>
                      <a:pt x="5686" y="853"/>
                    </a:lnTo>
                    <a:lnTo>
                      <a:pt x="5894" y="910"/>
                    </a:lnTo>
                    <a:lnTo>
                      <a:pt x="6102" y="1005"/>
                    </a:lnTo>
                    <a:lnTo>
                      <a:pt x="6311" y="1119"/>
                    </a:lnTo>
                    <a:lnTo>
                      <a:pt x="6482" y="1251"/>
                    </a:lnTo>
                    <a:lnTo>
                      <a:pt x="6652" y="1403"/>
                    </a:lnTo>
                    <a:lnTo>
                      <a:pt x="6652" y="1403"/>
                    </a:lnTo>
                    <a:lnTo>
                      <a:pt x="6785" y="1573"/>
                    </a:lnTo>
                    <a:lnTo>
                      <a:pt x="6898" y="1782"/>
                    </a:lnTo>
                    <a:lnTo>
                      <a:pt x="6993" y="1990"/>
                    </a:lnTo>
                    <a:lnTo>
                      <a:pt x="7050" y="2199"/>
                    </a:lnTo>
                    <a:lnTo>
                      <a:pt x="7069" y="2426"/>
                    </a:lnTo>
                    <a:lnTo>
                      <a:pt x="7069" y="2654"/>
                    </a:lnTo>
                    <a:lnTo>
                      <a:pt x="7031" y="2862"/>
                    </a:lnTo>
                    <a:lnTo>
                      <a:pt x="6955" y="3071"/>
                    </a:lnTo>
                    <a:lnTo>
                      <a:pt x="6955" y="3071"/>
                    </a:lnTo>
                    <a:lnTo>
                      <a:pt x="6898" y="3203"/>
                    </a:lnTo>
                    <a:lnTo>
                      <a:pt x="6842" y="3317"/>
                    </a:lnTo>
                    <a:lnTo>
                      <a:pt x="6671" y="3525"/>
                    </a:lnTo>
                    <a:lnTo>
                      <a:pt x="6482" y="3696"/>
                    </a:lnTo>
                    <a:lnTo>
                      <a:pt x="6254" y="3867"/>
                    </a:lnTo>
                    <a:lnTo>
                      <a:pt x="6027" y="4018"/>
                    </a:lnTo>
                    <a:lnTo>
                      <a:pt x="5780" y="4132"/>
                    </a:lnTo>
                    <a:lnTo>
                      <a:pt x="5288" y="4359"/>
                    </a:lnTo>
                    <a:lnTo>
                      <a:pt x="5288" y="4359"/>
                    </a:lnTo>
                    <a:lnTo>
                      <a:pt x="4662" y="4606"/>
                    </a:lnTo>
                    <a:lnTo>
                      <a:pt x="3999" y="4852"/>
                    </a:lnTo>
                    <a:lnTo>
                      <a:pt x="3336" y="5079"/>
                    </a:lnTo>
                    <a:lnTo>
                      <a:pt x="2710" y="53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111;p60">
                <a:extLst>
                  <a:ext uri="{FF2B5EF4-FFF2-40B4-BE49-F238E27FC236}">
                    <a16:creationId xmlns:a16="http://schemas.microsoft.com/office/drawing/2014/main" id="{334A26D0-3B30-4F4E-9C73-C94D83DB2071}"/>
                  </a:ext>
                </a:extLst>
              </p:cNvPr>
              <p:cNvSpPr/>
              <p:nvPr/>
            </p:nvSpPr>
            <p:spPr>
              <a:xfrm>
                <a:off x="3544650" y="856425"/>
                <a:ext cx="124625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5250" extrusionOk="0">
                    <a:moveTo>
                      <a:pt x="1213" y="0"/>
                    </a:moveTo>
                    <a:lnTo>
                      <a:pt x="1119" y="19"/>
                    </a:lnTo>
                    <a:lnTo>
                      <a:pt x="1005" y="38"/>
                    </a:lnTo>
                    <a:lnTo>
                      <a:pt x="891" y="57"/>
                    </a:lnTo>
                    <a:lnTo>
                      <a:pt x="797" y="114"/>
                    </a:lnTo>
                    <a:lnTo>
                      <a:pt x="626" y="209"/>
                    </a:lnTo>
                    <a:lnTo>
                      <a:pt x="493" y="341"/>
                    </a:lnTo>
                    <a:lnTo>
                      <a:pt x="361" y="512"/>
                    </a:lnTo>
                    <a:lnTo>
                      <a:pt x="266" y="682"/>
                    </a:lnTo>
                    <a:lnTo>
                      <a:pt x="190" y="872"/>
                    </a:lnTo>
                    <a:lnTo>
                      <a:pt x="133" y="1080"/>
                    </a:lnTo>
                    <a:lnTo>
                      <a:pt x="95" y="1289"/>
                    </a:lnTo>
                    <a:lnTo>
                      <a:pt x="57" y="1497"/>
                    </a:lnTo>
                    <a:lnTo>
                      <a:pt x="19" y="1876"/>
                    </a:lnTo>
                    <a:lnTo>
                      <a:pt x="1" y="2274"/>
                    </a:lnTo>
                    <a:lnTo>
                      <a:pt x="19" y="2672"/>
                    </a:lnTo>
                    <a:lnTo>
                      <a:pt x="38" y="3051"/>
                    </a:lnTo>
                    <a:lnTo>
                      <a:pt x="95" y="3449"/>
                    </a:lnTo>
                    <a:lnTo>
                      <a:pt x="152" y="3828"/>
                    </a:lnTo>
                    <a:lnTo>
                      <a:pt x="247" y="4207"/>
                    </a:lnTo>
                    <a:lnTo>
                      <a:pt x="361" y="4586"/>
                    </a:lnTo>
                    <a:lnTo>
                      <a:pt x="929" y="4719"/>
                    </a:lnTo>
                    <a:lnTo>
                      <a:pt x="1498" y="4852"/>
                    </a:lnTo>
                    <a:lnTo>
                      <a:pt x="2066" y="5003"/>
                    </a:lnTo>
                    <a:lnTo>
                      <a:pt x="2616" y="5136"/>
                    </a:lnTo>
                    <a:lnTo>
                      <a:pt x="3071" y="5212"/>
                    </a:lnTo>
                    <a:lnTo>
                      <a:pt x="3317" y="5231"/>
                    </a:lnTo>
                    <a:lnTo>
                      <a:pt x="3545" y="5250"/>
                    </a:lnTo>
                    <a:lnTo>
                      <a:pt x="3772" y="5231"/>
                    </a:lnTo>
                    <a:lnTo>
                      <a:pt x="3980" y="5193"/>
                    </a:lnTo>
                    <a:lnTo>
                      <a:pt x="4189" y="5117"/>
                    </a:lnTo>
                    <a:lnTo>
                      <a:pt x="4397" y="5022"/>
                    </a:lnTo>
                    <a:lnTo>
                      <a:pt x="4549" y="4909"/>
                    </a:lnTo>
                    <a:lnTo>
                      <a:pt x="4682" y="4776"/>
                    </a:lnTo>
                    <a:lnTo>
                      <a:pt x="4776" y="4605"/>
                    </a:lnTo>
                    <a:lnTo>
                      <a:pt x="4871" y="4435"/>
                    </a:lnTo>
                    <a:lnTo>
                      <a:pt x="4928" y="4264"/>
                    </a:lnTo>
                    <a:lnTo>
                      <a:pt x="4966" y="4075"/>
                    </a:lnTo>
                    <a:lnTo>
                      <a:pt x="4985" y="3885"/>
                    </a:lnTo>
                    <a:lnTo>
                      <a:pt x="4966" y="3696"/>
                    </a:lnTo>
                    <a:lnTo>
                      <a:pt x="4928" y="3506"/>
                    </a:lnTo>
                    <a:lnTo>
                      <a:pt x="4852" y="3336"/>
                    </a:lnTo>
                    <a:lnTo>
                      <a:pt x="4776" y="3165"/>
                    </a:lnTo>
                    <a:lnTo>
                      <a:pt x="4663" y="3013"/>
                    </a:lnTo>
                    <a:lnTo>
                      <a:pt x="4549" y="2862"/>
                    </a:lnTo>
                    <a:lnTo>
                      <a:pt x="4416" y="2729"/>
                    </a:lnTo>
                    <a:lnTo>
                      <a:pt x="4265" y="2615"/>
                    </a:lnTo>
                    <a:lnTo>
                      <a:pt x="4094" y="2521"/>
                    </a:lnTo>
                    <a:lnTo>
                      <a:pt x="3924" y="2426"/>
                    </a:lnTo>
                    <a:lnTo>
                      <a:pt x="3753" y="2369"/>
                    </a:lnTo>
                    <a:lnTo>
                      <a:pt x="3563" y="2331"/>
                    </a:lnTo>
                    <a:lnTo>
                      <a:pt x="3374" y="2293"/>
                    </a:lnTo>
                    <a:lnTo>
                      <a:pt x="3014" y="2293"/>
                    </a:lnTo>
                    <a:lnTo>
                      <a:pt x="2824" y="2331"/>
                    </a:lnTo>
                    <a:lnTo>
                      <a:pt x="2635" y="2388"/>
                    </a:lnTo>
                    <a:lnTo>
                      <a:pt x="2654" y="1933"/>
                    </a:lnTo>
                    <a:lnTo>
                      <a:pt x="2654" y="1706"/>
                    </a:lnTo>
                    <a:lnTo>
                      <a:pt x="2635" y="1478"/>
                    </a:lnTo>
                    <a:lnTo>
                      <a:pt x="2578" y="1270"/>
                    </a:lnTo>
                    <a:lnTo>
                      <a:pt x="2521" y="1042"/>
                    </a:lnTo>
                    <a:lnTo>
                      <a:pt x="2445" y="853"/>
                    </a:lnTo>
                    <a:lnTo>
                      <a:pt x="2332" y="644"/>
                    </a:lnTo>
                    <a:lnTo>
                      <a:pt x="2199" y="474"/>
                    </a:lnTo>
                    <a:lnTo>
                      <a:pt x="2028" y="322"/>
                    </a:lnTo>
                    <a:lnTo>
                      <a:pt x="1858" y="190"/>
                    </a:lnTo>
                    <a:lnTo>
                      <a:pt x="1649" y="95"/>
                    </a:lnTo>
                    <a:lnTo>
                      <a:pt x="1441" y="19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112;p60">
                <a:extLst>
                  <a:ext uri="{FF2B5EF4-FFF2-40B4-BE49-F238E27FC236}">
                    <a16:creationId xmlns:a16="http://schemas.microsoft.com/office/drawing/2014/main" id="{A696D219-E011-EE4C-BD8A-75145C6E3EF4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extrusionOk="0">
                    <a:moveTo>
                      <a:pt x="4340" y="0"/>
                    </a:moveTo>
                    <a:lnTo>
                      <a:pt x="4151" y="19"/>
                    </a:lnTo>
                    <a:lnTo>
                      <a:pt x="3961" y="57"/>
                    </a:lnTo>
                    <a:lnTo>
                      <a:pt x="3791" y="133"/>
                    </a:lnTo>
                    <a:lnTo>
                      <a:pt x="3620" y="209"/>
                    </a:lnTo>
                    <a:lnTo>
                      <a:pt x="3450" y="303"/>
                    </a:lnTo>
                    <a:lnTo>
                      <a:pt x="3317" y="436"/>
                    </a:lnTo>
                    <a:lnTo>
                      <a:pt x="3165" y="569"/>
                    </a:lnTo>
                    <a:lnTo>
                      <a:pt x="3052" y="701"/>
                    </a:lnTo>
                    <a:lnTo>
                      <a:pt x="2938" y="853"/>
                    </a:lnTo>
                    <a:lnTo>
                      <a:pt x="2862" y="1023"/>
                    </a:lnTo>
                    <a:lnTo>
                      <a:pt x="2786" y="1194"/>
                    </a:lnTo>
                    <a:lnTo>
                      <a:pt x="2730" y="1384"/>
                    </a:lnTo>
                    <a:lnTo>
                      <a:pt x="2692" y="1554"/>
                    </a:lnTo>
                    <a:lnTo>
                      <a:pt x="2673" y="1744"/>
                    </a:lnTo>
                    <a:lnTo>
                      <a:pt x="2673" y="1933"/>
                    </a:lnTo>
                    <a:lnTo>
                      <a:pt x="2256" y="1800"/>
                    </a:lnTo>
                    <a:lnTo>
                      <a:pt x="2028" y="1763"/>
                    </a:lnTo>
                    <a:lnTo>
                      <a:pt x="1801" y="1725"/>
                    </a:lnTo>
                    <a:lnTo>
                      <a:pt x="1573" y="1706"/>
                    </a:lnTo>
                    <a:lnTo>
                      <a:pt x="1365" y="1706"/>
                    </a:lnTo>
                    <a:lnTo>
                      <a:pt x="1138" y="1744"/>
                    </a:lnTo>
                    <a:lnTo>
                      <a:pt x="929" y="1800"/>
                    </a:lnTo>
                    <a:lnTo>
                      <a:pt x="721" y="1876"/>
                    </a:lnTo>
                    <a:lnTo>
                      <a:pt x="531" y="2009"/>
                    </a:lnTo>
                    <a:lnTo>
                      <a:pt x="361" y="2161"/>
                    </a:lnTo>
                    <a:lnTo>
                      <a:pt x="209" y="2331"/>
                    </a:lnTo>
                    <a:lnTo>
                      <a:pt x="95" y="2521"/>
                    </a:lnTo>
                    <a:lnTo>
                      <a:pt x="19" y="2729"/>
                    </a:lnTo>
                    <a:lnTo>
                      <a:pt x="0" y="2824"/>
                    </a:lnTo>
                    <a:lnTo>
                      <a:pt x="0" y="2938"/>
                    </a:lnTo>
                    <a:lnTo>
                      <a:pt x="0" y="3051"/>
                    </a:lnTo>
                    <a:lnTo>
                      <a:pt x="19" y="3146"/>
                    </a:lnTo>
                    <a:lnTo>
                      <a:pt x="76" y="3336"/>
                    </a:lnTo>
                    <a:lnTo>
                      <a:pt x="171" y="3506"/>
                    </a:lnTo>
                    <a:lnTo>
                      <a:pt x="304" y="3677"/>
                    </a:lnTo>
                    <a:lnTo>
                      <a:pt x="455" y="3809"/>
                    </a:lnTo>
                    <a:lnTo>
                      <a:pt x="626" y="3923"/>
                    </a:lnTo>
                    <a:lnTo>
                      <a:pt x="796" y="4037"/>
                    </a:lnTo>
                    <a:lnTo>
                      <a:pt x="986" y="4132"/>
                    </a:lnTo>
                    <a:lnTo>
                      <a:pt x="1175" y="4207"/>
                    </a:lnTo>
                    <a:lnTo>
                      <a:pt x="1555" y="4340"/>
                    </a:lnTo>
                    <a:lnTo>
                      <a:pt x="1915" y="4454"/>
                    </a:lnTo>
                    <a:lnTo>
                      <a:pt x="2294" y="4548"/>
                    </a:lnTo>
                    <a:lnTo>
                      <a:pt x="2692" y="4624"/>
                    </a:lnTo>
                    <a:lnTo>
                      <a:pt x="3071" y="4662"/>
                    </a:lnTo>
                    <a:lnTo>
                      <a:pt x="3469" y="4700"/>
                    </a:lnTo>
                    <a:lnTo>
                      <a:pt x="3867" y="4700"/>
                    </a:lnTo>
                    <a:lnTo>
                      <a:pt x="4246" y="4681"/>
                    </a:lnTo>
                    <a:lnTo>
                      <a:pt x="4511" y="4188"/>
                    </a:lnTo>
                    <a:lnTo>
                      <a:pt x="4795" y="3658"/>
                    </a:lnTo>
                    <a:lnTo>
                      <a:pt x="5080" y="3146"/>
                    </a:lnTo>
                    <a:lnTo>
                      <a:pt x="5345" y="2634"/>
                    </a:lnTo>
                    <a:lnTo>
                      <a:pt x="5534" y="2217"/>
                    </a:lnTo>
                    <a:lnTo>
                      <a:pt x="5610" y="1990"/>
                    </a:lnTo>
                    <a:lnTo>
                      <a:pt x="5667" y="1782"/>
                    </a:lnTo>
                    <a:lnTo>
                      <a:pt x="5724" y="1554"/>
                    </a:lnTo>
                    <a:lnTo>
                      <a:pt x="5743" y="1327"/>
                    </a:lnTo>
                    <a:lnTo>
                      <a:pt x="5724" y="1118"/>
                    </a:lnTo>
                    <a:lnTo>
                      <a:pt x="5667" y="891"/>
                    </a:lnTo>
                    <a:lnTo>
                      <a:pt x="5591" y="720"/>
                    </a:lnTo>
                    <a:lnTo>
                      <a:pt x="5496" y="550"/>
                    </a:lnTo>
                    <a:lnTo>
                      <a:pt x="5364" y="417"/>
                    </a:lnTo>
                    <a:lnTo>
                      <a:pt x="5231" y="284"/>
                    </a:lnTo>
                    <a:lnTo>
                      <a:pt x="5080" y="190"/>
                    </a:lnTo>
                    <a:lnTo>
                      <a:pt x="4909" y="95"/>
                    </a:lnTo>
                    <a:lnTo>
                      <a:pt x="4719" y="38"/>
                    </a:lnTo>
                    <a:lnTo>
                      <a:pt x="4530" y="19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113;p60">
                <a:extLst>
                  <a:ext uri="{FF2B5EF4-FFF2-40B4-BE49-F238E27FC236}">
                    <a16:creationId xmlns:a16="http://schemas.microsoft.com/office/drawing/2014/main" id="{417A3597-A1EE-5C41-B87B-BE3BA96444D2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fill="none" extrusionOk="0">
                    <a:moveTo>
                      <a:pt x="4246" y="4681"/>
                    </a:moveTo>
                    <a:lnTo>
                      <a:pt x="4246" y="4681"/>
                    </a:lnTo>
                    <a:lnTo>
                      <a:pt x="3867" y="4700"/>
                    </a:lnTo>
                    <a:lnTo>
                      <a:pt x="3469" y="4700"/>
                    </a:lnTo>
                    <a:lnTo>
                      <a:pt x="3071" y="4662"/>
                    </a:lnTo>
                    <a:lnTo>
                      <a:pt x="2692" y="4624"/>
                    </a:lnTo>
                    <a:lnTo>
                      <a:pt x="2294" y="4548"/>
                    </a:lnTo>
                    <a:lnTo>
                      <a:pt x="1915" y="4454"/>
                    </a:lnTo>
                    <a:lnTo>
                      <a:pt x="1555" y="4340"/>
                    </a:lnTo>
                    <a:lnTo>
                      <a:pt x="1175" y="4207"/>
                    </a:lnTo>
                    <a:lnTo>
                      <a:pt x="1175" y="4207"/>
                    </a:lnTo>
                    <a:lnTo>
                      <a:pt x="986" y="4132"/>
                    </a:lnTo>
                    <a:lnTo>
                      <a:pt x="796" y="4037"/>
                    </a:lnTo>
                    <a:lnTo>
                      <a:pt x="626" y="3923"/>
                    </a:lnTo>
                    <a:lnTo>
                      <a:pt x="455" y="3809"/>
                    </a:lnTo>
                    <a:lnTo>
                      <a:pt x="304" y="3677"/>
                    </a:lnTo>
                    <a:lnTo>
                      <a:pt x="171" y="3506"/>
                    </a:lnTo>
                    <a:lnTo>
                      <a:pt x="76" y="3336"/>
                    </a:lnTo>
                    <a:lnTo>
                      <a:pt x="19" y="3146"/>
                    </a:lnTo>
                    <a:lnTo>
                      <a:pt x="19" y="3146"/>
                    </a:lnTo>
                    <a:lnTo>
                      <a:pt x="0" y="3051"/>
                    </a:lnTo>
                    <a:lnTo>
                      <a:pt x="0" y="2938"/>
                    </a:lnTo>
                    <a:lnTo>
                      <a:pt x="0" y="2824"/>
                    </a:lnTo>
                    <a:lnTo>
                      <a:pt x="19" y="2729"/>
                    </a:lnTo>
                    <a:lnTo>
                      <a:pt x="95" y="2521"/>
                    </a:lnTo>
                    <a:lnTo>
                      <a:pt x="209" y="2331"/>
                    </a:lnTo>
                    <a:lnTo>
                      <a:pt x="361" y="2161"/>
                    </a:lnTo>
                    <a:lnTo>
                      <a:pt x="531" y="2009"/>
                    </a:lnTo>
                    <a:lnTo>
                      <a:pt x="721" y="1876"/>
                    </a:lnTo>
                    <a:lnTo>
                      <a:pt x="929" y="1800"/>
                    </a:lnTo>
                    <a:lnTo>
                      <a:pt x="929" y="1800"/>
                    </a:lnTo>
                    <a:lnTo>
                      <a:pt x="1138" y="1744"/>
                    </a:lnTo>
                    <a:lnTo>
                      <a:pt x="1365" y="1706"/>
                    </a:lnTo>
                    <a:lnTo>
                      <a:pt x="1573" y="1706"/>
                    </a:lnTo>
                    <a:lnTo>
                      <a:pt x="1801" y="1725"/>
                    </a:lnTo>
                    <a:lnTo>
                      <a:pt x="2028" y="1763"/>
                    </a:lnTo>
                    <a:lnTo>
                      <a:pt x="2256" y="1800"/>
                    </a:lnTo>
                    <a:lnTo>
                      <a:pt x="2673" y="1933"/>
                    </a:lnTo>
                    <a:lnTo>
                      <a:pt x="2673" y="1933"/>
                    </a:lnTo>
                    <a:lnTo>
                      <a:pt x="2673" y="1744"/>
                    </a:lnTo>
                    <a:lnTo>
                      <a:pt x="2692" y="1554"/>
                    </a:lnTo>
                    <a:lnTo>
                      <a:pt x="2730" y="1384"/>
                    </a:lnTo>
                    <a:lnTo>
                      <a:pt x="2786" y="1194"/>
                    </a:lnTo>
                    <a:lnTo>
                      <a:pt x="2862" y="1023"/>
                    </a:lnTo>
                    <a:lnTo>
                      <a:pt x="2938" y="853"/>
                    </a:lnTo>
                    <a:lnTo>
                      <a:pt x="3052" y="701"/>
                    </a:lnTo>
                    <a:lnTo>
                      <a:pt x="3165" y="569"/>
                    </a:lnTo>
                    <a:lnTo>
                      <a:pt x="3165" y="569"/>
                    </a:lnTo>
                    <a:lnTo>
                      <a:pt x="3317" y="436"/>
                    </a:lnTo>
                    <a:lnTo>
                      <a:pt x="3450" y="303"/>
                    </a:lnTo>
                    <a:lnTo>
                      <a:pt x="3620" y="209"/>
                    </a:lnTo>
                    <a:lnTo>
                      <a:pt x="3791" y="133"/>
                    </a:lnTo>
                    <a:lnTo>
                      <a:pt x="3961" y="57"/>
                    </a:lnTo>
                    <a:lnTo>
                      <a:pt x="4151" y="19"/>
                    </a:lnTo>
                    <a:lnTo>
                      <a:pt x="4340" y="0"/>
                    </a:lnTo>
                    <a:lnTo>
                      <a:pt x="4530" y="19"/>
                    </a:lnTo>
                    <a:lnTo>
                      <a:pt x="4530" y="19"/>
                    </a:lnTo>
                    <a:lnTo>
                      <a:pt x="4719" y="38"/>
                    </a:lnTo>
                    <a:lnTo>
                      <a:pt x="4909" y="95"/>
                    </a:lnTo>
                    <a:lnTo>
                      <a:pt x="5080" y="190"/>
                    </a:lnTo>
                    <a:lnTo>
                      <a:pt x="5231" y="284"/>
                    </a:lnTo>
                    <a:lnTo>
                      <a:pt x="5364" y="417"/>
                    </a:lnTo>
                    <a:lnTo>
                      <a:pt x="5496" y="550"/>
                    </a:lnTo>
                    <a:lnTo>
                      <a:pt x="5591" y="720"/>
                    </a:lnTo>
                    <a:lnTo>
                      <a:pt x="5667" y="891"/>
                    </a:lnTo>
                    <a:lnTo>
                      <a:pt x="5667" y="891"/>
                    </a:lnTo>
                    <a:lnTo>
                      <a:pt x="5724" y="1118"/>
                    </a:lnTo>
                    <a:lnTo>
                      <a:pt x="5743" y="1327"/>
                    </a:lnTo>
                    <a:lnTo>
                      <a:pt x="5724" y="1554"/>
                    </a:lnTo>
                    <a:lnTo>
                      <a:pt x="5667" y="1782"/>
                    </a:lnTo>
                    <a:lnTo>
                      <a:pt x="5610" y="1990"/>
                    </a:lnTo>
                    <a:lnTo>
                      <a:pt x="5534" y="2217"/>
                    </a:lnTo>
                    <a:lnTo>
                      <a:pt x="5345" y="2634"/>
                    </a:lnTo>
                    <a:lnTo>
                      <a:pt x="5345" y="2634"/>
                    </a:lnTo>
                    <a:lnTo>
                      <a:pt x="5080" y="3146"/>
                    </a:lnTo>
                    <a:lnTo>
                      <a:pt x="4795" y="3658"/>
                    </a:lnTo>
                    <a:lnTo>
                      <a:pt x="4511" y="4188"/>
                    </a:lnTo>
                    <a:lnTo>
                      <a:pt x="4246" y="46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114;p60">
                <a:extLst>
                  <a:ext uri="{FF2B5EF4-FFF2-40B4-BE49-F238E27FC236}">
                    <a16:creationId xmlns:a16="http://schemas.microsoft.com/office/drawing/2014/main" id="{6CD37923-B884-3144-AC0D-55C547A42B73}"/>
                  </a:ext>
                </a:extLst>
              </p:cNvPr>
              <p:cNvSpPr/>
              <p:nvPr/>
            </p:nvSpPr>
            <p:spPr>
              <a:xfrm>
                <a:off x="3405825" y="954025"/>
                <a:ext cx="635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692" extrusionOk="0">
                    <a:moveTo>
                      <a:pt x="626" y="0"/>
                    </a:moveTo>
                    <a:lnTo>
                      <a:pt x="512" y="19"/>
                    </a:lnTo>
                    <a:lnTo>
                      <a:pt x="399" y="57"/>
                    </a:lnTo>
                    <a:lnTo>
                      <a:pt x="323" y="114"/>
                    </a:lnTo>
                    <a:lnTo>
                      <a:pt x="247" y="171"/>
                    </a:lnTo>
                    <a:lnTo>
                      <a:pt x="190" y="265"/>
                    </a:lnTo>
                    <a:lnTo>
                      <a:pt x="133" y="341"/>
                    </a:lnTo>
                    <a:lnTo>
                      <a:pt x="58" y="550"/>
                    </a:lnTo>
                    <a:lnTo>
                      <a:pt x="20" y="758"/>
                    </a:lnTo>
                    <a:lnTo>
                      <a:pt x="1" y="967"/>
                    </a:lnTo>
                    <a:lnTo>
                      <a:pt x="1" y="1175"/>
                    </a:lnTo>
                    <a:lnTo>
                      <a:pt x="1" y="1573"/>
                    </a:lnTo>
                    <a:lnTo>
                      <a:pt x="76" y="1971"/>
                    </a:lnTo>
                    <a:lnTo>
                      <a:pt x="114" y="2161"/>
                    </a:lnTo>
                    <a:lnTo>
                      <a:pt x="171" y="2350"/>
                    </a:lnTo>
                    <a:lnTo>
                      <a:pt x="456" y="2426"/>
                    </a:lnTo>
                    <a:lnTo>
                      <a:pt x="759" y="2502"/>
                    </a:lnTo>
                    <a:lnTo>
                      <a:pt x="1043" y="2578"/>
                    </a:lnTo>
                    <a:lnTo>
                      <a:pt x="1327" y="2634"/>
                    </a:lnTo>
                    <a:lnTo>
                      <a:pt x="1555" y="2691"/>
                    </a:lnTo>
                    <a:lnTo>
                      <a:pt x="1915" y="2691"/>
                    </a:lnTo>
                    <a:lnTo>
                      <a:pt x="2029" y="2672"/>
                    </a:lnTo>
                    <a:lnTo>
                      <a:pt x="2142" y="2634"/>
                    </a:lnTo>
                    <a:lnTo>
                      <a:pt x="2237" y="2597"/>
                    </a:lnTo>
                    <a:lnTo>
                      <a:pt x="2313" y="2521"/>
                    </a:lnTo>
                    <a:lnTo>
                      <a:pt x="2389" y="2464"/>
                    </a:lnTo>
                    <a:lnTo>
                      <a:pt x="2445" y="2388"/>
                    </a:lnTo>
                    <a:lnTo>
                      <a:pt x="2483" y="2293"/>
                    </a:lnTo>
                    <a:lnTo>
                      <a:pt x="2521" y="2199"/>
                    </a:lnTo>
                    <a:lnTo>
                      <a:pt x="2540" y="2104"/>
                    </a:lnTo>
                    <a:lnTo>
                      <a:pt x="2540" y="2009"/>
                    </a:lnTo>
                    <a:lnTo>
                      <a:pt x="2540" y="1914"/>
                    </a:lnTo>
                    <a:lnTo>
                      <a:pt x="2521" y="1820"/>
                    </a:lnTo>
                    <a:lnTo>
                      <a:pt x="2483" y="1725"/>
                    </a:lnTo>
                    <a:lnTo>
                      <a:pt x="2445" y="1630"/>
                    </a:lnTo>
                    <a:lnTo>
                      <a:pt x="2389" y="1554"/>
                    </a:lnTo>
                    <a:lnTo>
                      <a:pt x="2256" y="1403"/>
                    </a:lnTo>
                    <a:lnTo>
                      <a:pt x="2085" y="1308"/>
                    </a:lnTo>
                    <a:lnTo>
                      <a:pt x="1915" y="1232"/>
                    </a:lnTo>
                    <a:lnTo>
                      <a:pt x="1725" y="1194"/>
                    </a:lnTo>
                    <a:lnTo>
                      <a:pt x="1536" y="1194"/>
                    </a:lnTo>
                    <a:lnTo>
                      <a:pt x="1346" y="1232"/>
                    </a:lnTo>
                    <a:lnTo>
                      <a:pt x="1346" y="1005"/>
                    </a:lnTo>
                    <a:lnTo>
                      <a:pt x="1346" y="758"/>
                    </a:lnTo>
                    <a:lnTo>
                      <a:pt x="1289" y="550"/>
                    </a:lnTo>
                    <a:lnTo>
                      <a:pt x="1251" y="436"/>
                    </a:lnTo>
                    <a:lnTo>
                      <a:pt x="1195" y="341"/>
                    </a:lnTo>
                    <a:lnTo>
                      <a:pt x="1119" y="247"/>
                    </a:lnTo>
                    <a:lnTo>
                      <a:pt x="1043" y="171"/>
                    </a:lnTo>
                    <a:lnTo>
                      <a:pt x="948" y="95"/>
                    </a:lnTo>
                    <a:lnTo>
                      <a:pt x="835" y="38"/>
                    </a:lnTo>
                    <a:lnTo>
                      <a:pt x="740" y="1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115;p60">
                <a:extLst>
                  <a:ext uri="{FF2B5EF4-FFF2-40B4-BE49-F238E27FC236}">
                    <a16:creationId xmlns:a16="http://schemas.microsoft.com/office/drawing/2014/main" id="{3EE80D1E-40B9-4F46-A9CB-AB7C5040B246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extrusionOk="0">
                    <a:moveTo>
                      <a:pt x="986" y="1"/>
                    </a:moveTo>
                    <a:lnTo>
                      <a:pt x="891" y="20"/>
                    </a:lnTo>
                    <a:lnTo>
                      <a:pt x="777" y="57"/>
                    </a:lnTo>
                    <a:lnTo>
                      <a:pt x="682" y="95"/>
                    </a:lnTo>
                    <a:lnTo>
                      <a:pt x="588" y="152"/>
                    </a:lnTo>
                    <a:lnTo>
                      <a:pt x="436" y="285"/>
                    </a:lnTo>
                    <a:lnTo>
                      <a:pt x="303" y="436"/>
                    </a:lnTo>
                    <a:lnTo>
                      <a:pt x="208" y="607"/>
                    </a:lnTo>
                    <a:lnTo>
                      <a:pt x="133" y="797"/>
                    </a:lnTo>
                    <a:lnTo>
                      <a:pt x="76" y="986"/>
                    </a:lnTo>
                    <a:lnTo>
                      <a:pt x="38" y="1195"/>
                    </a:lnTo>
                    <a:lnTo>
                      <a:pt x="19" y="1403"/>
                    </a:lnTo>
                    <a:lnTo>
                      <a:pt x="0" y="1611"/>
                    </a:lnTo>
                    <a:lnTo>
                      <a:pt x="19" y="2009"/>
                    </a:lnTo>
                    <a:lnTo>
                      <a:pt x="38" y="2388"/>
                    </a:lnTo>
                    <a:lnTo>
                      <a:pt x="95" y="2786"/>
                    </a:lnTo>
                    <a:lnTo>
                      <a:pt x="152" y="3166"/>
                    </a:lnTo>
                    <a:lnTo>
                      <a:pt x="246" y="3545"/>
                    </a:lnTo>
                    <a:lnTo>
                      <a:pt x="360" y="3924"/>
                    </a:lnTo>
                    <a:lnTo>
                      <a:pt x="493" y="4303"/>
                    </a:lnTo>
                    <a:lnTo>
                      <a:pt x="644" y="4663"/>
                    </a:lnTo>
                    <a:lnTo>
                      <a:pt x="1213" y="4720"/>
                    </a:lnTo>
                    <a:lnTo>
                      <a:pt x="1800" y="4795"/>
                    </a:lnTo>
                    <a:lnTo>
                      <a:pt x="2388" y="4890"/>
                    </a:lnTo>
                    <a:lnTo>
                      <a:pt x="2938" y="4947"/>
                    </a:lnTo>
                    <a:lnTo>
                      <a:pt x="3411" y="4966"/>
                    </a:lnTo>
                    <a:lnTo>
                      <a:pt x="3639" y="4966"/>
                    </a:lnTo>
                    <a:lnTo>
                      <a:pt x="3866" y="4947"/>
                    </a:lnTo>
                    <a:lnTo>
                      <a:pt x="4094" y="4928"/>
                    </a:lnTo>
                    <a:lnTo>
                      <a:pt x="4302" y="4852"/>
                    </a:lnTo>
                    <a:lnTo>
                      <a:pt x="4511" y="4757"/>
                    </a:lnTo>
                    <a:lnTo>
                      <a:pt x="4700" y="4644"/>
                    </a:lnTo>
                    <a:lnTo>
                      <a:pt x="4833" y="4511"/>
                    </a:lnTo>
                    <a:lnTo>
                      <a:pt x="4946" y="4359"/>
                    </a:lnTo>
                    <a:lnTo>
                      <a:pt x="5041" y="4189"/>
                    </a:lnTo>
                    <a:lnTo>
                      <a:pt x="5098" y="4018"/>
                    </a:lnTo>
                    <a:lnTo>
                      <a:pt x="5155" y="3829"/>
                    </a:lnTo>
                    <a:lnTo>
                      <a:pt x="5155" y="3639"/>
                    </a:lnTo>
                    <a:lnTo>
                      <a:pt x="5155" y="3450"/>
                    </a:lnTo>
                    <a:lnTo>
                      <a:pt x="5117" y="3260"/>
                    </a:lnTo>
                    <a:lnTo>
                      <a:pt x="5060" y="3090"/>
                    </a:lnTo>
                    <a:lnTo>
                      <a:pt x="4965" y="2919"/>
                    </a:lnTo>
                    <a:lnTo>
                      <a:pt x="4871" y="2768"/>
                    </a:lnTo>
                    <a:lnTo>
                      <a:pt x="4757" y="2616"/>
                    </a:lnTo>
                    <a:lnTo>
                      <a:pt x="4605" y="2483"/>
                    </a:lnTo>
                    <a:lnTo>
                      <a:pt x="4454" y="2370"/>
                    </a:lnTo>
                    <a:lnTo>
                      <a:pt x="4302" y="2275"/>
                    </a:lnTo>
                    <a:lnTo>
                      <a:pt x="4132" y="2180"/>
                    </a:lnTo>
                    <a:lnTo>
                      <a:pt x="3942" y="2123"/>
                    </a:lnTo>
                    <a:lnTo>
                      <a:pt x="3771" y="2085"/>
                    </a:lnTo>
                    <a:lnTo>
                      <a:pt x="3582" y="2047"/>
                    </a:lnTo>
                    <a:lnTo>
                      <a:pt x="3392" y="2047"/>
                    </a:lnTo>
                    <a:lnTo>
                      <a:pt x="3203" y="2066"/>
                    </a:lnTo>
                    <a:lnTo>
                      <a:pt x="3013" y="2085"/>
                    </a:lnTo>
                    <a:lnTo>
                      <a:pt x="2843" y="2142"/>
                    </a:lnTo>
                    <a:lnTo>
                      <a:pt x="2672" y="2218"/>
                    </a:lnTo>
                    <a:lnTo>
                      <a:pt x="2634" y="1763"/>
                    </a:lnTo>
                    <a:lnTo>
                      <a:pt x="2596" y="1536"/>
                    </a:lnTo>
                    <a:lnTo>
                      <a:pt x="2559" y="1327"/>
                    </a:lnTo>
                    <a:lnTo>
                      <a:pt x="2483" y="1100"/>
                    </a:lnTo>
                    <a:lnTo>
                      <a:pt x="2407" y="910"/>
                    </a:lnTo>
                    <a:lnTo>
                      <a:pt x="2293" y="702"/>
                    </a:lnTo>
                    <a:lnTo>
                      <a:pt x="2179" y="531"/>
                    </a:lnTo>
                    <a:lnTo>
                      <a:pt x="2028" y="361"/>
                    </a:lnTo>
                    <a:lnTo>
                      <a:pt x="1838" y="228"/>
                    </a:lnTo>
                    <a:lnTo>
                      <a:pt x="1649" y="114"/>
                    </a:lnTo>
                    <a:lnTo>
                      <a:pt x="1421" y="38"/>
                    </a:lnTo>
                    <a:lnTo>
                      <a:pt x="12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116;p60">
                <a:extLst>
                  <a:ext uri="{FF2B5EF4-FFF2-40B4-BE49-F238E27FC236}">
                    <a16:creationId xmlns:a16="http://schemas.microsoft.com/office/drawing/2014/main" id="{8C3F5FDB-0519-6F41-8E95-779819BFD290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fill="none" extrusionOk="0">
                    <a:moveTo>
                      <a:pt x="644" y="4663"/>
                    </a:moveTo>
                    <a:lnTo>
                      <a:pt x="644" y="4663"/>
                    </a:lnTo>
                    <a:lnTo>
                      <a:pt x="493" y="4303"/>
                    </a:lnTo>
                    <a:lnTo>
                      <a:pt x="360" y="3924"/>
                    </a:lnTo>
                    <a:lnTo>
                      <a:pt x="246" y="3545"/>
                    </a:lnTo>
                    <a:lnTo>
                      <a:pt x="152" y="3166"/>
                    </a:lnTo>
                    <a:lnTo>
                      <a:pt x="95" y="2786"/>
                    </a:lnTo>
                    <a:lnTo>
                      <a:pt x="38" y="2388"/>
                    </a:lnTo>
                    <a:lnTo>
                      <a:pt x="19" y="2009"/>
                    </a:lnTo>
                    <a:lnTo>
                      <a:pt x="0" y="1611"/>
                    </a:lnTo>
                    <a:lnTo>
                      <a:pt x="0" y="1611"/>
                    </a:lnTo>
                    <a:lnTo>
                      <a:pt x="19" y="1403"/>
                    </a:lnTo>
                    <a:lnTo>
                      <a:pt x="38" y="1195"/>
                    </a:lnTo>
                    <a:lnTo>
                      <a:pt x="76" y="986"/>
                    </a:lnTo>
                    <a:lnTo>
                      <a:pt x="133" y="797"/>
                    </a:lnTo>
                    <a:lnTo>
                      <a:pt x="208" y="607"/>
                    </a:lnTo>
                    <a:lnTo>
                      <a:pt x="303" y="436"/>
                    </a:lnTo>
                    <a:lnTo>
                      <a:pt x="436" y="285"/>
                    </a:lnTo>
                    <a:lnTo>
                      <a:pt x="588" y="152"/>
                    </a:lnTo>
                    <a:lnTo>
                      <a:pt x="588" y="152"/>
                    </a:lnTo>
                    <a:lnTo>
                      <a:pt x="682" y="95"/>
                    </a:lnTo>
                    <a:lnTo>
                      <a:pt x="777" y="57"/>
                    </a:lnTo>
                    <a:lnTo>
                      <a:pt x="891" y="20"/>
                    </a:lnTo>
                    <a:lnTo>
                      <a:pt x="986" y="1"/>
                    </a:lnTo>
                    <a:lnTo>
                      <a:pt x="1213" y="1"/>
                    </a:lnTo>
                    <a:lnTo>
                      <a:pt x="1421" y="38"/>
                    </a:lnTo>
                    <a:lnTo>
                      <a:pt x="1649" y="114"/>
                    </a:lnTo>
                    <a:lnTo>
                      <a:pt x="1838" y="228"/>
                    </a:lnTo>
                    <a:lnTo>
                      <a:pt x="2028" y="361"/>
                    </a:lnTo>
                    <a:lnTo>
                      <a:pt x="2179" y="531"/>
                    </a:lnTo>
                    <a:lnTo>
                      <a:pt x="2179" y="531"/>
                    </a:lnTo>
                    <a:lnTo>
                      <a:pt x="2293" y="702"/>
                    </a:lnTo>
                    <a:lnTo>
                      <a:pt x="2407" y="910"/>
                    </a:lnTo>
                    <a:lnTo>
                      <a:pt x="2483" y="1100"/>
                    </a:lnTo>
                    <a:lnTo>
                      <a:pt x="2559" y="1327"/>
                    </a:lnTo>
                    <a:lnTo>
                      <a:pt x="2596" y="1536"/>
                    </a:lnTo>
                    <a:lnTo>
                      <a:pt x="2634" y="1763"/>
                    </a:lnTo>
                    <a:lnTo>
                      <a:pt x="2672" y="2218"/>
                    </a:lnTo>
                    <a:lnTo>
                      <a:pt x="2672" y="2218"/>
                    </a:lnTo>
                    <a:lnTo>
                      <a:pt x="2843" y="2142"/>
                    </a:lnTo>
                    <a:lnTo>
                      <a:pt x="3013" y="2085"/>
                    </a:lnTo>
                    <a:lnTo>
                      <a:pt x="3203" y="2066"/>
                    </a:lnTo>
                    <a:lnTo>
                      <a:pt x="3392" y="2047"/>
                    </a:lnTo>
                    <a:lnTo>
                      <a:pt x="3582" y="2047"/>
                    </a:lnTo>
                    <a:lnTo>
                      <a:pt x="3771" y="2085"/>
                    </a:lnTo>
                    <a:lnTo>
                      <a:pt x="3942" y="2123"/>
                    </a:lnTo>
                    <a:lnTo>
                      <a:pt x="4132" y="2180"/>
                    </a:lnTo>
                    <a:lnTo>
                      <a:pt x="4132" y="2180"/>
                    </a:lnTo>
                    <a:lnTo>
                      <a:pt x="4302" y="2275"/>
                    </a:lnTo>
                    <a:lnTo>
                      <a:pt x="4454" y="2370"/>
                    </a:lnTo>
                    <a:lnTo>
                      <a:pt x="4605" y="2483"/>
                    </a:lnTo>
                    <a:lnTo>
                      <a:pt x="4757" y="2616"/>
                    </a:lnTo>
                    <a:lnTo>
                      <a:pt x="4871" y="2768"/>
                    </a:lnTo>
                    <a:lnTo>
                      <a:pt x="4965" y="2919"/>
                    </a:lnTo>
                    <a:lnTo>
                      <a:pt x="5060" y="3090"/>
                    </a:lnTo>
                    <a:lnTo>
                      <a:pt x="5117" y="3260"/>
                    </a:lnTo>
                    <a:lnTo>
                      <a:pt x="5117" y="3260"/>
                    </a:lnTo>
                    <a:lnTo>
                      <a:pt x="5155" y="3450"/>
                    </a:lnTo>
                    <a:lnTo>
                      <a:pt x="5155" y="3639"/>
                    </a:lnTo>
                    <a:lnTo>
                      <a:pt x="5155" y="3829"/>
                    </a:lnTo>
                    <a:lnTo>
                      <a:pt x="5098" y="4018"/>
                    </a:lnTo>
                    <a:lnTo>
                      <a:pt x="5041" y="4189"/>
                    </a:lnTo>
                    <a:lnTo>
                      <a:pt x="4946" y="4359"/>
                    </a:lnTo>
                    <a:lnTo>
                      <a:pt x="4833" y="4511"/>
                    </a:lnTo>
                    <a:lnTo>
                      <a:pt x="4700" y="4644"/>
                    </a:lnTo>
                    <a:lnTo>
                      <a:pt x="4700" y="4644"/>
                    </a:lnTo>
                    <a:lnTo>
                      <a:pt x="4511" y="4757"/>
                    </a:lnTo>
                    <a:lnTo>
                      <a:pt x="4302" y="4852"/>
                    </a:lnTo>
                    <a:lnTo>
                      <a:pt x="4094" y="4928"/>
                    </a:lnTo>
                    <a:lnTo>
                      <a:pt x="3866" y="4947"/>
                    </a:lnTo>
                    <a:lnTo>
                      <a:pt x="3639" y="4966"/>
                    </a:lnTo>
                    <a:lnTo>
                      <a:pt x="3411" y="4966"/>
                    </a:lnTo>
                    <a:lnTo>
                      <a:pt x="2938" y="4947"/>
                    </a:lnTo>
                    <a:lnTo>
                      <a:pt x="2938" y="4947"/>
                    </a:lnTo>
                    <a:lnTo>
                      <a:pt x="2388" y="4890"/>
                    </a:lnTo>
                    <a:lnTo>
                      <a:pt x="1800" y="4795"/>
                    </a:lnTo>
                    <a:lnTo>
                      <a:pt x="1213" y="4720"/>
                    </a:lnTo>
                    <a:lnTo>
                      <a:pt x="644" y="466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117;p60">
                <a:extLst>
                  <a:ext uri="{FF2B5EF4-FFF2-40B4-BE49-F238E27FC236}">
                    <a16:creationId xmlns:a16="http://schemas.microsoft.com/office/drawing/2014/main" id="{7EF96158-8AF6-2445-83B2-A596A7833DCB}"/>
                  </a:ext>
                </a:extLst>
              </p:cNvPr>
              <p:cNvSpPr/>
              <p:nvPr/>
            </p:nvSpPr>
            <p:spPr>
              <a:xfrm>
                <a:off x="3348975" y="1131225"/>
                <a:ext cx="81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3128" extrusionOk="0">
                    <a:moveTo>
                      <a:pt x="626" y="0"/>
                    </a:moveTo>
                    <a:lnTo>
                      <a:pt x="493" y="19"/>
                    </a:lnTo>
                    <a:lnTo>
                      <a:pt x="361" y="95"/>
                    </a:lnTo>
                    <a:lnTo>
                      <a:pt x="266" y="171"/>
                    </a:lnTo>
                    <a:lnTo>
                      <a:pt x="190" y="265"/>
                    </a:lnTo>
                    <a:lnTo>
                      <a:pt x="114" y="379"/>
                    </a:lnTo>
                    <a:lnTo>
                      <a:pt x="76" y="493"/>
                    </a:lnTo>
                    <a:lnTo>
                      <a:pt x="38" y="607"/>
                    </a:lnTo>
                    <a:lnTo>
                      <a:pt x="19" y="739"/>
                    </a:lnTo>
                    <a:lnTo>
                      <a:pt x="0" y="1005"/>
                    </a:lnTo>
                    <a:lnTo>
                      <a:pt x="0" y="1251"/>
                    </a:lnTo>
                    <a:lnTo>
                      <a:pt x="19" y="1497"/>
                    </a:lnTo>
                    <a:lnTo>
                      <a:pt x="38" y="1744"/>
                    </a:lnTo>
                    <a:lnTo>
                      <a:pt x="95" y="1990"/>
                    </a:lnTo>
                    <a:lnTo>
                      <a:pt x="152" y="2236"/>
                    </a:lnTo>
                    <a:lnTo>
                      <a:pt x="228" y="2464"/>
                    </a:lnTo>
                    <a:lnTo>
                      <a:pt x="304" y="2710"/>
                    </a:lnTo>
                    <a:lnTo>
                      <a:pt x="398" y="2938"/>
                    </a:lnTo>
                    <a:lnTo>
                      <a:pt x="759" y="2976"/>
                    </a:lnTo>
                    <a:lnTo>
                      <a:pt x="1119" y="3013"/>
                    </a:lnTo>
                    <a:lnTo>
                      <a:pt x="1498" y="3070"/>
                    </a:lnTo>
                    <a:lnTo>
                      <a:pt x="1858" y="3108"/>
                    </a:lnTo>
                    <a:lnTo>
                      <a:pt x="2142" y="3127"/>
                    </a:lnTo>
                    <a:lnTo>
                      <a:pt x="2426" y="3127"/>
                    </a:lnTo>
                    <a:lnTo>
                      <a:pt x="2578" y="3089"/>
                    </a:lnTo>
                    <a:lnTo>
                      <a:pt x="2711" y="3051"/>
                    </a:lnTo>
                    <a:lnTo>
                      <a:pt x="2843" y="2995"/>
                    </a:lnTo>
                    <a:lnTo>
                      <a:pt x="2957" y="2919"/>
                    </a:lnTo>
                    <a:lnTo>
                      <a:pt x="3033" y="2843"/>
                    </a:lnTo>
                    <a:lnTo>
                      <a:pt x="3109" y="2748"/>
                    </a:lnTo>
                    <a:lnTo>
                      <a:pt x="3165" y="2634"/>
                    </a:lnTo>
                    <a:lnTo>
                      <a:pt x="3203" y="2521"/>
                    </a:lnTo>
                    <a:lnTo>
                      <a:pt x="3241" y="2407"/>
                    </a:lnTo>
                    <a:lnTo>
                      <a:pt x="3241" y="2293"/>
                    </a:lnTo>
                    <a:lnTo>
                      <a:pt x="3241" y="2161"/>
                    </a:lnTo>
                    <a:lnTo>
                      <a:pt x="3222" y="2047"/>
                    </a:lnTo>
                    <a:lnTo>
                      <a:pt x="3184" y="1933"/>
                    </a:lnTo>
                    <a:lnTo>
                      <a:pt x="3127" y="1838"/>
                    </a:lnTo>
                    <a:lnTo>
                      <a:pt x="3071" y="1725"/>
                    </a:lnTo>
                    <a:lnTo>
                      <a:pt x="2995" y="1649"/>
                    </a:lnTo>
                    <a:lnTo>
                      <a:pt x="2900" y="1554"/>
                    </a:lnTo>
                    <a:lnTo>
                      <a:pt x="2805" y="1478"/>
                    </a:lnTo>
                    <a:lnTo>
                      <a:pt x="2711" y="1422"/>
                    </a:lnTo>
                    <a:lnTo>
                      <a:pt x="2597" y="1365"/>
                    </a:lnTo>
                    <a:lnTo>
                      <a:pt x="2483" y="1327"/>
                    </a:lnTo>
                    <a:lnTo>
                      <a:pt x="2369" y="1308"/>
                    </a:lnTo>
                    <a:lnTo>
                      <a:pt x="2256" y="1289"/>
                    </a:lnTo>
                    <a:lnTo>
                      <a:pt x="2009" y="1289"/>
                    </a:lnTo>
                    <a:lnTo>
                      <a:pt x="1896" y="1308"/>
                    </a:lnTo>
                    <a:lnTo>
                      <a:pt x="1782" y="1346"/>
                    </a:lnTo>
                    <a:lnTo>
                      <a:pt x="1668" y="1384"/>
                    </a:lnTo>
                    <a:lnTo>
                      <a:pt x="1649" y="1099"/>
                    </a:lnTo>
                    <a:lnTo>
                      <a:pt x="1611" y="815"/>
                    </a:lnTo>
                    <a:lnTo>
                      <a:pt x="1554" y="682"/>
                    </a:lnTo>
                    <a:lnTo>
                      <a:pt x="1517" y="569"/>
                    </a:lnTo>
                    <a:lnTo>
                      <a:pt x="1441" y="436"/>
                    </a:lnTo>
                    <a:lnTo>
                      <a:pt x="1365" y="322"/>
                    </a:lnTo>
                    <a:lnTo>
                      <a:pt x="1270" y="228"/>
                    </a:lnTo>
                    <a:lnTo>
                      <a:pt x="1157" y="133"/>
                    </a:lnTo>
                    <a:lnTo>
                      <a:pt x="1024" y="57"/>
                    </a:lnTo>
                    <a:lnTo>
                      <a:pt x="891" y="19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118;p60">
                <a:extLst>
                  <a:ext uri="{FF2B5EF4-FFF2-40B4-BE49-F238E27FC236}">
                    <a16:creationId xmlns:a16="http://schemas.microsoft.com/office/drawing/2014/main" id="{FCB30923-0C9C-2E41-A4B1-5C361EF8D0DF}"/>
                  </a:ext>
                </a:extLst>
              </p:cNvPr>
              <p:cNvSpPr/>
              <p:nvPr/>
            </p:nvSpPr>
            <p:spPr>
              <a:xfrm>
                <a:off x="3436150" y="588725"/>
                <a:ext cx="2966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5061" extrusionOk="0">
                    <a:moveTo>
                      <a:pt x="114" y="0"/>
                    </a:moveTo>
                    <a:lnTo>
                      <a:pt x="76" y="19"/>
                    </a:lnTo>
                    <a:lnTo>
                      <a:pt x="38" y="19"/>
                    </a:lnTo>
                    <a:lnTo>
                      <a:pt x="20" y="57"/>
                    </a:lnTo>
                    <a:lnTo>
                      <a:pt x="1" y="95"/>
                    </a:lnTo>
                    <a:lnTo>
                      <a:pt x="1" y="133"/>
                    </a:lnTo>
                    <a:lnTo>
                      <a:pt x="20" y="171"/>
                    </a:lnTo>
                    <a:lnTo>
                      <a:pt x="38" y="190"/>
                    </a:lnTo>
                    <a:lnTo>
                      <a:pt x="721" y="607"/>
                    </a:lnTo>
                    <a:lnTo>
                      <a:pt x="1422" y="1005"/>
                    </a:lnTo>
                    <a:lnTo>
                      <a:pt x="2123" y="1384"/>
                    </a:lnTo>
                    <a:lnTo>
                      <a:pt x="2824" y="1744"/>
                    </a:lnTo>
                    <a:lnTo>
                      <a:pt x="3526" y="2104"/>
                    </a:lnTo>
                    <a:lnTo>
                      <a:pt x="4246" y="2445"/>
                    </a:lnTo>
                    <a:lnTo>
                      <a:pt x="4985" y="2767"/>
                    </a:lnTo>
                    <a:lnTo>
                      <a:pt x="5705" y="3071"/>
                    </a:lnTo>
                    <a:lnTo>
                      <a:pt x="6444" y="3374"/>
                    </a:lnTo>
                    <a:lnTo>
                      <a:pt x="7183" y="3658"/>
                    </a:lnTo>
                    <a:lnTo>
                      <a:pt x="7941" y="3923"/>
                    </a:lnTo>
                    <a:lnTo>
                      <a:pt x="8680" y="4189"/>
                    </a:lnTo>
                    <a:lnTo>
                      <a:pt x="9439" y="4416"/>
                    </a:lnTo>
                    <a:lnTo>
                      <a:pt x="10216" y="4644"/>
                    </a:lnTo>
                    <a:lnTo>
                      <a:pt x="10974" y="4852"/>
                    </a:lnTo>
                    <a:lnTo>
                      <a:pt x="11751" y="5042"/>
                    </a:lnTo>
                    <a:lnTo>
                      <a:pt x="11770" y="5060"/>
                    </a:lnTo>
                    <a:lnTo>
                      <a:pt x="11826" y="5042"/>
                    </a:lnTo>
                    <a:lnTo>
                      <a:pt x="11864" y="5004"/>
                    </a:lnTo>
                    <a:lnTo>
                      <a:pt x="11864" y="4985"/>
                    </a:lnTo>
                    <a:lnTo>
                      <a:pt x="11864" y="4947"/>
                    </a:lnTo>
                    <a:lnTo>
                      <a:pt x="11864" y="4909"/>
                    </a:lnTo>
                    <a:lnTo>
                      <a:pt x="11826" y="4871"/>
                    </a:lnTo>
                    <a:lnTo>
                      <a:pt x="11789" y="4852"/>
                    </a:lnTo>
                    <a:lnTo>
                      <a:pt x="11030" y="4662"/>
                    </a:lnTo>
                    <a:lnTo>
                      <a:pt x="10253" y="4454"/>
                    </a:lnTo>
                    <a:lnTo>
                      <a:pt x="9495" y="4227"/>
                    </a:lnTo>
                    <a:lnTo>
                      <a:pt x="8756" y="3999"/>
                    </a:lnTo>
                    <a:lnTo>
                      <a:pt x="7998" y="3734"/>
                    </a:lnTo>
                    <a:lnTo>
                      <a:pt x="7259" y="3469"/>
                    </a:lnTo>
                    <a:lnTo>
                      <a:pt x="6520" y="3184"/>
                    </a:lnTo>
                    <a:lnTo>
                      <a:pt x="5781" y="2900"/>
                    </a:lnTo>
                    <a:lnTo>
                      <a:pt x="5061" y="2578"/>
                    </a:lnTo>
                    <a:lnTo>
                      <a:pt x="4341" y="2256"/>
                    </a:lnTo>
                    <a:lnTo>
                      <a:pt x="3620" y="1914"/>
                    </a:lnTo>
                    <a:lnTo>
                      <a:pt x="2919" y="1573"/>
                    </a:lnTo>
                    <a:lnTo>
                      <a:pt x="2218" y="1194"/>
                    </a:lnTo>
                    <a:lnTo>
                      <a:pt x="1517" y="815"/>
                    </a:lnTo>
                    <a:lnTo>
                      <a:pt x="834" y="436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119;p60">
                <a:extLst>
                  <a:ext uri="{FF2B5EF4-FFF2-40B4-BE49-F238E27FC236}">
                    <a16:creationId xmlns:a16="http://schemas.microsoft.com/office/drawing/2014/main" id="{66F1956E-B5A4-A74A-BC3F-F18B11288715}"/>
                  </a:ext>
                </a:extLst>
              </p:cNvPr>
              <p:cNvSpPr/>
              <p:nvPr/>
            </p:nvSpPr>
            <p:spPr>
              <a:xfrm>
                <a:off x="3429050" y="604825"/>
                <a:ext cx="3122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07" extrusionOk="0">
                    <a:moveTo>
                      <a:pt x="57" y="1"/>
                    </a:moveTo>
                    <a:lnTo>
                      <a:pt x="19" y="20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0" y="133"/>
                    </a:lnTo>
                    <a:lnTo>
                      <a:pt x="19" y="171"/>
                    </a:lnTo>
                    <a:lnTo>
                      <a:pt x="57" y="190"/>
                    </a:lnTo>
                    <a:lnTo>
                      <a:pt x="796" y="493"/>
                    </a:lnTo>
                    <a:lnTo>
                      <a:pt x="1535" y="778"/>
                    </a:lnTo>
                    <a:lnTo>
                      <a:pt x="2293" y="1062"/>
                    </a:lnTo>
                    <a:lnTo>
                      <a:pt x="3052" y="1327"/>
                    </a:lnTo>
                    <a:lnTo>
                      <a:pt x="3810" y="1574"/>
                    </a:lnTo>
                    <a:lnTo>
                      <a:pt x="4568" y="1820"/>
                    </a:lnTo>
                    <a:lnTo>
                      <a:pt x="5326" y="2047"/>
                    </a:lnTo>
                    <a:lnTo>
                      <a:pt x="6103" y="2256"/>
                    </a:lnTo>
                    <a:lnTo>
                      <a:pt x="6880" y="2464"/>
                    </a:lnTo>
                    <a:lnTo>
                      <a:pt x="7657" y="2654"/>
                    </a:lnTo>
                    <a:lnTo>
                      <a:pt x="8434" y="2825"/>
                    </a:lnTo>
                    <a:lnTo>
                      <a:pt x="9211" y="2995"/>
                    </a:lnTo>
                    <a:lnTo>
                      <a:pt x="10007" y="3128"/>
                    </a:lnTo>
                    <a:lnTo>
                      <a:pt x="10784" y="3279"/>
                    </a:lnTo>
                    <a:lnTo>
                      <a:pt x="11580" y="3393"/>
                    </a:lnTo>
                    <a:lnTo>
                      <a:pt x="12376" y="3507"/>
                    </a:lnTo>
                    <a:lnTo>
                      <a:pt x="12395" y="3507"/>
                    </a:lnTo>
                    <a:lnTo>
                      <a:pt x="12433" y="3488"/>
                    </a:lnTo>
                    <a:lnTo>
                      <a:pt x="12452" y="3469"/>
                    </a:lnTo>
                    <a:lnTo>
                      <a:pt x="12471" y="3450"/>
                    </a:lnTo>
                    <a:lnTo>
                      <a:pt x="12490" y="3412"/>
                    </a:lnTo>
                    <a:lnTo>
                      <a:pt x="12490" y="3374"/>
                    </a:lnTo>
                    <a:lnTo>
                      <a:pt x="12471" y="3336"/>
                    </a:lnTo>
                    <a:lnTo>
                      <a:pt x="12433" y="3317"/>
                    </a:lnTo>
                    <a:lnTo>
                      <a:pt x="12395" y="3298"/>
                    </a:lnTo>
                    <a:lnTo>
                      <a:pt x="11618" y="3204"/>
                    </a:lnTo>
                    <a:lnTo>
                      <a:pt x="10822" y="3071"/>
                    </a:lnTo>
                    <a:lnTo>
                      <a:pt x="10045" y="2938"/>
                    </a:lnTo>
                    <a:lnTo>
                      <a:pt x="9249" y="2787"/>
                    </a:lnTo>
                    <a:lnTo>
                      <a:pt x="8472" y="2635"/>
                    </a:lnTo>
                    <a:lnTo>
                      <a:pt x="7695" y="2464"/>
                    </a:lnTo>
                    <a:lnTo>
                      <a:pt x="6918" y="2275"/>
                    </a:lnTo>
                    <a:lnTo>
                      <a:pt x="6160" y="2066"/>
                    </a:lnTo>
                    <a:lnTo>
                      <a:pt x="5383" y="1858"/>
                    </a:lnTo>
                    <a:lnTo>
                      <a:pt x="4625" y="1631"/>
                    </a:lnTo>
                    <a:lnTo>
                      <a:pt x="3866" y="1403"/>
                    </a:lnTo>
                    <a:lnTo>
                      <a:pt x="3108" y="1138"/>
                    </a:lnTo>
                    <a:lnTo>
                      <a:pt x="2369" y="872"/>
                    </a:lnTo>
                    <a:lnTo>
                      <a:pt x="1611" y="607"/>
                    </a:lnTo>
                    <a:lnTo>
                      <a:pt x="872" y="304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120;p60">
                <a:extLst>
                  <a:ext uri="{FF2B5EF4-FFF2-40B4-BE49-F238E27FC236}">
                    <a16:creationId xmlns:a16="http://schemas.microsoft.com/office/drawing/2014/main" id="{1374386A-FAE4-C741-ADB8-11DA5A3E5A90}"/>
                  </a:ext>
                </a:extLst>
              </p:cNvPr>
              <p:cNvSpPr/>
              <p:nvPr/>
            </p:nvSpPr>
            <p:spPr>
              <a:xfrm>
                <a:off x="3191200" y="724225"/>
                <a:ext cx="153525" cy="2644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0576" extrusionOk="0">
                    <a:moveTo>
                      <a:pt x="5876" y="1"/>
                    </a:moveTo>
                    <a:lnTo>
                      <a:pt x="5819" y="57"/>
                    </a:lnTo>
                    <a:lnTo>
                      <a:pt x="5269" y="588"/>
                    </a:lnTo>
                    <a:lnTo>
                      <a:pt x="4720" y="1119"/>
                    </a:lnTo>
                    <a:lnTo>
                      <a:pt x="4208" y="1687"/>
                    </a:lnTo>
                    <a:lnTo>
                      <a:pt x="3715" y="2256"/>
                    </a:lnTo>
                    <a:lnTo>
                      <a:pt x="3260" y="2862"/>
                    </a:lnTo>
                    <a:lnTo>
                      <a:pt x="2805" y="3469"/>
                    </a:lnTo>
                    <a:lnTo>
                      <a:pt x="2388" y="4113"/>
                    </a:lnTo>
                    <a:lnTo>
                      <a:pt x="2009" y="4776"/>
                    </a:lnTo>
                    <a:lnTo>
                      <a:pt x="1649" y="5440"/>
                    </a:lnTo>
                    <a:lnTo>
                      <a:pt x="1308" y="6122"/>
                    </a:lnTo>
                    <a:lnTo>
                      <a:pt x="1005" y="6804"/>
                    </a:lnTo>
                    <a:lnTo>
                      <a:pt x="702" y="7505"/>
                    </a:lnTo>
                    <a:lnTo>
                      <a:pt x="455" y="8207"/>
                    </a:lnTo>
                    <a:lnTo>
                      <a:pt x="228" y="8908"/>
                    </a:lnTo>
                    <a:lnTo>
                      <a:pt x="133" y="9268"/>
                    </a:lnTo>
                    <a:lnTo>
                      <a:pt x="38" y="9647"/>
                    </a:lnTo>
                    <a:lnTo>
                      <a:pt x="1" y="9837"/>
                    </a:lnTo>
                    <a:lnTo>
                      <a:pt x="1" y="10026"/>
                    </a:lnTo>
                    <a:lnTo>
                      <a:pt x="1" y="10216"/>
                    </a:lnTo>
                    <a:lnTo>
                      <a:pt x="19" y="10405"/>
                    </a:lnTo>
                    <a:lnTo>
                      <a:pt x="38" y="10481"/>
                    </a:lnTo>
                    <a:lnTo>
                      <a:pt x="95" y="10538"/>
                    </a:lnTo>
                    <a:lnTo>
                      <a:pt x="152" y="10576"/>
                    </a:lnTo>
                    <a:lnTo>
                      <a:pt x="304" y="10576"/>
                    </a:lnTo>
                    <a:lnTo>
                      <a:pt x="361" y="10538"/>
                    </a:lnTo>
                    <a:lnTo>
                      <a:pt x="417" y="10500"/>
                    </a:lnTo>
                    <a:lnTo>
                      <a:pt x="474" y="10462"/>
                    </a:lnTo>
                    <a:lnTo>
                      <a:pt x="569" y="10310"/>
                    </a:lnTo>
                    <a:lnTo>
                      <a:pt x="664" y="10159"/>
                    </a:lnTo>
                    <a:lnTo>
                      <a:pt x="740" y="9988"/>
                    </a:lnTo>
                    <a:lnTo>
                      <a:pt x="796" y="9818"/>
                    </a:lnTo>
                    <a:lnTo>
                      <a:pt x="1024" y="9135"/>
                    </a:lnTo>
                    <a:lnTo>
                      <a:pt x="1251" y="8453"/>
                    </a:lnTo>
                    <a:lnTo>
                      <a:pt x="1517" y="7790"/>
                    </a:lnTo>
                    <a:lnTo>
                      <a:pt x="1782" y="7107"/>
                    </a:lnTo>
                    <a:lnTo>
                      <a:pt x="2085" y="6444"/>
                    </a:lnTo>
                    <a:lnTo>
                      <a:pt x="2407" y="5781"/>
                    </a:lnTo>
                    <a:lnTo>
                      <a:pt x="2749" y="5136"/>
                    </a:lnTo>
                    <a:lnTo>
                      <a:pt x="3336" y="4132"/>
                    </a:lnTo>
                    <a:lnTo>
                      <a:pt x="3639" y="3620"/>
                    </a:lnTo>
                    <a:lnTo>
                      <a:pt x="3942" y="3128"/>
                    </a:lnTo>
                    <a:lnTo>
                      <a:pt x="4265" y="2654"/>
                    </a:lnTo>
                    <a:lnTo>
                      <a:pt x="4606" y="2161"/>
                    </a:lnTo>
                    <a:lnTo>
                      <a:pt x="4947" y="1687"/>
                    </a:lnTo>
                    <a:lnTo>
                      <a:pt x="5307" y="1232"/>
                    </a:lnTo>
                    <a:lnTo>
                      <a:pt x="5326" y="1081"/>
                    </a:lnTo>
                    <a:lnTo>
                      <a:pt x="5364" y="948"/>
                    </a:lnTo>
                    <a:lnTo>
                      <a:pt x="5402" y="797"/>
                    </a:lnTo>
                    <a:lnTo>
                      <a:pt x="5478" y="664"/>
                    </a:lnTo>
                    <a:lnTo>
                      <a:pt x="5591" y="493"/>
                    </a:lnTo>
                    <a:lnTo>
                      <a:pt x="5762" y="342"/>
                    </a:lnTo>
                    <a:lnTo>
                      <a:pt x="5932" y="228"/>
                    </a:lnTo>
                    <a:lnTo>
                      <a:pt x="6141" y="133"/>
                    </a:lnTo>
                    <a:lnTo>
                      <a:pt x="6103" y="76"/>
                    </a:lnTo>
                    <a:lnTo>
                      <a:pt x="6065" y="38"/>
                    </a:lnTo>
                    <a:lnTo>
                      <a:pt x="60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121;p60">
                <a:extLst>
                  <a:ext uri="{FF2B5EF4-FFF2-40B4-BE49-F238E27FC236}">
                    <a16:creationId xmlns:a16="http://schemas.microsoft.com/office/drawing/2014/main" id="{EE2B36EA-3014-0846-BA83-D72CD6F79B15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extrusionOk="0">
                    <a:moveTo>
                      <a:pt x="834" y="0"/>
                    </a:move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122;p60">
                <a:extLst>
                  <a:ext uri="{FF2B5EF4-FFF2-40B4-BE49-F238E27FC236}">
                    <a16:creationId xmlns:a16="http://schemas.microsoft.com/office/drawing/2014/main" id="{230A71C5-6C65-234D-9981-01DFFA9351DF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fill="none" extrusionOk="0">
                    <a:moveTo>
                      <a:pt x="834" y="0"/>
                    </a:moveTo>
                    <a:lnTo>
                      <a:pt x="834" y="0"/>
                    </a:ln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123;p60">
                <a:extLst>
                  <a:ext uri="{FF2B5EF4-FFF2-40B4-BE49-F238E27FC236}">
                    <a16:creationId xmlns:a16="http://schemas.microsoft.com/office/drawing/2014/main" id="{C9DF4677-91E3-7C40-AB87-00B42485F15C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extrusionOk="0">
                    <a:moveTo>
                      <a:pt x="437" y="1"/>
                    </a:move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close/>
                  </a:path>
                </a:pathLst>
              </a:custGeom>
              <a:solidFill>
                <a:srgbClr val="F9F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124;p60">
                <a:extLst>
                  <a:ext uri="{FF2B5EF4-FFF2-40B4-BE49-F238E27FC236}">
                    <a16:creationId xmlns:a16="http://schemas.microsoft.com/office/drawing/2014/main" id="{CFD084C8-0F45-CF45-B388-8476530CE7D7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fill="none" extrusionOk="0">
                    <a:moveTo>
                      <a:pt x="532" y="1"/>
                    </a:moveTo>
                    <a:lnTo>
                      <a:pt x="532" y="1"/>
                    </a:lnTo>
                    <a:lnTo>
                      <a:pt x="437" y="1"/>
                    </a:lnTo>
                    <a:lnTo>
                      <a:pt x="342" y="39"/>
                    </a:ln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lnTo>
                      <a:pt x="551" y="1"/>
                    </a:lnTo>
                    <a:lnTo>
                      <a:pt x="5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125;p60">
                <a:extLst>
                  <a:ext uri="{FF2B5EF4-FFF2-40B4-BE49-F238E27FC236}">
                    <a16:creationId xmlns:a16="http://schemas.microsoft.com/office/drawing/2014/main" id="{538D6F50-73C5-DD40-96DF-CE81FA6FBC90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extrusionOk="0">
                    <a:moveTo>
                      <a:pt x="361" y="1"/>
                    </a:move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126;p60">
                <a:extLst>
                  <a:ext uri="{FF2B5EF4-FFF2-40B4-BE49-F238E27FC236}">
                    <a16:creationId xmlns:a16="http://schemas.microsoft.com/office/drawing/2014/main" id="{2BFBF444-E47A-6442-AC96-1568D7BBADB8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fill="none" extrusionOk="0">
                    <a:moveTo>
                      <a:pt x="361" y="1"/>
                    </a:moveTo>
                    <a:lnTo>
                      <a:pt x="361" y="1"/>
                    </a:ln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127;p60">
                <a:extLst>
                  <a:ext uri="{FF2B5EF4-FFF2-40B4-BE49-F238E27FC236}">
                    <a16:creationId xmlns:a16="http://schemas.microsoft.com/office/drawing/2014/main" id="{CCDAF64A-A4F9-2A4A-88EC-CF5E1CBD1344}"/>
                  </a:ext>
                </a:extLst>
              </p:cNvPr>
              <p:cNvSpPr/>
              <p:nvPr/>
            </p:nvSpPr>
            <p:spPr>
              <a:xfrm>
                <a:off x="3533750" y="999025"/>
                <a:ext cx="172500" cy="2833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1334" extrusionOk="0">
                    <a:moveTo>
                      <a:pt x="6501" y="1"/>
                    </a:moveTo>
                    <a:lnTo>
                      <a:pt x="6425" y="38"/>
                    </a:lnTo>
                    <a:lnTo>
                      <a:pt x="6368" y="76"/>
                    </a:lnTo>
                    <a:lnTo>
                      <a:pt x="6331" y="114"/>
                    </a:lnTo>
                    <a:lnTo>
                      <a:pt x="6217" y="323"/>
                    </a:lnTo>
                    <a:lnTo>
                      <a:pt x="6141" y="512"/>
                    </a:lnTo>
                    <a:lnTo>
                      <a:pt x="6065" y="702"/>
                    </a:lnTo>
                    <a:lnTo>
                      <a:pt x="5989" y="910"/>
                    </a:lnTo>
                    <a:lnTo>
                      <a:pt x="5895" y="1327"/>
                    </a:lnTo>
                    <a:lnTo>
                      <a:pt x="5819" y="1763"/>
                    </a:lnTo>
                    <a:lnTo>
                      <a:pt x="5648" y="2635"/>
                    </a:lnTo>
                    <a:lnTo>
                      <a:pt x="5459" y="3507"/>
                    </a:lnTo>
                    <a:lnTo>
                      <a:pt x="5288" y="4189"/>
                    </a:lnTo>
                    <a:lnTo>
                      <a:pt x="5080" y="4852"/>
                    </a:lnTo>
                    <a:lnTo>
                      <a:pt x="4871" y="5516"/>
                    </a:lnTo>
                    <a:lnTo>
                      <a:pt x="4606" y="6160"/>
                    </a:lnTo>
                    <a:lnTo>
                      <a:pt x="4720" y="6312"/>
                    </a:lnTo>
                    <a:lnTo>
                      <a:pt x="4833" y="6463"/>
                    </a:lnTo>
                    <a:lnTo>
                      <a:pt x="4909" y="6634"/>
                    </a:lnTo>
                    <a:lnTo>
                      <a:pt x="4966" y="6804"/>
                    </a:lnTo>
                    <a:lnTo>
                      <a:pt x="5004" y="6937"/>
                    </a:lnTo>
                    <a:lnTo>
                      <a:pt x="5004" y="7070"/>
                    </a:lnTo>
                    <a:lnTo>
                      <a:pt x="5004" y="7202"/>
                    </a:lnTo>
                    <a:lnTo>
                      <a:pt x="5004" y="7335"/>
                    </a:lnTo>
                    <a:lnTo>
                      <a:pt x="4985" y="7449"/>
                    </a:lnTo>
                    <a:lnTo>
                      <a:pt x="4947" y="7581"/>
                    </a:lnTo>
                    <a:lnTo>
                      <a:pt x="4909" y="7695"/>
                    </a:lnTo>
                    <a:lnTo>
                      <a:pt x="4852" y="7828"/>
                    </a:lnTo>
                    <a:lnTo>
                      <a:pt x="5080" y="7411"/>
                    </a:lnTo>
                    <a:lnTo>
                      <a:pt x="5307" y="7013"/>
                    </a:lnTo>
                    <a:lnTo>
                      <a:pt x="5497" y="6596"/>
                    </a:lnTo>
                    <a:lnTo>
                      <a:pt x="5686" y="6160"/>
                    </a:lnTo>
                    <a:lnTo>
                      <a:pt x="5838" y="5743"/>
                    </a:lnTo>
                    <a:lnTo>
                      <a:pt x="6008" y="5307"/>
                    </a:lnTo>
                    <a:lnTo>
                      <a:pt x="6141" y="4852"/>
                    </a:lnTo>
                    <a:lnTo>
                      <a:pt x="6274" y="4416"/>
                    </a:lnTo>
                    <a:lnTo>
                      <a:pt x="6387" y="3980"/>
                    </a:lnTo>
                    <a:lnTo>
                      <a:pt x="6577" y="3033"/>
                    </a:lnTo>
                    <a:lnTo>
                      <a:pt x="6766" y="2085"/>
                    </a:lnTo>
                    <a:lnTo>
                      <a:pt x="6842" y="1611"/>
                    </a:lnTo>
                    <a:lnTo>
                      <a:pt x="6880" y="1138"/>
                    </a:lnTo>
                    <a:lnTo>
                      <a:pt x="6899" y="891"/>
                    </a:lnTo>
                    <a:lnTo>
                      <a:pt x="6880" y="664"/>
                    </a:lnTo>
                    <a:lnTo>
                      <a:pt x="6861" y="418"/>
                    </a:lnTo>
                    <a:lnTo>
                      <a:pt x="6804" y="190"/>
                    </a:lnTo>
                    <a:lnTo>
                      <a:pt x="6785" y="95"/>
                    </a:lnTo>
                    <a:lnTo>
                      <a:pt x="6710" y="38"/>
                    </a:lnTo>
                    <a:lnTo>
                      <a:pt x="6653" y="1"/>
                    </a:lnTo>
                    <a:close/>
                    <a:moveTo>
                      <a:pt x="4758" y="7960"/>
                    </a:moveTo>
                    <a:lnTo>
                      <a:pt x="4663" y="8074"/>
                    </a:lnTo>
                    <a:lnTo>
                      <a:pt x="4549" y="8188"/>
                    </a:lnTo>
                    <a:lnTo>
                      <a:pt x="4416" y="8283"/>
                    </a:lnTo>
                    <a:lnTo>
                      <a:pt x="4284" y="8358"/>
                    </a:lnTo>
                    <a:lnTo>
                      <a:pt x="4132" y="8415"/>
                    </a:lnTo>
                    <a:lnTo>
                      <a:pt x="3999" y="8453"/>
                    </a:lnTo>
                    <a:lnTo>
                      <a:pt x="3848" y="8491"/>
                    </a:lnTo>
                    <a:lnTo>
                      <a:pt x="3677" y="8510"/>
                    </a:lnTo>
                    <a:lnTo>
                      <a:pt x="3185" y="8510"/>
                    </a:lnTo>
                    <a:lnTo>
                      <a:pt x="2881" y="8870"/>
                    </a:lnTo>
                    <a:lnTo>
                      <a:pt x="2559" y="9211"/>
                    </a:lnTo>
                    <a:lnTo>
                      <a:pt x="2218" y="9533"/>
                    </a:lnTo>
                    <a:lnTo>
                      <a:pt x="1858" y="9818"/>
                    </a:lnTo>
                    <a:lnTo>
                      <a:pt x="1479" y="10083"/>
                    </a:lnTo>
                    <a:lnTo>
                      <a:pt x="1081" y="10329"/>
                    </a:lnTo>
                    <a:lnTo>
                      <a:pt x="664" y="10538"/>
                    </a:lnTo>
                    <a:lnTo>
                      <a:pt x="228" y="10708"/>
                    </a:lnTo>
                    <a:lnTo>
                      <a:pt x="152" y="10746"/>
                    </a:lnTo>
                    <a:lnTo>
                      <a:pt x="114" y="10784"/>
                    </a:lnTo>
                    <a:lnTo>
                      <a:pt x="39" y="10860"/>
                    </a:lnTo>
                    <a:lnTo>
                      <a:pt x="1" y="10974"/>
                    </a:lnTo>
                    <a:lnTo>
                      <a:pt x="1" y="11068"/>
                    </a:lnTo>
                    <a:lnTo>
                      <a:pt x="39" y="11182"/>
                    </a:lnTo>
                    <a:lnTo>
                      <a:pt x="95" y="11258"/>
                    </a:lnTo>
                    <a:lnTo>
                      <a:pt x="190" y="11315"/>
                    </a:lnTo>
                    <a:lnTo>
                      <a:pt x="247" y="11334"/>
                    </a:lnTo>
                    <a:lnTo>
                      <a:pt x="304" y="11334"/>
                    </a:lnTo>
                    <a:lnTo>
                      <a:pt x="380" y="11315"/>
                    </a:lnTo>
                    <a:lnTo>
                      <a:pt x="740" y="11220"/>
                    </a:lnTo>
                    <a:lnTo>
                      <a:pt x="1062" y="11106"/>
                    </a:lnTo>
                    <a:lnTo>
                      <a:pt x="1403" y="10974"/>
                    </a:lnTo>
                    <a:lnTo>
                      <a:pt x="1706" y="10822"/>
                    </a:lnTo>
                    <a:lnTo>
                      <a:pt x="2028" y="10651"/>
                    </a:lnTo>
                    <a:lnTo>
                      <a:pt x="2313" y="10462"/>
                    </a:lnTo>
                    <a:lnTo>
                      <a:pt x="2616" y="10272"/>
                    </a:lnTo>
                    <a:lnTo>
                      <a:pt x="2900" y="10064"/>
                    </a:lnTo>
                    <a:lnTo>
                      <a:pt x="3166" y="9837"/>
                    </a:lnTo>
                    <a:lnTo>
                      <a:pt x="3412" y="9590"/>
                    </a:lnTo>
                    <a:lnTo>
                      <a:pt x="3677" y="9344"/>
                    </a:lnTo>
                    <a:lnTo>
                      <a:pt x="3905" y="9097"/>
                    </a:lnTo>
                    <a:lnTo>
                      <a:pt x="4132" y="8813"/>
                    </a:lnTo>
                    <a:lnTo>
                      <a:pt x="4360" y="8548"/>
                    </a:lnTo>
                    <a:lnTo>
                      <a:pt x="4568" y="8264"/>
                    </a:lnTo>
                    <a:lnTo>
                      <a:pt x="4758" y="79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128;p60">
                <a:extLst>
                  <a:ext uri="{FF2B5EF4-FFF2-40B4-BE49-F238E27FC236}">
                    <a16:creationId xmlns:a16="http://schemas.microsoft.com/office/drawing/2014/main" id="{53987FB5-202D-2E4D-B0AF-F222C9FEB9D3}"/>
                  </a:ext>
                </a:extLst>
              </p:cNvPr>
              <p:cNvSpPr/>
              <p:nvPr/>
            </p:nvSpPr>
            <p:spPr>
              <a:xfrm>
                <a:off x="3533750" y="1198025"/>
                <a:ext cx="11895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3374" fill="none" extrusionOk="0">
                    <a:moveTo>
                      <a:pt x="4758" y="0"/>
                    </a:moveTo>
                    <a:lnTo>
                      <a:pt x="4758" y="0"/>
                    </a:lnTo>
                    <a:lnTo>
                      <a:pt x="4663" y="114"/>
                    </a:lnTo>
                    <a:lnTo>
                      <a:pt x="4549" y="228"/>
                    </a:lnTo>
                    <a:lnTo>
                      <a:pt x="4549" y="228"/>
                    </a:lnTo>
                    <a:lnTo>
                      <a:pt x="4416" y="323"/>
                    </a:lnTo>
                    <a:lnTo>
                      <a:pt x="4284" y="398"/>
                    </a:lnTo>
                    <a:lnTo>
                      <a:pt x="4132" y="455"/>
                    </a:lnTo>
                    <a:lnTo>
                      <a:pt x="3999" y="493"/>
                    </a:lnTo>
                    <a:lnTo>
                      <a:pt x="3848" y="531"/>
                    </a:lnTo>
                    <a:lnTo>
                      <a:pt x="3677" y="550"/>
                    </a:lnTo>
                    <a:lnTo>
                      <a:pt x="3355" y="550"/>
                    </a:lnTo>
                    <a:lnTo>
                      <a:pt x="3355" y="550"/>
                    </a:lnTo>
                    <a:lnTo>
                      <a:pt x="3185" y="550"/>
                    </a:lnTo>
                    <a:lnTo>
                      <a:pt x="3185" y="550"/>
                    </a:lnTo>
                    <a:lnTo>
                      <a:pt x="2881" y="910"/>
                    </a:lnTo>
                    <a:lnTo>
                      <a:pt x="2559" y="1251"/>
                    </a:lnTo>
                    <a:lnTo>
                      <a:pt x="2218" y="1573"/>
                    </a:lnTo>
                    <a:lnTo>
                      <a:pt x="1858" y="1858"/>
                    </a:lnTo>
                    <a:lnTo>
                      <a:pt x="1479" y="2123"/>
                    </a:lnTo>
                    <a:lnTo>
                      <a:pt x="1081" y="2369"/>
                    </a:lnTo>
                    <a:lnTo>
                      <a:pt x="664" y="2578"/>
                    </a:lnTo>
                    <a:lnTo>
                      <a:pt x="228" y="2748"/>
                    </a:lnTo>
                    <a:lnTo>
                      <a:pt x="228" y="2748"/>
                    </a:lnTo>
                    <a:lnTo>
                      <a:pt x="152" y="2786"/>
                    </a:lnTo>
                    <a:lnTo>
                      <a:pt x="114" y="2824"/>
                    </a:lnTo>
                    <a:lnTo>
                      <a:pt x="39" y="2900"/>
                    </a:lnTo>
                    <a:lnTo>
                      <a:pt x="1" y="3014"/>
                    </a:lnTo>
                    <a:lnTo>
                      <a:pt x="1" y="3108"/>
                    </a:lnTo>
                    <a:lnTo>
                      <a:pt x="39" y="3222"/>
                    </a:lnTo>
                    <a:lnTo>
                      <a:pt x="95" y="3298"/>
                    </a:lnTo>
                    <a:lnTo>
                      <a:pt x="190" y="3355"/>
                    </a:lnTo>
                    <a:lnTo>
                      <a:pt x="247" y="3374"/>
                    </a:lnTo>
                    <a:lnTo>
                      <a:pt x="304" y="3374"/>
                    </a:lnTo>
                    <a:lnTo>
                      <a:pt x="304" y="3374"/>
                    </a:lnTo>
                    <a:lnTo>
                      <a:pt x="380" y="3355"/>
                    </a:lnTo>
                    <a:lnTo>
                      <a:pt x="380" y="3355"/>
                    </a:lnTo>
                    <a:lnTo>
                      <a:pt x="740" y="3260"/>
                    </a:lnTo>
                    <a:lnTo>
                      <a:pt x="1062" y="3146"/>
                    </a:lnTo>
                    <a:lnTo>
                      <a:pt x="1403" y="3014"/>
                    </a:lnTo>
                    <a:lnTo>
                      <a:pt x="1706" y="2862"/>
                    </a:lnTo>
                    <a:lnTo>
                      <a:pt x="2028" y="2691"/>
                    </a:lnTo>
                    <a:lnTo>
                      <a:pt x="2313" y="2502"/>
                    </a:lnTo>
                    <a:lnTo>
                      <a:pt x="2616" y="2312"/>
                    </a:lnTo>
                    <a:lnTo>
                      <a:pt x="2900" y="2104"/>
                    </a:lnTo>
                    <a:lnTo>
                      <a:pt x="3166" y="1877"/>
                    </a:lnTo>
                    <a:lnTo>
                      <a:pt x="3412" y="1630"/>
                    </a:lnTo>
                    <a:lnTo>
                      <a:pt x="3677" y="1384"/>
                    </a:lnTo>
                    <a:lnTo>
                      <a:pt x="3905" y="1137"/>
                    </a:lnTo>
                    <a:lnTo>
                      <a:pt x="4132" y="853"/>
                    </a:lnTo>
                    <a:lnTo>
                      <a:pt x="4360" y="588"/>
                    </a:lnTo>
                    <a:lnTo>
                      <a:pt x="4568" y="304"/>
                    </a:lnTo>
                    <a:lnTo>
                      <a:pt x="47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129;p60">
                <a:extLst>
                  <a:ext uri="{FF2B5EF4-FFF2-40B4-BE49-F238E27FC236}">
                    <a16:creationId xmlns:a16="http://schemas.microsoft.com/office/drawing/2014/main" id="{7BEC1F0D-2D97-F54F-B04A-9F65B02B4C65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extrusionOk="0">
                    <a:moveTo>
                      <a:pt x="1422" y="1"/>
                    </a:moveTo>
                    <a:lnTo>
                      <a:pt x="1289" y="304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130;p60">
                <a:extLst>
                  <a:ext uri="{FF2B5EF4-FFF2-40B4-BE49-F238E27FC236}">
                    <a16:creationId xmlns:a16="http://schemas.microsoft.com/office/drawing/2014/main" id="{E16B1EA8-792E-B345-9537-17D3E0529D0C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fill="none" extrusionOk="0">
                    <a:moveTo>
                      <a:pt x="1422" y="1"/>
                    </a:moveTo>
                    <a:lnTo>
                      <a:pt x="1422" y="1"/>
                    </a:lnTo>
                    <a:lnTo>
                      <a:pt x="1289" y="304"/>
                    </a:lnTo>
                    <a:lnTo>
                      <a:pt x="1138" y="607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1" y="2351"/>
                    </a:lnTo>
                    <a:lnTo>
                      <a:pt x="171" y="2351"/>
                    </a:lnTo>
                    <a:lnTo>
                      <a:pt x="17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131;p60">
                <a:extLst>
                  <a:ext uri="{FF2B5EF4-FFF2-40B4-BE49-F238E27FC236}">
                    <a16:creationId xmlns:a16="http://schemas.microsoft.com/office/drawing/2014/main" id="{5218B33E-BF4C-AC43-9BC8-D3E1B394B094}"/>
                  </a:ext>
                </a:extLst>
              </p:cNvPr>
              <p:cNvSpPr/>
              <p:nvPr/>
            </p:nvSpPr>
            <p:spPr>
              <a:xfrm>
                <a:off x="3547500" y="472175"/>
                <a:ext cx="199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21" extrusionOk="0">
                    <a:moveTo>
                      <a:pt x="360" y="0"/>
                    </a:moveTo>
                    <a:lnTo>
                      <a:pt x="266" y="19"/>
                    </a:lnTo>
                    <a:lnTo>
                      <a:pt x="190" y="57"/>
                    </a:lnTo>
                    <a:lnTo>
                      <a:pt x="114" y="114"/>
                    </a:lnTo>
                    <a:lnTo>
                      <a:pt x="57" y="171"/>
                    </a:lnTo>
                    <a:lnTo>
                      <a:pt x="19" y="266"/>
                    </a:lnTo>
                    <a:lnTo>
                      <a:pt x="0" y="360"/>
                    </a:lnTo>
                    <a:lnTo>
                      <a:pt x="19" y="436"/>
                    </a:lnTo>
                    <a:lnTo>
                      <a:pt x="38" y="493"/>
                    </a:lnTo>
                    <a:lnTo>
                      <a:pt x="57" y="550"/>
                    </a:lnTo>
                    <a:lnTo>
                      <a:pt x="114" y="607"/>
                    </a:lnTo>
                    <a:lnTo>
                      <a:pt x="190" y="664"/>
                    </a:lnTo>
                    <a:lnTo>
                      <a:pt x="266" y="701"/>
                    </a:lnTo>
                    <a:lnTo>
                      <a:pt x="360" y="720"/>
                    </a:lnTo>
                    <a:lnTo>
                      <a:pt x="455" y="701"/>
                    </a:lnTo>
                    <a:lnTo>
                      <a:pt x="512" y="701"/>
                    </a:lnTo>
                    <a:lnTo>
                      <a:pt x="531" y="682"/>
                    </a:lnTo>
                    <a:lnTo>
                      <a:pt x="588" y="664"/>
                    </a:lnTo>
                    <a:lnTo>
                      <a:pt x="645" y="645"/>
                    </a:lnTo>
                    <a:lnTo>
                      <a:pt x="683" y="607"/>
                    </a:lnTo>
                    <a:lnTo>
                      <a:pt x="739" y="531"/>
                    </a:lnTo>
                    <a:lnTo>
                      <a:pt x="777" y="455"/>
                    </a:lnTo>
                    <a:lnTo>
                      <a:pt x="796" y="360"/>
                    </a:lnTo>
                    <a:lnTo>
                      <a:pt x="777" y="266"/>
                    </a:lnTo>
                    <a:lnTo>
                      <a:pt x="758" y="228"/>
                    </a:lnTo>
                    <a:lnTo>
                      <a:pt x="739" y="171"/>
                    </a:lnTo>
                    <a:lnTo>
                      <a:pt x="683" y="114"/>
                    </a:lnTo>
                    <a:lnTo>
                      <a:pt x="626" y="57"/>
                    </a:lnTo>
                    <a:lnTo>
                      <a:pt x="569" y="38"/>
                    </a:lnTo>
                    <a:lnTo>
                      <a:pt x="531" y="19"/>
                    </a:lnTo>
                    <a:lnTo>
                      <a:pt x="455" y="1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132;p60">
                <a:extLst>
                  <a:ext uri="{FF2B5EF4-FFF2-40B4-BE49-F238E27FC236}">
                    <a16:creationId xmlns:a16="http://schemas.microsoft.com/office/drawing/2014/main" id="{6940EEB9-BE82-A841-802C-8C5D135E1D88}"/>
                  </a:ext>
                </a:extLst>
              </p:cNvPr>
              <p:cNvSpPr/>
              <p:nvPr/>
            </p:nvSpPr>
            <p:spPr>
              <a:xfrm>
                <a:off x="3630875" y="494900"/>
                <a:ext cx="152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7" extrusionOk="0">
                    <a:moveTo>
                      <a:pt x="228" y="1"/>
                    </a:moveTo>
                    <a:lnTo>
                      <a:pt x="171" y="20"/>
                    </a:lnTo>
                    <a:lnTo>
                      <a:pt x="114" y="58"/>
                    </a:lnTo>
                    <a:lnTo>
                      <a:pt x="77" y="96"/>
                    </a:lnTo>
                    <a:lnTo>
                      <a:pt x="20" y="190"/>
                    </a:lnTo>
                    <a:lnTo>
                      <a:pt x="1" y="304"/>
                    </a:lnTo>
                    <a:lnTo>
                      <a:pt x="20" y="418"/>
                    </a:lnTo>
                    <a:lnTo>
                      <a:pt x="77" y="532"/>
                    </a:lnTo>
                    <a:lnTo>
                      <a:pt x="114" y="569"/>
                    </a:lnTo>
                    <a:lnTo>
                      <a:pt x="171" y="588"/>
                    </a:lnTo>
                    <a:lnTo>
                      <a:pt x="228" y="607"/>
                    </a:lnTo>
                    <a:lnTo>
                      <a:pt x="304" y="626"/>
                    </a:lnTo>
                    <a:lnTo>
                      <a:pt x="361" y="607"/>
                    </a:lnTo>
                    <a:lnTo>
                      <a:pt x="437" y="588"/>
                    </a:lnTo>
                    <a:lnTo>
                      <a:pt x="475" y="569"/>
                    </a:lnTo>
                    <a:lnTo>
                      <a:pt x="531" y="532"/>
                    </a:lnTo>
                    <a:lnTo>
                      <a:pt x="588" y="418"/>
                    </a:lnTo>
                    <a:lnTo>
                      <a:pt x="607" y="304"/>
                    </a:lnTo>
                    <a:lnTo>
                      <a:pt x="588" y="190"/>
                    </a:lnTo>
                    <a:lnTo>
                      <a:pt x="531" y="96"/>
                    </a:lnTo>
                    <a:lnTo>
                      <a:pt x="475" y="58"/>
                    </a:lnTo>
                    <a:lnTo>
                      <a:pt x="437" y="20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133;p60">
                <a:extLst>
                  <a:ext uri="{FF2B5EF4-FFF2-40B4-BE49-F238E27FC236}">
                    <a16:creationId xmlns:a16="http://schemas.microsoft.com/office/drawing/2014/main" id="{9A6E3543-3487-BE4B-9E8A-3546E03D1B62}"/>
                  </a:ext>
                </a:extLst>
              </p:cNvPr>
              <p:cNvSpPr/>
              <p:nvPr/>
            </p:nvSpPr>
            <p:spPr>
              <a:xfrm>
                <a:off x="3579250" y="527600"/>
                <a:ext cx="151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45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27" y="19"/>
                    </a:lnTo>
                    <a:lnTo>
                      <a:pt x="171" y="38"/>
                    </a:lnTo>
                    <a:lnTo>
                      <a:pt x="114" y="57"/>
                    </a:lnTo>
                    <a:lnTo>
                      <a:pt x="76" y="95"/>
                    </a:lnTo>
                    <a:lnTo>
                      <a:pt x="19" y="209"/>
                    </a:lnTo>
                    <a:lnTo>
                      <a:pt x="0" y="323"/>
                    </a:lnTo>
                    <a:lnTo>
                      <a:pt x="19" y="436"/>
                    </a:lnTo>
                    <a:lnTo>
                      <a:pt x="76" y="531"/>
                    </a:lnTo>
                    <a:lnTo>
                      <a:pt x="114" y="569"/>
                    </a:lnTo>
                    <a:lnTo>
                      <a:pt x="171" y="607"/>
                    </a:lnTo>
                    <a:lnTo>
                      <a:pt x="227" y="626"/>
                    </a:lnTo>
                    <a:lnTo>
                      <a:pt x="303" y="645"/>
                    </a:lnTo>
                    <a:lnTo>
                      <a:pt x="303" y="645"/>
                    </a:lnTo>
                    <a:lnTo>
                      <a:pt x="360" y="626"/>
                    </a:lnTo>
                    <a:lnTo>
                      <a:pt x="436" y="607"/>
                    </a:lnTo>
                    <a:lnTo>
                      <a:pt x="493" y="569"/>
                    </a:lnTo>
                    <a:lnTo>
                      <a:pt x="531" y="531"/>
                    </a:lnTo>
                    <a:lnTo>
                      <a:pt x="588" y="436"/>
                    </a:lnTo>
                    <a:lnTo>
                      <a:pt x="606" y="323"/>
                    </a:lnTo>
                    <a:lnTo>
                      <a:pt x="588" y="209"/>
                    </a:lnTo>
                    <a:lnTo>
                      <a:pt x="531" y="95"/>
                    </a:lnTo>
                    <a:lnTo>
                      <a:pt x="493" y="57"/>
                    </a:lnTo>
                    <a:lnTo>
                      <a:pt x="436" y="38"/>
                    </a:lnTo>
                    <a:lnTo>
                      <a:pt x="360" y="19"/>
                    </a:lnTo>
                    <a:lnTo>
                      <a:pt x="3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134;p60">
                <a:extLst>
                  <a:ext uri="{FF2B5EF4-FFF2-40B4-BE49-F238E27FC236}">
                    <a16:creationId xmlns:a16="http://schemas.microsoft.com/office/drawing/2014/main" id="{BAA35E13-6DF9-E341-B5AB-4BD5F5F79CFE}"/>
                  </a:ext>
                </a:extLst>
              </p:cNvPr>
              <p:cNvSpPr/>
              <p:nvPr/>
            </p:nvSpPr>
            <p:spPr>
              <a:xfrm>
                <a:off x="3721375" y="539450"/>
                <a:ext cx="204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854" extrusionOk="0">
                    <a:moveTo>
                      <a:pt x="304" y="0"/>
                    </a:moveTo>
                    <a:lnTo>
                      <a:pt x="228" y="38"/>
                    </a:lnTo>
                    <a:lnTo>
                      <a:pt x="152" y="76"/>
                    </a:lnTo>
                    <a:lnTo>
                      <a:pt x="95" y="133"/>
                    </a:lnTo>
                    <a:lnTo>
                      <a:pt x="57" y="190"/>
                    </a:lnTo>
                    <a:lnTo>
                      <a:pt x="19" y="266"/>
                    </a:lnTo>
                    <a:lnTo>
                      <a:pt x="1" y="341"/>
                    </a:lnTo>
                    <a:lnTo>
                      <a:pt x="1" y="417"/>
                    </a:lnTo>
                    <a:lnTo>
                      <a:pt x="1" y="493"/>
                    </a:lnTo>
                    <a:lnTo>
                      <a:pt x="19" y="569"/>
                    </a:lnTo>
                    <a:lnTo>
                      <a:pt x="57" y="645"/>
                    </a:lnTo>
                    <a:lnTo>
                      <a:pt x="95" y="721"/>
                    </a:lnTo>
                    <a:lnTo>
                      <a:pt x="152" y="758"/>
                    </a:lnTo>
                    <a:lnTo>
                      <a:pt x="228" y="815"/>
                    </a:lnTo>
                    <a:lnTo>
                      <a:pt x="304" y="834"/>
                    </a:lnTo>
                    <a:lnTo>
                      <a:pt x="399" y="853"/>
                    </a:lnTo>
                    <a:lnTo>
                      <a:pt x="493" y="834"/>
                    </a:lnTo>
                    <a:lnTo>
                      <a:pt x="588" y="815"/>
                    </a:lnTo>
                    <a:lnTo>
                      <a:pt x="645" y="758"/>
                    </a:lnTo>
                    <a:lnTo>
                      <a:pt x="702" y="721"/>
                    </a:lnTo>
                    <a:lnTo>
                      <a:pt x="759" y="645"/>
                    </a:lnTo>
                    <a:lnTo>
                      <a:pt x="778" y="569"/>
                    </a:lnTo>
                    <a:lnTo>
                      <a:pt x="797" y="493"/>
                    </a:lnTo>
                    <a:lnTo>
                      <a:pt x="815" y="417"/>
                    </a:lnTo>
                    <a:lnTo>
                      <a:pt x="797" y="341"/>
                    </a:lnTo>
                    <a:lnTo>
                      <a:pt x="778" y="266"/>
                    </a:lnTo>
                    <a:lnTo>
                      <a:pt x="759" y="190"/>
                    </a:lnTo>
                    <a:lnTo>
                      <a:pt x="702" y="133"/>
                    </a:lnTo>
                    <a:lnTo>
                      <a:pt x="645" y="76"/>
                    </a:lnTo>
                    <a:lnTo>
                      <a:pt x="588" y="38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135;p60">
                <a:extLst>
                  <a:ext uri="{FF2B5EF4-FFF2-40B4-BE49-F238E27FC236}">
                    <a16:creationId xmlns:a16="http://schemas.microsoft.com/office/drawing/2014/main" id="{F85070FE-0284-F04D-8B97-9E0E230D570C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extrusionOk="0">
                    <a:moveTo>
                      <a:pt x="285" y="1"/>
                    </a:move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136;p60">
                <a:extLst>
                  <a:ext uri="{FF2B5EF4-FFF2-40B4-BE49-F238E27FC236}">
                    <a16:creationId xmlns:a16="http://schemas.microsoft.com/office/drawing/2014/main" id="{B217151C-3A55-6848-AD11-2566D997A201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fill="none" extrusionOk="0">
                    <a:moveTo>
                      <a:pt x="285" y="1"/>
                    </a:moveTo>
                    <a:lnTo>
                      <a:pt x="285" y="1"/>
                    </a:ln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28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137;p60">
                <a:extLst>
                  <a:ext uri="{FF2B5EF4-FFF2-40B4-BE49-F238E27FC236}">
                    <a16:creationId xmlns:a16="http://schemas.microsoft.com/office/drawing/2014/main" id="{AE13AF71-9B1E-4343-B0E1-A9B9B093D4DC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extrusionOk="0">
                    <a:moveTo>
                      <a:pt x="304" y="1"/>
                    </a:move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138;p60">
                <a:extLst>
                  <a:ext uri="{FF2B5EF4-FFF2-40B4-BE49-F238E27FC236}">
                    <a16:creationId xmlns:a16="http://schemas.microsoft.com/office/drawing/2014/main" id="{531D5F4F-C767-2848-9110-0FF95B674A65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139;p60">
                <a:extLst>
                  <a:ext uri="{FF2B5EF4-FFF2-40B4-BE49-F238E27FC236}">
                    <a16:creationId xmlns:a16="http://schemas.microsoft.com/office/drawing/2014/main" id="{1010AED3-DCC1-B041-A5E4-DB4799EC6EAA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extrusionOk="0">
                    <a:moveTo>
                      <a:pt x="209" y="1"/>
                    </a:move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140;p60">
                <a:extLst>
                  <a:ext uri="{FF2B5EF4-FFF2-40B4-BE49-F238E27FC236}">
                    <a16:creationId xmlns:a16="http://schemas.microsoft.com/office/drawing/2014/main" id="{95C8B060-DC59-B64F-87BF-31C806287F25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fill="none" extrusionOk="0">
                    <a:moveTo>
                      <a:pt x="284" y="1"/>
                    </a:moveTo>
                    <a:lnTo>
                      <a:pt x="284" y="1"/>
                    </a:lnTo>
                    <a:lnTo>
                      <a:pt x="209" y="1"/>
                    </a:ln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57;p43">
            <a:extLst>
              <a:ext uri="{FF2B5EF4-FFF2-40B4-BE49-F238E27FC236}">
                <a16:creationId xmlns:a16="http://schemas.microsoft.com/office/drawing/2014/main" id="{A60D77AC-F26F-DE41-9602-398964EC2F6B}"/>
              </a:ext>
            </a:extLst>
          </p:cNvPr>
          <p:cNvSpPr txBox="1">
            <a:spLocks/>
          </p:cNvSpPr>
          <p:nvPr/>
        </p:nvSpPr>
        <p:spPr>
          <a:xfrm>
            <a:off x="2182305" y="755198"/>
            <a:ext cx="4779390" cy="3633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LIEFSTE</a:t>
            </a:r>
          </a:p>
          <a:p>
            <a:pPr algn="ctr"/>
            <a:endParaRPr lang="nl-NL" sz="2800" dirty="0">
              <a:solidFill>
                <a:schemeClr val="tx1"/>
              </a:solidFill>
              <a:latin typeface="HELLOWHOANELLY" panose="02000603000000000000" pitchFamily="2" charset="0"/>
              <a:ea typeface="HELLOWHOANELLY" panose="02000603000000000000" pitchFamily="2" charset="0"/>
            </a:endParaRP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Ik zoek een woord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een heel nieuw woord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een woord dat niemand kent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ik zoek een woord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dat zeggen wil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dat jij de liefste bent.</a:t>
            </a:r>
          </a:p>
        </p:txBody>
      </p:sp>
    </p:spTree>
    <p:extLst>
      <p:ext uri="{BB962C8B-B14F-4D97-AF65-F5344CB8AC3E}">
        <p14:creationId xmlns:p14="http://schemas.microsoft.com/office/powerpoint/2010/main" val="344981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Y moederdag_Moederdagversje | Vaderdag, Moederdag, Knutselen voor  moederdag">
            <a:extLst>
              <a:ext uri="{FF2B5EF4-FFF2-40B4-BE49-F238E27FC236}">
                <a16:creationId xmlns:a16="http://schemas.microsoft.com/office/drawing/2014/main" id="{5DF8A7E0-CCF4-B346-88EC-1DAA2F20E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81" r="4465" b="14227"/>
          <a:stretch/>
        </p:blipFill>
        <p:spPr bwMode="auto">
          <a:xfrm>
            <a:off x="2724346" y="273377"/>
            <a:ext cx="3695307" cy="41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7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57;p43">
            <a:extLst>
              <a:ext uri="{FF2B5EF4-FFF2-40B4-BE49-F238E27FC236}">
                <a16:creationId xmlns:a16="http://schemas.microsoft.com/office/drawing/2014/main" id="{C5B9A61A-9FAD-BE48-A7B7-6BE147F0A075}"/>
              </a:ext>
            </a:extLst>
          </p:cNvPr>
          <p:cNvSpPr txBox="1">
            <a:spLocks/>
          </p:cNvSpPr>
          <p:nvPr/>
        </p:nvSpPr>
        <p:spPr>
          <a:xfrm>
            <a:off x="2630078" y="572321"/>
            <a:ext cx="3883843" cy="39988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Kusjes van de musjes</a:t>
            </a:r>
          </a:p>
          <a:p>
            <a:pPr algn="ctr"/>
            <a:endParaRPr lang="nl-NL" sz="2800" dirty="0">
              <a:solidFill>
                <a:schemeClr val="tx1"/>
              </a:solidFill>
              <a:latin typeface="HELLOWHOANELLY" panose="02000603000000000000" pitchFamily="2" charset="0"/>
              <a:ea typeface="HELLOWHOANELLY" panose="02000603000000000000" pitchFamily="2" charset="0"/>
            </a:endParaRP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Dit zijn de groetjes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van de voetjes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van de spreeuw.</a:t>
            </a:r>
          </a:p>
          <a:p>
            <a:pPr algn="ctr"/>
            <a:endParaRPr lang="nl-NL" sz="2800" dirty="0">
              <a:solidFill>
                <a:schemeClr val="tx1"/>
              </a:solidFill>
              <a:latin typeface="HELLOWHOANELLY" panose="02000603000000000000" pitchFamily="2" charset="0"/>
              <a:ea typeface="HELLOWHOANELLY" panose="02000603000000000000" pitchFamily="2" charset="0"/>
            </a:endParaRP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Dit zijn de kusjes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van de musjes</a:t>
            </a: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in de sneeuw.</a:t>
            </a:r>
          </a:p>
        </p:txBody>
      </p:sp>
    </p:spTree>
    <p:extLst>
      <p:ext uri="{BB962C8B-B14F-4D97-AF65-F5344CB8AC3E}">
        <p14:creationId xmlns:p14="http://schemas.microsoft.com/office/powerpoint/2010/main" val="92299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ederdag | BLOG | uitjedagje.nl">
            <a:extLst>
              <a:ext uri="{FF2B5EF4-FFF2-40B4-BE49-F238E27FC236}">
                <a16:creationId xmlns:a16="http://schemas.microsoft.com/office/drawing/2014/main" id="{7AE84589-0CD0-8D44-A93C-F8F93C7E7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43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3390"/>
      </p:ext>
    </p:extLst>
  </p:cSld>
  <p:clrMapOvr>
    <a:masterClrMapping/>
  </p:clrMapOvr>
</p:sld>
</file>

<file path=ppt/theme/theme1.xml><?xml version="1.0" encoding="utf-8"?>
<a:theme xmlns:a="http://schemas.openxmlformats.org/drawingml/2006/main" name="Cute Branding: Social Media Planner by Slidesgo">
  <a:themeElements>
    <a:clrScheme name="Simple Light">
      <a:dk1>
        <a:srgbClr val="484D50"/>
      </a:dk1>
      <a:lt1>
        <a:srgbClr val="FFFFFF"/>
      </a:lt1>
      <a:dk2>
        <a:srgbClr val="FFD9D9"/>
      </a:dk2>
      <a:lt2>
        <a:srgbClr val="D9A571"/>
      </a:lt2>
      <a:accent1>
        <a:srgbClr val="F46660"/>
      </a:accent1>
      <a:accent2>
        <a:srgbClr val="B8E4EC"/>
      </a:accent2>
      <a:accent3>
        <a:srgbClr val="C6DDC0"/>
      </a:accent3>
      <a:accent4>
        <a:srgbClr val="FFB8A9"/>
      </a:accent4>
      <a:accent5>
        <a:srgbClr val="A76F5A"/>
      </a:accent5>
      <a:accent6>
        <a:srgbClr val="E7D4C2"/>
      </a:accent6>
      <a:hlink>
        <a:srgbClr val="4142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243</Words>
  <Application>Microsoft Macintosh PowerPoint</Application>
  <PresentationFormat>Diavoorstelling (16:9)</PresentationFormat>
  <Paragraphs>94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Nunito Light</vt:lpstr>
      <vt:lpstr>Bebas Neue</vt:lpstr>
      <vt:lpstr>Barriecito</vt:lpstr>
      <vt:lpstr>Baloo 2</vt:lpstr>
      <vt:lpstr>HELLOWHOANELLY</vt:lpstr>
      <vt:lpstr>Cute Branding: Social Media Planner by Slidesgo</vt:lpstr>
      <vt:lpstr>Moederdag gedicht</vt:lpstr>
      <vt:lpstr>Moederdag gedicht</vt:lpstr>
      <vt:lpstr>Dit ga ik leren</vt:lpstr>
      <vt:lpstr>Dit weet ik al</vt:lpstr>
      <vt:lpstr>Gedichten</vt:lpstr>
      <vt:lpstr>PowerPoint-presentatie</vt:lpstr>
      <vt:lpstr>PowerPoint-presentatie</vt:lpstr>
      <vt:lpstr>PowerPoint-presentatie</vt:lpstr>
      <vt:lpstr>PowerPoint-presentatie</vt:lpstr>
      <vt:lpstr>Goed gedicht?</vt:lpstr>
      <vt:lpstr>Checklist voor een goed gedicht</vt:lpstr>
      <vt:lpstr>Woordweb</vt:lpstr>
      <vt:lpstr>Moederdag</vt:lpstr>
      <vt:lpstr>De volgende les</vt:lpstr>
      <vt:lpstr>Our business values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Branding: Social Media Planner</dc:title>
  <cp:lastModifiedBy>Sandra van Elburg</cp:lastModifiedBy>
  <cp:revision>1</cp:revision>
  <dcterms:modified xsi:type="dcterms:W3CDTF">2022-04-03T09:27:31Z</dcterms:modified>
</cp:coreProperties>
</file>