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5" r:id="rId11"/>
    <p:sldId id="264" r:id="rId12"/>
    <p:sldId id="263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5B222B-C130-4EFE-AB53-819EB630A600}" v="3" dt="2021-12-22T07:44:47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4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3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2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8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3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3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2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3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van de bladzijden van een boek">
            <a:extLst>
              <a:ext uri="{FF2B5EF4-FFF2-40B4-BE49-F238E27FC236}">
                <a16:creationId xmlns:a16="http://schemas.microsoft.com/office/drawing/2014/main" id="{96CE6028-6E86-4E70-AD57-33FD38DF9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6765" r="-1" b="8216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09650C-EE6F-4F96-851C-F0D53F543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Woordgedicht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0123DF-9E2A-42BC-ADD5-943ABE87E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nl-NL" sz="1800"/>
              <a:t>Tekst schrijven gekoppeld aan Blink</a:t>
            </a:r>
          </a:p>
          <a:p>
            <a:pPr algn="ctr">
              <a:lnSpc>
                <a:spcPct val="100000"/>
              </a:lnSpc>
            </a:pPr>
            <a:r>
              <a:rPr lang="nl-NL" sz="1800"/>
              <a:t>Gezellige tradities – Les 1: Seizoenen</a:t>
            </a:r>
          </a:p>
          <a:p>
            <a:pPr algn="ctr">
              <a:lnSpc>
                <a:spcPct val="100000"/>
              </a:lnSpc>
            </a:pPr>
            <a:r>
              <a:rPr lang="nl-NL" sz="1800"/>
              <a:t>Gekoppeld aan de creatieve opdracht: Boom in seizoenen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90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30030-15E4-4334-8771-8E6C7FB35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Ik leer…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68C800-FDD3-4A01-8C06-A7745B2BA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pPr algn="ctr"/>
            <a:r>
              <a:rPr lang="nl-NL" sz="3600" dirty="0"/>
              <a:t>Een woordgedicht schrijven die zogenaamd maar uit 1 woord bestaat en niet hoeft te rijmen.</a:t>
            </a:r>
          </a:p>
          <a:p>
            <a:pPr algn="ctr"/>
            <a:r>
              <a:rPr lang="nl-NL" sz="3600" dirty="0"/>
              <a:t>Een woordgedicht schrijven over de boom in seizoenen die ik getekend heb.</a:t>
            </a:r>
          </a:p>
        </p:txBody>
      </p:sp>
    </p:spTree>
    <p:extLst>
      <p:ext uri="{BB962C8B-B14F-4D97-AF65-F5344CB8AC3E}">
        <p14:creationId xmlns:p14="http://schemas.microsoft.com/office/powerpoint/2010/main" val="632236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EEB6A-B19D-4223-A335-775F0F10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Dit weet ik 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5A5258-1180-4558-A1C8-B125C4224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sz="3600" dirty="0"/>
              <a:t>Denk: wat weet jij over gedichten? Wat zijn gedichten? </a:t>
            </a:r>
          </a:p>
          <a:p>
            <a:r>
              <a:rPr lang="nl-NL" sz="3600" dirty="0"/>
              <a:t>Deel: met je schoudermaatje/groepje</a:t>
            </a:r>
          </a:p>
          <a:p>
            <a:r>
              <a:rPr lang="nl-NL" sz="3600" dirty="0"/>
              <a:t>Wissel uit: met de hele klas met de beurtenstokjes van juf</a:t>
            </a:r>
          </a:p>
        </p:txBody>
      </p:sp>
    </p:spTree>
    <p:extLst>
      <p:ext uri="{BB962C8B-B14F-4D97-AF65-F5344CB8AC3E}">
        <p14:creationId xmlns:p14="http://schemas.microsoft.com/office/powerpoint/2010/main" val="258632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44A3FA-A599-4F37-9C1F-67EFBD68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Dit moet ik weten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8B8C46-C945-4298-B012-87AF38DA8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3600" dirty="0"/>
          </a:p>
          <a:p>
            <a:r>
              <a:rPr lang="nl-NL" sz="3600" dirty="0"/>
              <a:t>Een woordgedicht bestaat zogenaamd uit 1 woord</a:t>
            </a:r>
          </a:p>
          <a:p>
            <a:r>
              <a:rPr lang="nl-NL" sz="3600" dirty="0"/>
              <a:t>Elke letter van het woordgedicht is gemaakt met woorden die met het grote woord te maken hebben</a:t>
            </a:r>
          </a:p>
          <a:p>
            <a:r>
              <a:rPr lang="nl-NL" sz="3600" dirty="0"/>
              <a:t>De woorden rijmen niet op elkaar</a:t>
            </a:r>
          </a:p>
        </p:txBody>
      </p:sp>
    </p:spTree>
    <p:extLst>
      <p:ext uri="{BB962C8B-B14F-4D97-AF65-F5344CB8AC3E}">
        <p14:creationId xmlns:p14="http://schemas.microsoft.com/office/powerpoint/2010/main" val="8139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3943E-3B8A-4845-B7E3-750FBCA4C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</a:t>
            </a:r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20669B75-DAC7-432F-A105-5C1AD4020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2" b="21527"/>
          <a:stretch/>
        </p:blipFill>
        <p:spPr>
          <a:xfrm>
            <a:off x="2001748" y="2774074"/>
            <a:ext cx="8188504" cy="3119215"/>
          </a:xfrm>
        </p:spPr>
      </p:pic>
    </p:spTree>
    <p:extLst>
      <p:ext uri="{BB962C8B-B14F-4D97-AF65-F5344CB8AC3E}">
        <p14:creationId xmlns:p14="http://schemas.microsoft.com/office/powerpoint/2010/main" val="22195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30219-ADC1-4F2D-8405-770F1A42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2</a:t>
            </a:r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FD902F5A-592A-4E4B-8743-6D12A50AB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6" b="27400"/>
          <a:stretch/>
        </p:blipFill>
        <p:spPr>
          <a:xfrm>
            <a:off x="1812931" y="2558618"/>
            <a:ext cx="8566138" cy="3352800"/>
          </a:xfrm>
        </p:spPr>
      </p:pic>
    </p:spTree>
    <p:extLst>
      <p:ext uri="{BB962C8B-B14F-4D97-AF65-F5344CB8AC3E}">
        <p14:creationId xmlns:p14="http://schemas.microsoft.com/office/powerpoint/2010/main" val="276424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7E2BF3-E9EF-4147-8A96-982C29A2E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3</a:t>
            </a:r>
          </a:p>
        </p:txBody>
      </p:sp>
      <p:pic>
        <p:nvPicPr>
          <p:cNvPr id="5" name="Tijdelijke aanduiding voor inhoud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D1192D3B-AA80-4ACC-AE5B-412EB0003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53" y="2290025"/>
            <a:ext cx="8082693" cy="3760397"/>
          </a:xfrm>
        </p:spPr>
      </p:pic>
    </p:spTree>
    <p:extLst>
      <p:ext uri="{BB962C8B-B14F-4D97-AF65-F5344CB8AC3E}">
        <p14:creationId xmlns:p14="http://schemas.microsoft.com/office/powerpoint/2010/main" val="119593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9EBF0-601B-43EF-B617-3C972872B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35AC65-E80B-4649-9020-5F850DB4C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Maak een woordgedicht met als hoofdwoord BOOM</a:t>
            </a:r>
          </a:p>
          <a:p>
            <a:r>
              <a:rPr lang="nl-NL" dirty="0"/>
              <a:t>Bedenk minimaal 20 woorden die te maken hebben met jouw tekening: boom in seizoenen</a:t>
            </a:r>
          </a:p>
          <a:p>
            <a:r>
              <a:rPr lang="nl-NL" dirty="0"/>
              <a:t>Schrijf deze woorden op in je taalschrift, netjes tussen de lijnen en zonder spelfouten</a:t>
            </a:r>
          </a:p>
          <a:p>
            <a:r>
              <a:rPr lang="nl-NL" dirty="0"/>
              <a:t>Laat je woorden controleren door je leermaatje op spelfouten</a:t>
            </a:r>
          </a:p>
          <a:p>
            <a:r>
              <a:rPr lang="nl-NL" dirty="0"/>
              <a:t>Gebruik het papier waar het woord BOOM in lichtgrijze letters op staat</a:t>
            </a:r>
          </a:p>
          <a:p>
            <a:r>
              <a:rPr lang="nl-NL" dirty="0"/>
              <a:t>Gebruik minimaal 12 woorden om je woordgedicht te schrijven</a:t>
            </a:r>
          </a:p>
          <a:p>
            <a:r>
              <a:rPr lang="nl-NL" dirty="0"/>
              <a:t>Schrijf netjes, leesbaar en zonder spelfouten</a:t>
            </a:r>
          </a:p>
        </p:txBody>
      </p:sp>
    </p:spTree>
    <p:extLst>
      <p:ext uri="{BB962C8B-B14F-4D97-AF65-F5344CB8AC3E}">
        <p14:creationId xmlns:p14="http://schemas.microsoft.com/office/powerpoint/2010/main" val="3321591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80F1F-C05D-4F29-A607-944DC7B87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Succescriteria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6B5770-BA4E-43D9-93B3-857CD51FB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522055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412F24"/>
      </a:dk2>
      <a:lt2>
        <a:srgbClr val="E8E5E2"/>
      </a:lt2>
      <a:accent1>
        <a:srgbClr val="88A4BE"/>
      </a:accent1>
      <a:accent2>
        <a:srgbClr val="7F85BA"/>
      </a:accent2>
      <a:accent3>
        <a:srgbClr val="A596C6"/>
      </a:accent3>
      <a:accent4>
        <a:srgbClr val="AA7FBA"/>
      </a:accent4>
      <a:accent5>
        <a:srgbClr val="C492BD"/>
      </a:accent5>
      <a:accent6>
        <a:srgbClr val="BA7F99"/>
      </a:accent6>
      <a:hlink>
        <a:srgbClr val="9F7D5E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43500A522D744C9AFBB666B6D96BE5" ma:contentTypeVersion="13" ma:contentTypeDescription="Een nieuw document maken." ma:contentTypeScope="" ma:versionID="06ced8ff8ef7b576442792cfe7195acc">
  <xsd:schema xmlns:xsd="http://www.w3.org/2001/XMLSchema" xmlns:xs="http://www.w3.org/2001/XMLSchema" xmlns:p="http://schemas.microsoft.com/office/2006/metadata/properties" xmlns:ns2="60f2d2ed-37d8-4b76-bb31-7333190e9e9a" xmlns:ns3="b72828ec-1bea-46ad-9888-e1e89490ee75" targetNamespace="http://schemas.microsoft.com/office/2006/metadata/properties" ma:root="true" ma:fieldsID="9f3e562d8b3acab84d5ac63986f0e272" ns2:_="" ns3:_="">
    <xsd:import namespace="60f2d2ed-37d8-4b76-bb31-7333190e9e9a"/>
    <xsd:import namespace="b72828ec-1bea-46ad-9888-e1e89490ee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f2d2ed-37d8-4b76-bb31-7333190e9e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2828ec-1bea-46ad-9888-e1e89490ee7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5F67C3F-6CF0-4B37-AD55-F32A29459B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5C08CF-BC51-4902-884A-EFA79A7ED4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f2d2ed-37d8-4b76-bb31-7333190e9e9a"/>
    <ds:schemaRef ds:uri="b72828ec-1bea-46ad-9888-e1e89490ee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BB8299-F854-459F-A8E2-AFEBDFF9C5C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205</Words>
  <Application>Microsoft Office PowerPoint</Application>
  <PresentationFormat>Breedbeeld</PresentationFormat>
  <Paragraphs>31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Modern Love</vt:lpstr>
      <vt:lpstr>The Hand</vt:lpstr>
      <vt:lpstr>SketchyVTI</vt:lpstr>
      <vt:lpstr>Woordgedicht</vt:lpstr>
      <vt:lpstr>Ik leer…</vt:lpstr>
      <vt:lpstr>Dit weet ik al</vt:lpstr>
      <vt:lpstr>Dit moet ik weten</vt:lpstr>
      <vt:lpstr>Voorbeeld 1</vt:lpstr>
      <vt:lpstr>Voorbeeld 2</vt:lpstr>
      <vt:lpstr>Voorbeeld 3</vt:lpstr>
      <vt:lpstr>Opdracht</vt:lpstr>
      <vt:lpstr>Succescriteria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Woordgedicht</dc:title>
  <dc:creator>Sandra van Elburg</dc:creator>
  <cp:lastModifiedBy>Sandra van Elburg</cp:lastModifiedBy>
  <cp:revision>2</cp:revision>
  <dcterms:created xsi:type="dcterms:W3CDTF">2021-12-22T06:48:24Z</dcterms:created>
  <dcterms:modified xsi:type="dcterms:W3CDTF">2022-01-19T10:55:09Z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0x0101001A43500A522D744C9AFBB666B6D96BE5</vt:lpwstr>
  </property>
</Properties>
</file>