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6B871-EAD8-F247-A36C-18B83E12F9DB}" v="1" dt="2022-04-03T08:18:51.17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25"/>
  </p:normalViewPr>
  <p:slideViewPr>
    <p:cSldViewPr snapToGrid="0" snapToObjects="1">
      <p:cViewPr varScale="1">
        <p:scale>
          <a:sx n="101" d="100"/>
          <a:sy n="101" d="100"/>
        </p:scale>
        <p:origin x="10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van Elburg" userId="42dc41fa-4e08-4ef4-8ac9-fb05d696565f" providerId="ADAL" clId="{02539179-E166-4236-AE3F-612CB4D50FBB}"/>
    <pc:docChg chg="modSld">
      <pc:chgData name="Sandra van Elburg" userId="42dc41fa-4e08-4ef4-8ac9-fb05d696565f" providerId="ADAL" clId="{02539179-E166-4236-AE3F-612CB4D50FBB}" dt="2022-04-01T05:49:40.707" v="0" actId="2711"/>
      <pc:docMkLst>
        <pc:docMk/>
      </pc:docMkLst>
      <pc:sldChg chg="modSp mod">
        <pc:chgData name="Sandra van Elburg" userId="42dc41fa-4e08-4ef4-8ac9-fb05d696565f" providerId="ADAL" clId="{02539179-E166-4236-AE3F-612CB4D50FBB}" dt="2022-04-01T05:49:40.707" v="0" actId="2711"/>
        <pc:sldMkLst>
          <pc:docMk/>
          <pc:sldMk cId="3854066454" sldId="256"/>
        </pc:sldMkLst>
        <pc:spChg chg="mod">
          <ac:chgData name="Sandra van Elburg" userId="42dc41fa-4e08-4ef4-8ac9-fb05d696565f" providerId="ADAL" clId="{02539179-E166-4236-AE3F-612CB4D50FBB}" dt="2022-04-01T05:49:40.707" v="0" actId="2711"/>
          <ac:spMkLst>
            <pc:docMk/>
            <pc:sldMk cId="3854066454" sldId="256"/>
            <ac:spMk id="3" creationId="{FE1C9CE7-7EBB-B749-82EA-EF22D57F8EB3}"/>
          </ac:spMkLst>
        </pc:spChg>
      </pc:sldChg>
    </pc:docChg>
  </pc:docChgLst>
  <pc:docChgLst>
    <pc:chgData name="Sandra van Elburg" userId="42dc41fa-4e08-4ef4-8ac9-fb05d696565f" providerId="ADAL" clId="{09A6B871-EAD8-F247-A36C-18B83E12F9DB}"/>
    <pc:docChg chg="modSld">
      <pc:chgData name="Sandra van Elburg" userId="42dc41fa-4e08-4ef4-8ac9-fb05d696565f" providerId="ADAL" clId="{09A6B871-EAD8-F247-A36C-18B83E12F9DB}" dt="2022-04-03T08:19:43.334" v="18" actId="1076"/>
      <pc:docMkLst>
        <pc:docMk/>
      </pc:docMkLst>
      <pc:sldChg chg="addSp modSp mod">
        <pc:chgData name="Sandra van Elburg" userId="42dc41fa-4e08-4ef4-8ac9-fb05d696565f" providerId="ADAL" clId="{09A6B871-EAD8-F247-A36C-18B83E12F9DB}" dt="2022-04-03T08:19:43.334" v="18" actId="1076"/>
        <pc:sldMkLst>
          <pc:docMk/>
          <pc:sldMk cId="1839227126" sldId="260"/>
        </pc:sldMkLst>
        <pc:grpChg chg="mod">
          <ac:chgData name="Sandra van Elburg" userId="42dc41fa-4e08-4ef4-8ac9-fb05d696565f" providerId="ADAL" clId="{09A6B871-EAD8-F247-A36C-18B83E12F9DB}" dt="2022-04-03T08:18:56.120" v="8" actId="1076"/>
          <ac:grpSpMkLst>
            <pc:docMk/>
            <pc:sldMk cId="1839227126" sldId="260"/>
            <ac:grpSpMk id="11" creationId="{DEE2CE5E-1995-4143-AECD-67D107A91681}"/>
          </ac:grpSpMkLst>
        </pc:grpChg>
        <pc:grpChg chg="mod">
          <ac:chgData name="Sandra van Elburg" userId="42dc41fa-4e08-4ef4-8ac9-fb05d696565f" providerId="ADAL" clId="{09A6B871-EAD8-F247-A36C-18B83E12F9DB}" dt="2022-04-03T08:19:32.166" v="15" actId="1076"/>
          <ac:grpSpMkLst>
            <pc:docMk/>
            <pc:sldMk cId="1839227126" sldId="260"/>
            <ac:grpSpMk id="12" creationId="{2A58BAD3-D294-4541-AC51-3D3515CC5CE1}"/>
          </ac:grpSpMkLst>
        </pc:grpChg>
        <pc:grpChg chg="mod">
          <ac:chgData name="Sandra van Elburg" userId="42dc41fa-4e08-4ef4-8ac9-fb05d696565f" providerId="ADAL" clId="{09A6B871-EAD8-F247-A36C-18B83E12F9DB}" dt="2022-04-03T08:19:40.705" v="17" actId="1076"/>
          <ac:grpSpMkLst>
            <pc:docMk/>
            <pc:sldMk cId="1839227126" sldId="260"/>
            <ac:grpSpMk id="16" creationId="{7484AACE-94AF-0B43-BD63-FE1A61ED3103}"/>
          </ac:grpSpMkLst>
        </pc:grpChg>
        <pc:grpChg chg="mod">
          <ac:chgData name="Sandra van Elburg" userId="42dc41fa-4e08-4ef4-8ac9-fb05d696565f" providerId="ADAL" clId="{09A6B871-EAD8-F247-A36C-18B83E12F9DB}" dt="2022-04-03T08:19:43.334" v="18" actId="1076"/>
          <ac:grpSpMkLst>
            <pc:docMk/>
            <pc:sldMk cId="1839227126" sldId="260"/>
            <ac:grpSpMk id="23" creationId="{ECB4B498-E5EC-2B46-92F3-9B754EFB776A}"/>
          </ac:grpSpMkLst>
        </pc:grpChg>
        <pc:grpChg chg="mod">
          <ac:chgData name="Sandra van Elburg" userId="42dc41fa-4e08-4ef4-8ac9-fb05d696565f" providerId="ADAL" clId="{09A6B871-EAD8-F247-A36C-18B83E12F9DB}" dt="2022-04-03T08:19:36.983" v="16" actId="1076"/>
          <ac:grpSpMkLst>
            <pc:docMk/>
            <pc:sldMk cId="1839227126" sldId="260"/>
            <ac:grpSpMk id="27" creationId="{183EA0E3-6C34-184C-AEB7-C76CCEB941B0}"/>
          </ac:grpSpMkLst>
        </pc:grpChg>
        <pc:grpChg chg="add mod">
          <ac:chgData name="Sandra van Elburg" userId="42dc41fa-4e08-4ef4-8ac9-fb05d696565f" providerId="ADAL" clId="{09A6B871-EAD8-F247-A36C-18B83E12F9DB}" dt="2022-04-03T08:19:28.251" v="14" actId="1076"/>
          <ac:grpSpMkLst>
            <pc:docMk/>
            <pc:sldMk cId="1839227126" sldId="260"/>
            <ac:grpSpMk id="31" creationId="{B5248D55-C505-F64C-A37F-F79991AF9F0F}"/>
          </ac:grpSpMkLst>
        </pc:grpChg>
        <pc:picChg chg="mod">
          <ac:chgData name="Sandra van Elburg" userId="42dc41fa-4e08-4ef4-8ac9-fb05d696565f" providerId="ADAL" clId="{09A6B871-EAD8-F247-A36C-18B83E12F9DB}" dt="2022-04-03T08:18:51.173" v="6"/>
          <ac:picMkLst>
            <pc:docMk/>
            <pc:sldMk cId="1839227126" sldId="260"/>
            <ac:picMk id="32" creationId="{E0631D42-60E9-8944-B082-F670AF1F17F5}"/>
          </ac:picMkLst>
        </pc:picChg>
        <pc:picChg chg="mod">
          <ac:chgData name="Sandra van Elburg" userId="42dc41fa-4e08-4ef4-8ac9-fb05d696565f" providerId="ADAL" clId="{09A6B871-EAD8-F247-A36C-18B83E12F9DB}" dt="2022-04-03T08:18:51.173" v="6"/>
          <ac:picMkLst>
            <pc:docMk/>
            <pc:sldMk cId="1839227126" sldId="260"/>
            <ac:picMk id="33" creationId="{F56AFC59-FECB-F54E-AE04-4C1E6798BEF4}"/>
          </ac:picMkLst>
        </pc:picChg>
        <pc:picChg chg="mod">
          <ac:chgData name="Sandra van Elburg" userId="42dc41fa-4e08-4ef4-8ac9-fb05d696565f" providerId="ADAL" clId="{09A6B871-EAD8-F247-A36C-18B83E12F9DB}" dt="2022-04-03T08:18:51.173" v="6"/>
          <ac:picMkLst>
            <pc:docMk/>
            <pc:sldMk cId="1839227126" sldId="260"/>
            <ac:picMk id="34" creationId="{C27C75C5-DCF8-2B48-B367-6F12FE309B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3A8BE-B659-D949-8763-D1E966482F5F}" type="datetimeFigureOut">
              <a:rPr lang="nl-NL" smtClean="0"/>
              <a:t>03-04-2022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A9ED90-FD24-7344-9175-4E566283E2AA}" type="slidenum">
              <a:rPr lang="nl-NL" smtClean="0"/>
              <a:t>‹nr.›</a:t>
            </a:fld>
            <a:endParaRPr lang="nl-NL"/>
          </a:p>
        </p:txBody>
      </p:sp>
    </p:spTree>
    <p:extLst>
      <p:ext uri="{BB962C8B-B14F-4D97-AF65-F5344CB8AC3E}">
        <p14:creationId xmlns:p14="http://schemas.microsoft.com/office/powerpoint/2010/main" val="192037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5A9ED90-FD24-7344-9175-4E566283E2AA}" type="slidenum">
              <a:rPr lang="nl-NL" smtClean="0"/>
              <a:t>15</a:t>
            </a:fld>
            <a:endParaRPr lang="nl-NL"/>
          </a:p>
        </p:txBody>
      </p:sp>
    </p:spTree>
    <p:extLst>
      <p:ext uri="{BB962C8B-B14F-4D97-AF65-F5344CB8AC3E}">
        <p14:creationId xmlns:p14="http://schemas.microsoft.com/office/powerpoint/2010/main" val="245337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Werkblad voor de leerlingen en de dia om klassikaal mee na te kijken.</a:t>
            </a:r>
          </a:p>
          <a:p>
            <a:r>
              <a:rPr lang="nl-NL" dirty="0"/>
              <a:t>Kies voor de mogelijkheid om over de dia heen te schrijven op je digibord.</a:t>
            </a:r>
          </a:p>
        </p:txBody>
      </p:sp>
      <p:sp>
        <p:nvSpPr>
          <p:cNvPr id="4" name="Tijdelijke aanduiding voor dianummer 3"/>
          <p:cNvSpPr>
            <a:spLocks noGrp="1"/>
          </p:cNvSpPr>
          <p:nvPr>
            <p:ph type="sldNum" sz="quarter" idx="5"/>
          </p:nvPr>
        </p:nvSpPr>
        <p:spPr/>
        <p:txBody>
          <a:bodyPr/>
          <a:lstStyle/>
          <a:p>
            <a:fld id="{15A9ED90-FD24-7344-9175-4E566283E2AA}" type="slidenum">
              <a:rPr lang="nl-NL" smtClean="0"/>
              <a:t>16</a:t>
            </a:fld>
            <a:endParaRPr lang="nl-NL"/>
          </a:p>
        </p:txBody>
      </p:sp>
    </p:spTree>
    <p:extLst>
      <p:ext uri="{BB962C8B-B14F-4D97-AF65-F5344CB8AC3E}">
        <p14:creationId xmlns:p14="http://schemas.microsoft.com/office/powerpoint/2010/main" val="57335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Kaartjes om neer te leggen bij de tafelsommen die de leerlingen hebben gemaakt.</a:t>
            </a:r>
          </a:p>
          <a:p>
            <a:r>
              <a:rPr lang="nl-NL" dirty="0"/>
              <a:t>Deze komen overeen met het werkblad.</a:t>
            </a:r>
          </a:p>
        </p:txBody>
      </p:sp>
      <p:sp>
        <p:nvSpPr>
          <p:cNvPr id="4" name="Tijdelijke aanduiding voor dianummer 3"/>
          <p:cNvSpPr>
            <a:spLocks noGrp="1"/>
          </p:cNvSpPr>
          <p:nvPr>
            <p:ph type="sldNum" sz="quarter" idx="5"/>
          </p:nvPr>
        </p:nvSpPr>
        <p:spPr/>
        <p:txBody>
          <a:bodyPr/>
          <a:lstStyle/>
          <a:p>
            <a:fld id="{15A9ED90-FD24-7344-9175-4E566283E2AA}" type="slidenum">
              <a:rPr lang="nl-NL" smtClean="0"/>
              <a:t>17</a:t>
            </a:fld>
            <a:endParaRPr lang="nl-NL"/>
          </a:p>
        </p:txBody>
      </p:sp>
    </p:spTree>
    <p:extLst>
      <p:ext uri="{BB962C8B-B14F-4D97-AF65-F5344CB8AC3E}">
        <p14:creationId xmlns:p14="http://schemas.microsoft.com/office/powerpoint/2010/main" val="90749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05A32-F447-2E49-8760-80E34A1F048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4F43555-6715-7046-AFBD-6CD1DA4AE9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A60BB55-7C96-4D4A-841B-BEFD50230086}"/>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5" name="Tijdelijke aanduiding voor voettekst 4">
            <a:extLst>
              <a:ext uri="{FF2B5EF4-FFF2-40B4-BE49-F238E27FC236}">
                <a16:creationId xmlns:a16="http://schemas.microsoft.com/office/drawing/2014/main" id="{8D253361-89CE-8C44-AB66-C070FBBD63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5A2DDA-C5D0-7D42-8167-08433AB8120A}"/>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242972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51D87-45FE-A546-ABD6-F556F57D146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E3B7D82-AC6D-8F4C-A8DF-EA7062C8AE2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B413870-8A11-FA4A-AD2A-9F486F434CB3}"/>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5" name="Tijdelijke aanduiding voor voettekst 4">
            <a:extLst>
              <a:ext uri="{FF2B5EF4-FFF2-40B4-BE49-F238E27FC236}">
                <a16:creationId xmlns:a16="http://schemas.microsoft.com/office/drawing/2014/main" id="{A7A9DFBD-4489-9A4D-82DE-2489E22616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2CAF55-1275-5A45-BBD5-78B8A398FC9B}"/>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3249114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EF15165-43BB-0440-A3EC-56899A28A5F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FF5E6C9-AB69-6844-82CC-72E05754AAD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D9E298-EA27-5E43-828A-F778AE338E14}"/>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5" name="Tijdelijke aanduiding voor voettekst 4">
            <a:extLst>
              <a:ext uri="{FF2B5EF4-FFF2-40B4-BE49-F238E27FC236}">
                <a16:creationId xmlns:a16="http://schemas.microsoft.com/office/drawing/2014/main" id="{AFFBD023-A0D3-264B-A608-5AE345C026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294C6C-656C-3742-813F-CC0345B74234}"/>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287098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D5B17-1D60-5641-B526-F1AF563D50F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AA53622-95CC-2A4C-B820-D06F36250A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0A3021C-D02D-1847-AA88-A9713F5E95E2}"/>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5" name="Tijdelijke aanduiding voor voettekst 4">
            <a:extLst>
              <a:ext uri="{FF2B5EF4-FFF2-40B4-BE49-F238E27FC236}">
                <a16:creationId xmlns:a16="http://schemas.microsoft.com/office/drawing/2014/main" id="{0ED8FA60-B342-9643-B854-8FD001613E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403E88-ADD4-474C-9F64-A03F0CA861B1}"/>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1386643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67048-9BA9-604C-BAE3-56F0385EE2E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3CF8673-E9D2-AC41-BBF2-4B0FA8D3E6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F1BEBA-412B-6546-89E8-5A830C2C6D42}"/>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5" name="Tijdelijke aanduiding voor voettekst 4">
            <a:extLst>
              <a:ext uri="{FF2B5EF4-FFF2-40B4-BE49-F238E27FC236}">
                <a16:creationId xmlns:a16="http://schemas.microsoft.com/office/drawing/2014/main" id="{8BC73063-33FC-5F4C-A529-113C8E72A1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C32B43-786B-CB4C-9302-10BA57F848E9}"/>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71735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AAC04-1B9E-D240-9EAD-FB9D6154417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633ABF1-C3B1-AE4B-9119-9CF3C611FBD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F7E3432-1C4C-A341-8640-62BB384111F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CEDE6C-DC2C-B84A-9C29-0F9495C9B3CE}"/>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6" name="Tijdelijke aanduiding voor voettekst 5">
            <a:extLst>
              <a:ext uri="{FF2B5EF4-FFF2-40B4-BE49-F238E27FC236}">
                <a16:creationId xmlns:a16="http://schemas.microsoft.com/office/drawing/2014/main" id="{43E6043A-3998-D847-8F10-3C05A0E51A7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D7FEFD-EBFE-8D44-A098-BF875E46D268}"/>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2395511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8D918-FC31-EE42-8199-1C952B2D2FF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7808FE5-70C0-CF43-AC38-A325265639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2D7E97-102D-BC48-88FF-8C29F1D6BC3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587AD29-68A4-5041-93E8-BED3FB8AFD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0B71324-AC2C-934A-9A83-3A47397BE71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AAEDAD2-9868-2440-806A-894879D7C0E9}"/>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8" name="Tijdelijke aanduiding voor voettekst 7">
            <a:extLst>
              <a:ext uri="{FF2B5EF4-FFF2-40B4-BE49-F238E27FC236}">
                <a16:creationId xmlns:a16="http://schemas.microsoft.com/office/drawing/2014/main" id="{23ECC037-2E6D-2D41-ACD5-6508B5E051D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D89D01D-4CC3-784D-9F87-2924D7CEC767}"/>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1880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B0C4B-F4A0-BD49-8376-09A49AC7BBE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DE450C-B0EE-444A-B4B3-0328AF038F74}"/>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4" name="Tijdelijke aanduiding voor voettekst 3">
            <a:extLst>
              <a:ext uri="{FF2B5EF4-FFF2-40B4-BE49-F238E27FC236}">
                <a16:creationId xmlns:a16="http://schemas.microsoft.com/office/drawing/2014/main" id="{C5EDE522-5894-6F43-AD91-F7340DC3D2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0B0E5DC-2F73-6043-88A4-8EF9C482D729}"/>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1637764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B0345B-647B-9043-AFA7-ADE7FBB93EB9}"/>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3" name="Tijdelijke aanduiding voor voettekst 2">
            <a:extLst>
              <a:ext uri="{FF2B5EF4-FFF2-40B4-BE49-F238E27FC236}">
                <a16:creationId xmlns:a16="http://schemas.microsoft.com/office/drawing/2014/main" id="{4ABB0C99-D5E3-0941-8BFC-5E77C5AF140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79AB180-19B4-ED43-B723-ABFCD610E919}"/>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286944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6AE4B-9DE4-1E4C-B0D0-392ECD7F4AF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A3A87C-DDD4-E84C-B01E-F8BBF0463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B34601A-D3F1-BC44-A950-A82715203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169A866-422D-4F40-BBA9-E9C1B7F637A9}"/>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6" name="Tijdelijke aanduiding voor voettekst 5">
            <a:extLst>
              <a:ext uri="{FF2B5EF4-FFF2-40B4-BE49-F238E27FC236}">
                <a16:creationId xmlns:a16="http://schemas.microsoft.com/office/drawing/2014/main" id="{2F5D84E9-0383-E84E-B245-C0876B667B1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F4EAF9-2AF1-B541-AFED-C267AAC183CF}"/>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128625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AB5820-002B-D24C-AD00-118B6EEFA2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030DF46-BDFE-E64D-AC5A-CD4869C40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920A2C0-B813-DE44-97B3-841C33C79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60E3366-6AC4-354E-88D8-28A9B639D1A1}"/>
              </a:ext>
            </a:extLst>
          </p:cNvPr>
          <p:cNvSpPr>
            <a:spLocks noGrp="1"/>
          </p:cNvSpPr>
          <p:nvPr>
            <p:ph type="dt" sz="half" idx="10"/>
          </p:nvPr>
        </p:nvSpPr>
        <p:spPr/>
        <p:txBody>
          <a:bodyPr/>
          <a:lstStyle/>
          <a:p>
            <a:fld id="{CDFC7041-D0E5-9643-9525-9354F8D9F4D6}" type="datetimeFigureOut">
              <a:rPr lang="nl-NL" smtClean="0"/>
              <a:t>03-04-2022</a:t>
            </a:fld>
            <a:endParaRPr lang="nl-NL"/>
          </a:p>
        </p:txBody>
      </p:sp>
      <p:sp>
        <p:nvSpPr>
          <p:cNvPr id="6" name="Tijdelijke aanduiding voor voettekst 5">
            <a:extLst>
              <a:ext uri="{FF2B5EF4-FFF2-40B4-BE49-F238E27FC236}">
                <a16:creationId xmlns:a16="http://schemas.microsoft.com/office/drawing/2014/main" id="{01D08304-9F98-1E4F-8F84-1660AB228C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C7D33D2-1FEF-3B48-A4E3-4949E2DD0A09}"/>
              </a:ext>
            </a:extLst>
          </p:cNvPr>
          <p:cNvSpPr>
            <a:spLocks noGrp="1"/>
          </p:cNvSpPr>
          <p:nvPr>
            <p:ph type="sldNum" sz="quarter" idx="12"/>
          </p:nvPr>
        </p:nvSpPr>
        <p:spPr/>
        <p:txBody>
          <a:bodyPr/>
          <a:lstStyle/>
          <a:p>
            <a:fld id="{8C6412ED-CC5D-F74C-87A3-39AC6898D829}" type="slidenum">
              <a:rPr lang="nl-NL" smtClean="0"/>
              <a:t>‹nr.›</a:t>
            </a:fld>
            <a:endParaRPr lang="nl-NL"/>
          </a:p>
        </p:txBody>
      </p:sp>
    </p:spTree>
    <p:extLst>
      <p:ext uri="{BB962C8B-B14F-4D97-AF65-F5344CB8AC3E}">
        <p14:creationId xmlns:p14="http://schemas.microsoft.com/office/powerpoint/2010/main" val="39488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7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FD01830-17BB-6E48-B709-4F26E55CB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565FC07-27D1-8C48-AB05-E5244AEE15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282FA5-35D4-BC4B-AE39-FE9604A14C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C7041-D0E5-9643-9525-9354F8D9F4D6}" type="datetimeFigureOut">
              <a:rPr lang="nl-NL" smtClean="0"/>
              <a:t>03-04-2022</a:t>
            </a:fld>
            <a:endParaRPr lang="nl-NL"/>
          </a:p>
        </p:txBody>
      </p:sp>
      <p:sp>
        <p:nvSpPr>
          <p:cNvPr id="5" name="Tijdelijke aanduiding voor voettekst 4">
            <a:extLst>
              <a:ext uri="{FF2B5EF4-FFF2-40B4-BE49-F238E27FC236}">
                <a16:creationId xmlns:a16="http://schemas.microsoft.com/office/drawing/2014/main" id="{C8B95193-D54C-0D49-8839-0B2E20858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8ECB0C1-553A-4440-A8E4-FAB3EC1A0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412ED-CC5D-F74C-87A3-39AC6898D829}" type="slidenum">
              <a:rPr lang="nl-NL" smtClean="0"/>
              <a:t>‹nr.›</a:t>
            </a:fld>
            <a:endParaRPr lang="nl-NL"/>
          </a:p>
        </p:txBody>
      </p:sp>
    </p:spTree>
    <p:extLst>
      <p:ext uri="{BB962C8B-B14F-4D97-AF65-F5344CB8AC3E}">
        <p14:creationId xmlns:p14="http://schemas.microsoft.com/office/powerpoint/2010/main" val="399947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https://www.youtube.com/embed/DN5ZcGKwm7U?feature=oembed" TargetMode="External"/><Relationship Id="rId5" Type="http://schemas.openxmlformats.org/officeDocument/2006/relationships/image" Target="../media/image5.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3048000" y="0"/>
            <a:ext cx="9144000" cy="2387600"/>
          </a:xfrm>
        </p:spPr>
        <p:txBody>
          <a:bodyPr/>
          <a:lstStyle/>
          <a:p>
            <a:r>
              <a:rPr lang="nl-NL" dirty="0">
                <a:latin typeface="PBCENTRALPERK" panose="02000603000000000000" pitchFamily="2" charset="0"/>
                <a:ea typeface="PBCENTRALPERK" panose="02000603000000000000" pitchFamily="2" charset="0"/>
              </a:rPr>
              <a:t>paaseitje</a:t>
            </a:r>
            <a:r>
              <a:rPr lang="nl-NL" dirty="0"/>
              <a:t> </a:t>
            </a:r>
            <a:r>
              <a:rPr lang="nl-NL" sz="8000" b="1" dirty="0">
                <a:latin typeface="KG Blocked Off" pitchFamily="2" charset="77"/>
              </a:rPr>
              <a:t>X</a:t>
            </a:r>
            <a:r>
              <a:rPr lang="nl-NL" dirty="0"/>
              <a:t> </a:t>
            </a:r>
            <a:r>
              <a:rPr lang="nl-NL" dirty="0">
                <a:latin typeface="PBCENTRALPERK" panose="02000603000000000000" pitchFamily="2" charset="0"/>
                <a:ea typeface="PBCENTRALPERK" panose="02000603000000000000" pitchFamily="2" charset="0"/>
              </a:rPr>
              <a:t>paaseitje</a:t>
            </a:r>
            <a:r>
              <a:rPr lang="nl-NL" dirty="0"/>
              <a:t> </a:t>
            </a:r>
          </a:p>
        </p:txBody>
      </p:sp>
      <p:sp>
        <p:nvSpPr>
          <p:cNvPr id="3" name="Ondertitel 2">
            <a:extLst>
              <a:ext uri="{FF2B5EF4-FFF2-40B4-BE49-F238E27FC236}">
                <a16:creationId xmlns:a16="http://schemas.microsoft.com/office/drawing/2014/main" id="{FE1C9CE7-7EBB-B749-82EA-EF22D57F8EB3}"/>
              </a:ext>
            </a:extLst>
          </p:cNvPr>
          <p:cNvSpPr>
            <a:spLocks noGrp="1"/>
          </p:cNvSpPr>
          <p:nvPr>
            <p:ph type="subTitle" idx="1"/>
          </p:nvPr>
        </p:nvSpPr>
        <p:spPr>
          <a:xfrm>
            <a:off x="3048000" y="2387600"/>
            <a:ext cx="9144000" cy="1655762"/>
          </a:xfrm>
        </p:spPr>
        <p:txBody>
          <a:bodyPr>
            <a:normAutofit/>
          </a:bodyPr>
          <a:lstStyle/>
          <a:p>
            <a:r>
              <a:rPr lang="nl-NL" sz="3200" dirty="0">
                <a:latin typeface="HelloAbracadabra" panose="02000603000000000000" pitchFamily="2" charset="0"/>
                <a:ea typeface="HelloAbracadabra" panose="02000603000000000000" pitchFamily="2" charset="0"/>
              </a:rPr>
              <a:t>Vermenigvuldigingen oefenen – Begripsvorming – Groep 4</a:t>
            </a:r>
          </a:p>
        </p:txBody>
      </p:sp>
    </p:spTree>
    <p:extLst>
      <p:ext uri="{BB962C8B-B14F-4D97-AF65-F5344CB8AC3E}">
        <p14:creationId xmlns:p14="http://schemas.microsoft.com/office/powerpoint/2010/main" val="385406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vectorafbeeldingen, illustratie&#10;&#10;Automatisch gegenereerde beschrijving">
            <a:extLst>
              <a:ext uri="{FF2B5EF4-FFF2-40B4-BE49-F238E27FC236}">
                <a16:creationId xmlns:a16="http://schemas.microsoft.com/office/drawing/2014/main" id="{11A8A9BF-2249-5846-9F88-7B6507D90082}"/>
              </a:ext>
            </a:extLst>
          </p:cNvPr>
          <p:cNvPicPr>
            <a:picLocks noChangeAspect="1"/>
          </p:cNvPicPr>
          <p:nvPr/>
        </p:nvPicPr>
        <p:blipFill>
          <a:blip r:embed="rId2"/>
          <a:stretch>
            <a:fillRect/>
          </a:stretch>
        </p:blipFill>
        <p:spPr>
          <a:xfrm>
            <a:off x="7435857" y="458962"/>
            <a:ext cx="4838646" cy="6858000"/>
          </a:xfrm>
          <a:prstGeom prst="rect">
            <a:avLst/>
          </a:prstGeom>
        </p:spPr>
      </p:pic>
      <p:grpSp>
        <p:nvGrpSpPr>
          <p:cNvPr id="2" name="Groep 1">
            <a:extLst>
              <a:ext uri="{FF2B5EF4-FFF2-40B4-BE49-F238E27FC236}">
                <a16:creationId xmlns:a16="http://schemas.microsoft.com/office/drawing/2014/main" id="{19D520B4-F0E6-F647-9C8E-C17D2CB0DDDF}"/>
              </a:ext>
            </a:extLst>
          </p:cNvPr>
          <p:cNvGrpSpPr/>
          <p:nvPr/>
        </p:nvGrpSpPr>
        <p:grpSpPr>
          <a:xfrm>
            <a:off x="1095259" y="875778"/>
            <a:ext cx="3660885" cy="1828800"/>
            <a:chOff x="1028486" y="1276611"/>
            <a:chExt cx="3660885" cy="1828800"/>
          </a:xfrm>
        </p:grpSpPr>
        <p:pic>
          <p:nvPicPr>
            <p:cNvPr id="8" name="Graphic 7" descr="Ei van dinosaurus met effen opvulling">
              <a:extLst>
                <a:ext uri="{FF2B5EF4-FFF2-40B4-BE49-F238E27FC236}">
                  <a16:creationId xmlns:a16="http://schemas.microsoft.com/office/drawing/2014/main" id="{C36BE2AE-98F0-984D-B748-F8BB44C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9" name="Graphic 8" descr="Ei van dinosaurus met effen opvulling">
              <a:extLst>
                <a:ext uri="{FF2B5EF4-FFF2-40B4-BE49-F238E27FC236}">
                  <a16:creationId xmlns:a16="http://schemas.microsoft.com/office/drawing/2014/main" id="{FCF0F6D3-9630-4C45-8E0B-B0C5250D2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pic>
          <p:nvPicPr>
            <p:cNvPr id="12" name="Graphic 11" descr="Ei van dinosaurus met effen opvulling">
              <a:extLst>
                <a:ext uri="{FF2B5EF4-FFF2-40B4-BE49-F238E27FC236}">
                  <a16:creationId xmlns:a16="http://schemas.microsoft.com/office/drawing/2014/main" id="{FD0CBDAF-130C-1346-93C6-DBF0853E0C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286" y="1276611"/>
              <a:ext cx="914400" cy="914400"/>
            </a:xfrm>
            <a:prstGeom prst="rect">
              <a:avLst/>
            </a:prstGeom>
          </p:spPr>
        </p:pic>
        <p:pic>
          <p:nvPicPr>
            <p:cNvPr id="13" name="Graphic 12" descr="Ei van dinosaurus met effen opvulling">
              <a:extLst>
                <a:ext uri="{FF2B5EF4-FFF2-40B4-BE49-F238E27FC236}">
                  <a16:creationId xmlns:a16="http://schemas.microsoft.com/office/drawing/2014/main" id="{707ACA96-8F82-3447-B71E-DCE87945B6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1686" y="1276611"/>
              <a:ext cx="914400" cy="914400"/>
            </a:xfrm>
            <a:prstGeom prst="rect">
              <a:avLst/>
            </a:prstGeom>
          </p:spPr>
        </p:pic>
        <p:pic>
          <p:nvPicPr>
            <p:cNvPr id="14" name="Graphic 13" descr="Ei van dinosaurus met effen opvulling">
              <a:extLst>
                <a:ext uri="{FF2B5EF4-FFF2-40B4-BE49-F238E27FC236}">
                  <a16:creationId xmlns:a16="http://schemas.microsoft.com/office/drawing/2014/main" id="{E58D7A15-2AF6-D24B-9B29-5E41F5195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2191011"/>
              <a:ext cx="914400" cy="914400"/>
            </a:xfrm>
            <a:prstGeom prst="rect">
              <a:avLst/>
            </a:prstGeom>
          </p:spPr>
        </p:pic>
        <p:pic>
          <p:nvPicPr>
            <p:cNvPr id="15" name="Graphic 14" descr="Ei van dinosaurus met effen opvulling">
              <a:extLst>
                <a:ext uri="{FF2B5EF4-FFF2-40B4-BE49-F238E27FC236}">
                  <a16:creationId xmlns:a16="http://schemas.microsoft.com/office/drawing/2014/main" id="{4DE8BAE6-461C-BB44-A383-E5361A3287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2191011"/>
              <a:ext cx="914400" cy="914400"/>
            </a:xfrm>
            <a:prstGeom prst="rect">
              <a:avLst/>
            </a:prstGeom>
          </p:spPr>
        </p:pic>
        <p:pic>
          <p:nvPicPr>
            <p:cNvPr id="16" name="Graphic 15" descr="Ei van dinosaurus met effen opvulling">
              <a:extLst>
                <a:ext uri="{FF2B5EF4-FFF2-40B4-BE49-F238E27FC236}">
                  <a16:creationId xmlns:a16="http://schemas.microsoft.com/office/drawing/2014/main" id="{BD9B30A6-8ABF-874A-B44E-90960ADC0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0571" y="2191011"/>
              <a:ext cx="914400" cy="914400"/>
            </a:xfrm>
            <a:prstGeom prst="rect">
              <a:avLst/>
            </a:prstGeom>
          </p:spPr>
        </p:pic>
        <p:pic>
          <p:nvPicPr>
            <p:cNvPr id="17" name="Graphic 16" descr="Ei van dinosaurus met effen opvulling">
              <a:extLst>
                <a:ext uri="{FF2B5EF4-FFF2-40B4-BE49-F238E27FC236}">
                  <a16:creationId xmlns:a16="http://schemas.microsoft.com/office/drawing/2014/main" id="{CF8AFBB8-E121-2E44-BC5E-302B02EDD8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4971" y="2191011"/>
              <a:ext cx="914400" cy="914400"/>
            </a:xfrm>
            <a:prstGeom prst="rect">
              <a:avLst/>
            </a:prstGeom>
          </p:spPr>
        </p:pic>
      </p:grpSp>
      <p:grpSp>
        <p:nvGrpSpPr>
          <p:cNvPr id="19" name="Groep 18">
            <a:extLst>
              <a:ext uri="{FF2B5EF4-FFF2-40B4-BE49-F238E27FC236}">
                <a16:creationId xmlns:a16="http://schemas.microsoft.com/office/drawing/2014/main" id="{EB8E91D4-4CA8-1343-8634-DE5045532A94}"/>
              </a:ext>
            </a:extLst>
          </p:cNvPr>
          <p:cNvGrpSpPr/>
          <p:nvPr/>
        </p:nvGrpSpPr>
        <p:grpSpPr>
          <a:xfrm>
            <a:off x="1095259" y="3943285"/>
            <a:ext cx="3660885" cy="1828800"/>
            <a:chOff x="1028486" y="1276611"/>
            <a:chExt cx="3660885" cy="1828800"/>
          </a:xfrm>
        </p:grpSpPr>
        <p:pic>
          <p:nvPicPr>
            <p:cNvPr id="27" name="Graphic 26" descr="Ei van dinosaurus met effen opvulling">
              <a:extLst>
                <a:ext uri="{FF2B5EF4-FFF2-40B4-BE49-F238E27FC236}">
                  <a16:creationId xmlns:a16="http://schemas.microsoft.com/office/drawing/2014/main" id="{0E7DE1BE-C402-C743-A0BD-C8EB0BD462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28" name="Graphic 27" descr="Ei van dinosaurus met effen opvulling">
              <a:extLst>
                <a:ext uri="{FF2B5EF4-FFF2-40B4-BE49-F238E27FC236}">
                  <a16:creationId xmlns:a16="http://schemas.microsoft.com/office/drawing/2014/main" id="{1345083B-6A31-284A-8C23-0BA53CA5ED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pic>
          <p:nvPicPr>
            <p:cNvPr id="29" name="Graphic 28" descr="Ei van dinosaurus met effen opvulling">
              <a:extLst>
                <a:ext uri="{FF2B5EF4-FFF2-40B4-BE49-F238E27FC236}">
                  <a16:creationId xmlns:a16="http://schemas.microsoft.com/office/drawing/2014/main" id="{6F370DF6-3689-FF49-A279-B311CC6E53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7286" y="1276611"/>
              <a:ext cx="914400" cy="914400"/>
            </a:xfrm>
            <a:prstGeom prst="rect">
              <a:avLst/>
            </a:prstGeom>
          </p:spPr>
        </p:pic>
        <p:pic>
          <p:nvPicPr>
            <p:cNvPr id="30" name="Graphic 29" descr="Ei van dinosaurus met effen opvulling">
              <a:extLst>
                <a:ext uri="{FF2B5EF4-FFF2-40B4-BE49-F238E27FC236}">
                  <a16:creationId xmlns:a16="http://schemas.microsoft.com/office/drawing/2014/main" id="{53EC9C8A-4F55-5743-8F4A-92F394938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1686" y="1276611"/>
              <a:ext cx="914400" cy="914400"/>
            </a:xfrm>
            <a:prstGeom prst="rect">
              <a:avLst/>
            </a:prstGeom>
          </p:spPr>
        </p:pic>
        <p:pic>
          <p:nvPicPr>
            <p:cNvPr id="31" name="Graphic 30" descr="Ei van dinosaurus met effen opvulling">
              <a:extLst>
                <a:ext uri="{FF2B5EF4-FFF2-40B4-BE49-F238E27FC236}">
                  <a16:creationId xmlns:a16="http://schemas.microsoft.com/office/drawing/2014/main" id="{CDCA0D25-A344-8C45-93C8-0DDD52074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2191011"/>
              <a:ext cx="914400" cy="914400"/>
            </a:xfrm>
            <a:prstGeom prst="rect">
              <a:avLst/>
            </a:prstGeom>
          </p:spPr>
        </p:pic>
        <p:pic>
          <p:nvPicPr>
            <p:cNvPr id="32" name="Graphic 31" descr="Ei van dinosaurus met effen opvulling">
              <a:extLst>
                <a:ext uri="{FF2B5EF4-FFF2-40B4-BE49-F238E27FC236}">
                  <a16:creationId xmlns:a16="http://schemas.microsoft.com/office/drawing/2014/main" id="{D6961193-65F6-FE46-B72F-0A88909D7E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2191011"/>
              <a:ext cx="914400" cy="914400"/>
            </a:xfrm>
            <a:prstGeom prst="rect">
              <a:avLst/>
            </a:prstGeom>
          </p:spPr>
        </p:pic>
        <p:pic>
          <p:nvPicPr>
            <p:cNvPr id="33" name="Graphic 32" descr="Ei van dinosaurus met effen opvulling">
              <a:extLst>
                <a:ext uri="{FF2B5EF4-FFF2-40B4-BE49-F238E27FC236}">
                  <a16:creationId xmlns:a16="http://schemas.microsoft.com/office/drawing/2014/main" id="{A6CB01F2-4392-1744-A2AB-FF9A589064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0571" y="2191011"/>
              <a:ext cx="914400" cy="914400"/>
            </a:xfrm>
            <a:prstGeom prst="rect">
              <a:avLst/>
            </a:prstGeom>
          </p:spPr>
        </p:pic>
        <p:pic>
          <p:nvPicPr>
            <p:cNvPr id="34" name="Graphic 33" descr="Ei van dinosaurus met effen opvulling">
              <a:extLst>
                <a:ext uri="{FF2B5EF4-FFF2-40B4-BE49-F238E27FC236}">
                  <a16:creationId xmlns:a16="http://schemas.microsoft.com/office/drawing/2014/main" id="{A77DB304-5603-F644-971A-7AC469C4FD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4971" y="2191011"/>
              <a:ext cx="914400" cy="914400"/>
            </a:xfrm>
            <a:prstGeom prst="rect">
              <a:avLst/>
            </a:prstGeom>
          </p:spPr>
        </p:pic>
      </p:grpSp>
    </p:spTree>
    <p:extLst>
      <p:ext uri="{BB962C8B-B14F-4D97-AF65-F5344CB8AC3E}">
        <p14:creationId xmlns:p14="http://schemas.microsoft.com/office/powerpoint/2010/main" val="3505346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5704430" y="1415442"/>
            <a:ext cx="5526327" cy="2225458"/>
          </a:xfrm>
        </p:spPr>
        <p:txBody>
          <a:bodyPr>
            <a:normAutofit/>
          </a:bodyPr>
          <a:lstStyle/>
          <a:p>
            <a:r>
              <a:rPr lang="nl-NL" b="1" dirty="0">
                <a:latin typeface="PBCENTRALPERK" panose="02000603000000000000" pitchFamily="2" charset="0"/>
                <a:ea typeface="PBCENTRALPERK" panose="02000603000000000000" pitchFamily="2" charset="0"/>
              </a:rPr>
              <a:t>Leg neer</a:t>
            </a:r>
            <a:r>
              <a:rPr lang="nl-NL" sz="2000" b="1" dirty="0">
                <a:latin typeface="PBCENTRALPERK" panose="02000603000000000000" pitchFamily="2" charset="0"/>
                <a:ea typeface="PBCENTRALPERK" panose="02000603000000000000" pitchFamily="2" charset="0"/>
              </a:rPr>
              <a:t> </a:t>
            </a:r>
            <a:br>
              <a:rPr lang="nl-NL" sz="2000" b="1" dirty="0">
                <a:latin typeface="PBCENTRALPERK" panose="02000603000000000000" pitchFamily="2" charset="0"/>
                <a:ea typeface="PBCENTRALPERK" panose="02000603000000000000" pitchFamily="2" charset="0"/>
              </a:rPr>
            </a:br>
            <a:br>
              <a:rPr lang="nl-NL" sz="2000" b="1" dirty="0">
                <a:latin typeface="PBCENTRALPERK" panose="02000603000000000000" pitchFamily="2" charset="0"/>
                <a:ea typeface="PBCENTRALPERK" panose="02000603000000000000" pitchFamily="2" charset="0"/>
              </a:rPr>
            </a:br>
            <a:r>
              <a:rPr lang="nl-NL" b="1" dirty="0">
                <a:latin typeface="PBCENTRALPERK" panose="02000603000000000000" pitchFamily="2" charset="0"/>
                <a:ea typeface="PBCENTRALPERK" panose="02000603000000000000" pitchFamily="2" charset="0"/>
              </a:rPr>
              <a:t>8 x 2</a:t>
            </a:r>
          </a:p>
        </p:txBody>
      </p:sp>
    </p:spTree>
    <p:extLst>
      <p:ext uri="{BB962C8B-B14F-4D97-AF65-F5344CB8AC3E}">
        <p14:creationId xmlns:p14="http://schemas.microsoft.com/office/powerpoint/2010/main" val="286312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vectorafbeeldingen, illustratie&#10;&#10;Automatisch gegenereerde beschrijving">
            <a:extLst>
              <a:ext uri="{FF2B5EF4-FFF2-40B4-BE49-F238E27FC236}">
                <a16:creationId xmlns:a16="http://schemas.microsoft.com/office/drawing/2014/main" id="{11A8A9BF-2249-5846-9F88-7B6507D90082}"/>
              </a:ext>
            </a:extLst>
          </p:cNvPr>
          <p:cNvPicPr>
            <a:picLocks noChangeAspect="1"/>
          </p:cNvPicPr>
          <p:nvPr/>
        </p:nvPicPr>
        <p:blipFill>
          <a:blip r:embed="rId2"/>
          <a:stretch>
            <a:fillRect/>
          </a:stretch>
        </p:blipFill>
        <p:spPr>
          <a:xfrm>
            <a:off x="7435857" y="458962"/>
            <a:ext cx="4838646" cy="6858000"/>
          </a:xfrm>
          <a:prstGeom prst="rect">
            <a:avLst/>
          </a:prstGeom>
        </p:spPr>
      </p:pic>
      <p:grpSp>
        <p:nvGrpSpPr>
          <p:cNvPr id="20" name="Groep 19">
            <a:extLst>
              <a:ext uri="{FF2B5EF4-FFF2-40B4-BE49-F238E27FC236}">
                <a16:creationId xmlns:a16="http://schemas.microsoft.com/office/drawing/2014/main" id="{92E16022-89EA-9845-9C80-8E260167AD91}"/>
              </a:ext>
            </a:extLst>
          </p:cNvPr>
          <p:cNvGrpSpPr/>
          <p:nvPr/>
        </p:nvGrpSpPr>
        <p:grpSpPr>
          <a:xfrm>
            <a:off x="1316585" y="825169"/>
            <a:ext cx="1828800" cy="914400"/>
            <a:chOff x="1028486" y="1276611"/>
            <a:chExt cx="1828800" cy="914400"/>
          </a:xfrm>
        </p:grpSpPr>
        <p:pic>
          <p:nvPicPr>
            <p:cNvPr id="8" name="Graphic 7" descr="Ei van dinosaurus met effen opvulling">
              <a:extLst>
                <a:ext uri="{FF2B5EF4-FFF2-40B4-BE49-F238E27FC236}">
                  <a16:creationId xmlns:a16="http://schemas.microsoft.com/office/drawing/2014/main" id="{C36BE2AE-98F0-984D-B748-F8BB44C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9" name="Graphic 8" descr="Ei van dinosaurus met effen opvulling">
              <a:extLst>
                <a:ext uri="{FF2B5EF4-FFF2-40B4-BE49-F238E27FC236}">
                  <a16:creationId xmlns:a16="http://schemas.microsoft.com/office/drawing/2014/main" id="{FCF0F6D3-9630-4C45-8E0B-B0C5250D2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21" name="Groep 20">
            <a:extLst>
              <a:ext uri="{FF2B5EF4-FFF2-40B4-BE49-F238E27FC236}">
                <a16:creationId xmlns:a16="http://schemas.microsoft.com/office/drawing/2014/main" id="{5F689B81-24E9-644C-B339-54E7BAF11D4B}"/>
              </a:ext>
            </a:extLst>
          </p:cNvPr>
          <p:cNvGrpSpPr/>
          <p:nvPr/>
        </p:nvGrpSpPr>
        <p:grpSpPr>
          <a:xfrm>
            <a:off x="1316585" y="2288878"/>
            <a:ext cx="1828800" cy="914400"/>
            <a:chOff x="1028486" y="1276611"/>
            <a:chExt cx="1828800" cy="914400"/>
          </a:xfrm>
        </p:grpSpPr>
        <p:pic>
          <p:nvPicPr>
            <p:cNvPr id="22" name="Graphic 21" descr="Ei van dinosaurus met effen opvulling">
              <a:extLst>
                <a:ext uri="{FF2B5EF4-FFF2-40B4-BE49-F238E27FC236}">
                  <a16:creationId xmlns:a16="http://schemas.microsoft.com/office/drawing/2014/main" id="{C33FFA83-7177-3246-B635-F953A30DD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23" name="Graphic 22" descr="Ei van dinosaurus met effen opvulling">
              <a:extLst>
                <a:ext uri="{FF2B5EF4-FFF2-40B4-BE49-F238E27FC236}">
                  <a16:creationId xmlns:a16="http://schemas.microsoft.com/office/drawing/2014/main" id="{28221679-B51C-ED44-BCA7-7696C26D1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24" name="Groep 23">
            <a:extLst>
              <a:ext uri="{FF2B5EF4-FFF2-40B4-BE49-F238E27FC236}">
                <a16:creationId xmlns:a16="http://schemas.microsoft.com/office/drawing/2014/main" id="{AEE637D6-38AC-E441-B31C-C99B14ACD901}"/>
              </a:ext>
            </a:extLst>
          </p:cNvPr>
          <p:cNvGrpSpPr/>
          <p:nvPr/>
        </p:nvGrpSpPr>
        <p:grpSpPr>
          <a:xfrm>
            <a:off x="1316585" y="3752588"/>
            <a:ext cx="1828800" cy="914400"/>
            <a:chOff x="1028486" y="1276611"/>
            <a:chExt cx="1828800" cy="914400"/>
          </a:xfrm>
        </p:grpSpPr>
        <p:pic>
          <p:nvPicPr>
            <p:cNvPr id="25" name="Graphic 24" descr="Ei van dinosaurus met effen opvulling">
              <a:extLst>
                <a:ext uri="{FF2B5EF4-FFF2-40B4-BE49-F238E27FC236}">
                  <a16:creationId xmlns:a16="http://schemas.microsoft.com/office/drawing/2014/main" id="{22422658-D068-D847-A901-B4C914A26A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26" name="Graphic 25" descr="Ei van dinosaurus met effen opvulling">
              <a:extLst>
                <a:ext uri="{FF2B5EF4-FFF2-40B4-BE49-F238E27FC236}">
                  <a16:creationId xmlns:a16="http://schemas.microsoft.com/office/drawing/2014/main" id="{DD2DBD42-E2BE-7D4E-858C-8A62A3433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12" name="Groep 11">
            <a:extLst>
              <a:ext uri="{FF2B5EF4-FFF2-40B4-BE49-F238E27FC236}">
                <a16:creationId xmlns:a16="http://schemas.microsoft.com/office/drawing/2014/main" id="{03336D77-69D3-7545-9900-AD82E89AA58D}"/>
              </a:ext>
            </a:extLst>
          </p:cNvPr>
          <p:cNvGrpSpPr/>
          <p:nvPr/>
        </p:nvGrpSpPr>
        <p:grpSpPr>
          <a:xfrm>
            <a:off x="1316585" y="5216298"/>
            <a:ext cx="1828800" cy="914400"/>
            <a:chOff x="1028486" y="1276611"/>
            <a:chExt cx="1828800" cy="914400"/>
          </a:xfrm>
        </p:grpSpPr>
        <p:pic>
          <p:nvPicPr>
            <p:cNvPr id="13" name="Graphic 12" descr="Ei van dinosaurus met effen opvulling">
              <a:extLst>
                <a:ext uri="{FF2B5EF4-FFF2-40B4-BE49-F238E27FC236}">
                  <a16:creationId xmlns:a16="http://schemas.microsoft.com/office/drawing/2014/main" id="{52997FB3-911B-D94A-9410-8A09607590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14" name="Graphic 13" descr="Ei van dinosaurus met effen opvulling">
              <a:extLst>
                <a:ext uri="{FF2B5EF4-FFF2-40B4-BE49-F238E27FC236}">
                  <a16:creationId xmlns:a16="http://schemas.microsoft.com/office/drawing/2014/main" id="{A8C5015E-17E8-9741-8742-7062B7C85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15" name="Groep 14">
            <a:extLst>
              <a:ext uri="{FF2B5EF4-FFF2-40B4-BE49-F238E27FC236}">
                <a16:creationId xmlns:a16="http://schemas.microsoft.com/office/drawing/2014/main" id="{84B1B841-37E2-0941-8FE5-D0DAF1415AF9}"/>
              </a:ext>
            </a:extLst>
          </p:cNvPr>
          <p:cNvGrpSpPr/>
          <p:nvPr/>
        </p:nvGrpSpPr>
        <p:grpSpPr>
          <a:xfrm>
            <a:off x="4059785" y="825169"/>
            <a:ext cx="1828800" cy="914400"/>
            <a:chOff x="1028486" y="1276611"/>
            <a:chExt cx="1828800" cy="914400"/>
          </a:xfrm>
        </p:grpSpPr>
        <p:pic>
          <p:nvPicPr>
            <p:cNvPr id="16" name="Graphic 15" descr="Ei van dinosaurus met effen opvulling">
              <a:extLst>
                <a:ext uri="{FF2B5EF4-FFF2-40B4-BE49-F238E27FC236}">
                  <a16:creationId xmlns:a16="http://schemas.microsoft.com/office/drawing/2014/main" id="{8E55523C-3DA5-4442-BA02-4E92933E78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17" name="Graphic 16" descr="Ei van dinosaurus met effen opvulling">
              <a:extLst>
                <a:ext uri="{FF2B5EF4-FFF2-40B4-BE49-F238E27FC236}">
                  <a16:creationId xmlns:a16="http://schemas.microsoft.com/office/drawing/2014/main" id="{91AD5EEC-F68E-8F4C-A715-C6050274FE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18" name="Groep 17">
            <a:extLst>
              <a:ext uri="{FF2B5EF4-FFF2-40B4-BE49-F238E27FC236}">
                <a16:creationId xmlns:a16="http://schemas.microsoft.com/office/drawing/2014/main" id="{1B603CAC-C478-1848-A9DA-DE5AF3576D02}"/>
              </a:ext>
            </a:extLst>
          </p:cNvPr>
          <p:cNvGrpSpPr/>
          <p:nvPr/>
        </p:nvGrpSpPr>
        <p:grpSpPr>
          <a:xfrm>
            <a:off x="4059785" y="2288878"/>
            <a:ext cx="1828800" cy="914400"/>
            <a:chOff x="1028486" y="1276611"/>
            <a:chExt cx="1828800" cy="914400"/>
          </a:xfrm>
        </p:grpSpPr>
        <p:pic>
          <p:nvPicPr>
            <p:cNvPr id="19" name="Graphic 18" descr="Ei van dinosaurus met effen opvulling">
              <a:extLst>
                <a:ext uri="{FF2B5EF4-FFF2-40B4-BE49-F238E27FC236}">
                  <a16:creationId xmlns:a16="http://schemas.microsoft.com/office/drawing/2014/main" id="{DC98E110-5AB3-AD49-918D-66A55E46CC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27" name="Graphic 26" descr="Ei van dinosaurus met effen opvulling">
              <a:extLst>
                <a:ext uri="{FF2B5EF4-FFF2-40B4-BE49-F238E27FC236}">
                  <a16:creationId xmlns:a16="http://schemas.microsoft.com/office/drawing/2014/main" id="{F70AAC9A-0A5A-DC42-8E97-6B5AA4BA1B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28" name="Groep 27">
            <a:extLst>
              <a:ext uri="{FF2B5EF4-FFF2-40B4-BE49-F238E27FC236}">
                <a16:creationId xmlns:a16="http://schemas.microsoft.com/office/drawing/2014/main" id="{54F9513C-62E7-D84E-BE2D-EFE8A4D83ADB}"/>
              </a:ext>
            </a:extLst>
          </p:cNvPr>
          <p:cNvGrpSpPr/>
          <p:nvPr/>
        </p:nvGrpSpPr>
        <p:grpSpPr>
          <a:xfrm>
            <a:off x="4059785" y="3752588"/>
            <a:ext cx="1828800" cy="914400"/>
            <a:chOff x="1028486" y="1276611"/>
            <a:chExt cx="1828800" cy="914400"/>
          </a:xfrm>
        </p:grpSpPr>
        <p:pic>
          <p:nvPicPr>
            <p:cNvPr id="29" name="Graphic 28" descr="Ei van dinosaurus met effen opvulling">
              <a:extLst>
                <a:ext uri="{FF2B5EF4-FFF2-40B4-BE49-F238E27FC236}">
                  <a16:creationId xmlns:a16="http://schemas.microsoft.com/office/drawing/2014/main" id="{652509CE-7B95-AE47-9357-3A87A3BE7D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30" name="Graphic 29" descr="Ei van dinosaurus met effen opvulling">
              <a:extLst>
                <a:ext uri="{FF2B5EF4-FFF2-40B4-BE49-F238E27FC236}">
                  <a16:creationId xmlns:a16="http://schemas.microsoft.com/office/drawing/2014/main" id="{EAA34559-3F68-ED40-81A3-42D4B3FBDD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31" name="Groep 30">
            <a:extLst>
              <a:ext uri="{FF2B5EF4-FFF2-40B4-BE49-F238E27FC236}">
                <a16:creationId xmlns:a16="http://schemas.microsoft.com/office/drawing/2014/main" id="{400D9EEA-E34B-6E42-A3E2-E8AEFE85F868}"/>
              </a:ext>
            </a:extLst>
          </p:cNvPr>
          <p:cNvGrpSpPr/>
          <p:nvPr/>
        </p:nvGrpSpPr>
        <p:grpSpPr>
          <a:xfrm>
            <a:off x="4059785" y="5216298"/>
            <a:ext cx="1828800" cy="914400"/>
            <a:chOff x="1028486" y="1276611"/>
            <a:chExt cx="1828800" cy="914400"/>
          </a:xfrm>
        </p:grpSpPr>
        <p:pic>
          <p:nvPicPr>
            <p:cNvPr id="32" name="Graphic 31" descr="Ei van dinosaurus met effen opvulling">
              <a:extLst>
                <a:ext uri="{FF2B5EF4-FFF2-40B4-BE49-F238E27FC236}">
                  <a16:creationId xmlns:a16="http://schemas.microsoft.com/office/drawing/2014/main" id="{BE2159D1-1C96-A94B-B251-7E12BBDD7A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33" name="Graphic 32" descr="Ei van dinosaurus met effen opvulling">
              <a:extLst>
                <a:ext uri="{FF2B5EF4-FFF2-40B4-BE49-F238E27FC236}">
                  <a16:creationId xmlns:a16="http://schemas.microsoft.com/office/drawing/2014/main" id="{68714447-B42E-6241-9F4F-CC272C9AA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spTree>
    <p:extLst>
      <p:ext uri="{BB962C8B-B14F-4D97-AF65-F5344CB8AC3E}">
        <p14:creationId xmlns:p14="http://schemas.microsoft.com/office/powerpoint/2010/main" val="365467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5704430" y="1415442"/>
            <a:ext cx="5526327" cy="2225458"/>
          </a:xfrm>
        </p:spPr>
        <p:txBody>
          <a:bodyPr>
            <a:normAutofit/>
          </a:bodyPr>
          <a:lstStyle/>
          <a:p>
            <a:r>
              <a:rPr lang="nl-NL" b="1" dirty="0">
                <a:latin typeface="PBCENTRALPERK" panose="02000603000000000000" pitchFamily="2" charset="0"/>
                <a:ea typeface="PBCENTRALPERK" panose="02000603000000000000" pitchFamily="2" charset="0"/>
              </a:rPr>
              <a:t>Leg neer</a:t>
            </a:r>
            <a:r>
              <a:rPr lang="nl-NL" sz="2000" b="1" dirty="0">
                <a:latin typeface="PBCENTRALPERK" panose="02000603000000000000" pitchFamily="2" charset="0"/>
                <a:ea typeface="PBCENTRALPERK" panose="02000603000000000000" pitchFamily="2" charset="0"/>
              </a:rPr>
              <a:t> </a:t>
            </a:r>
            <a:br>
              <a:rPr lang="nl-NL" sz="2000" b="1" dirty="0">
                <a:latin typeface="PBCENTRALPERK" panose="02000603000000000000" pitchFamily="2" charset="0"/>
                <a:ea typeface="PBCENTRALPERK" panose="02000603000000000000" pitchFamily="2" charset="0"/>
              </a:rPr>
            </a:br>
            <a:br>
              <a:rPr lang="nl-NL" sz="2000" b="1" dirty="0">
                <a:latin typeface="PBCENTRALPERK" panose="02000603000000000000" pitchFamily="2" charset="0"/>
                <a:ea typeface="PBCENTRALPERK" panose="02000603000000000000" pitchFamily="2" charset="0"/>
              </a:rPr>
            </a:br>
            <a:r>
              <a:rPr lang="nl-NL" b="1" dirty="0">
                <a:latin typeface="PBCENTRALPERK" panose="02000603000000000000" pitchFamily="2" charset="0"/>
                <a:ea typeface="PBCENTRALPERK" panose="02000603000000000000" pitchFamily="2" charset="0"/>
              </a:rPr>
              <a:t>3 x 6</a:t>
            </a:r>
          </a:p>
        </p:txBody>
      </p:sp>
    </p:spTree>
    <p:extLst>
      <p:ext uri="{BB962C8B-B14F-4D97-AF65-F5344CB8AC3E}">
        <p14:creationId xmlns:p14="http://schemas.microsoft.com/office/powerpoint/2010/main" val="1152364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vectorafbeeldingen, illustratie&#10;&#10;Automatisch gegenereerde beschrijving">
            <a:extLst>
              <a:ext uri="{FF2B5EF4-FFF2-40B4-BE49-F238E27FC236}">
                <a16:creationId xmlns:a16="http://schemas.microsoft.com/office/drawing/2014/main" id="{11A8A9BF-2249-5846-9F88-7B6507D90082}"/>
              </a:ext>
            </a:extLst>
          </p:cNvPr>
          <p:cNvPicPr>
            <a:picLocks noChangeAspect="1"/>
          </p:cNvPicPr>
          <p:nvPr/>
        </p:nvPicPr>
        <p:blipFill>
          <a:blip r:embed="rId2"/>
          <a:stretch>
            <a:fillRect/>
          </a:stretch>
        </p:blipFill>
        <p:spPr>
          <a:xfrm>
            <a:off x="7435857" y="458962"/>
            <a:ext cx="4838646" cy="6858000"/>
          </a:xfrm>
          <a:prstGeom prst="rect">
            <a:avLst/>
          </a:prstGeom>
        </p:spPr>
      </p:pic>
      <p:grpSp>
        <p:nvGrpSpPr>
          <p:cNvPr id="11" name="Groep 10">
            <a:extLst>
              <a:ext uri="{FF2B5EF4-FFF2-40B4-BE49-F238E27FC236}">
                <a16:creationId xmlns:a16="http://schemas.microsoft.com/office/drawing/2014/main" id="{DEE2CE5E-1995-4143-AECD-67D107A91681}"/>
              </a:ext>
            </a:extLst>
          </p:cNvPr>
          <p:cNvGrpSpPr/>
          <p:nvPr/>
        </p:nvGrpSpPr>
        <p:grpSpPr>
          <a:xfrm>
            <a:off x="514918" y="778375"/>
            <a:ext cx="2743200" cy="914400"/>
            <a:chOff x="1021914" y="767219"/>
            <a:chExt cx="2743200" cy="914400"/>
          </a:xfrm>
        </p:grpSpPr>
        <p:pic>
          <p:nvPicPr>
            <p:cNvPr id="8" name="Graphic 7" descr="Ei van dinosaurus met effen opvulling">
              <a:extLst>
                <a:ext uri="{FF2B5EF4-FFF2-40B4-BE49-F238E27FC236}">
                  <a16:creationId xmlns:a16="http://schemas.microsoft.com/office/drawing/2014/main" id="{C36BE2AE-98F0-984D-B748-F8BB44C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9" name="Graphic 8" descr="Ei van dinosaurus met effen opvulling">
              <a:extLst>
                <a:ext uri="{FF2B5EF4-FFF2-40B4-BE49-F238E27FC236}">
                  <a16:creationId xmlns:a16="http://schemas.microsoft.com/office/drawing/2014/main" id="{FCF0F6D3-9630-4C45-8E0B-B0C5250D2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10" name="Graphic 9" descr="Ei van dinosaurus met effen opvulling">
              <a:extLst>
                <a:ext uri="{FF2B5EF4-FFF2-40B4-BE49-F238E27FC236}">
                  <a16:creationId xmlns:a16="http://schemas.microsoft.com/office/drawing/2014/main" id="{5CD10311-00B6-E448-A633-54A371335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12" name="Groep 11">
            <a:extLst>
              <a:ext uri="{FF2B5EF4-FFF2-40B4-BE49-F238E27FC236}">
                <a16:creationId xmlns:a16="http://schemas.microsoft.com/office/drawing/2014/main" id="{2A58BAD3-D294-4541-AC51-3D3515CC5CE1}"/>
              </a:ext>
            </a:extLst>
          </p:cNvPr>
          <p:cNvGrpSpPr/>
          <p:nvPr/>
        </p:nvGrpSpPr>
        <p:grpSpPr>
          <a:xfrm>
            <a:off x="3258118" y="778375"/>
            <a:ext cx="2743200" cy="914400"/>
            <a:chOff x="1021914" y="767219"/>
            <a:chExt cx="2743200" cy="914400"/>
          </a:xfrm>
        </p:grpSpPr>
        <p:pic>
          <p:nvPicPr>
            <p:cNvPr id="13" name="Graphic 12" descr="Ei van dinosaurus met effen opvulling">
              <a:extLst>
                <a:ext uri="{FF2B5EF4-FFF2-40B4-BE49-F238E27FC236}">
                  <a16:creationId xmlns:a16="http://schemas.microsoft.com/office/drawing/2014/main" id="{EB924AFD-B21C-CA46-9780-1B1D80102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14" name="Graphic 13" descr="Ei van dinosaurus met effen opvulling">
              <a:extLst>
                <a:ext uri="{FF2B5EF4-FFF2-40B4-BE49-F238E27FC236}">
                  <a16:creationId xmlns:a16="http://schemas.microsoft.com/office/drawing/2014/main" id="{7CE8E0E6-5562-B544-A9AA-D7197AA53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15" name="Graphic 14" descr="Ei van dinosaurus met effen opvulling">
              <a:extLst>
                <a:ext uri="{FF2B5EF4-FFF2-40B4-BE49-F238E27FC236}">
                  <a16:creationId xmlns:a16="http://schemas.microsoft.com/office/drawing/2014/main" id="{D33F5178-904F-9242-A1F6-469662BA6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16" name="Groep 15">
            <a:extLst>
              <a:ext uri="{FF2B5EF4-FFF2-40B4-BE49-F238E27FC236}">
                <a16:creationId xmlns:a16="http://schemas.microsoft.com/office/drawing/2014/main" id="{7484AACE-94AF-0B43-BD63-FE1A61ED3103}"/>
              </a:ext>
            </a:extLst>
          </p:cNvPr>
          <p:cNvGrpSpPr/>
          <p:nvPr/>
        </p:nvGrpSpPr>
        <p:grpSpPr>
          <a:xfrm>
            <a:off x="514918" y="2827751"/>
            <a:ext cx="2743200" cy="914400"/>
            <a:chOff x="1021914" y="767219"/>
            <a:chExt cx="2743200" cy="914400"/>
          </a:xfrm>
        </p:grpSpPr>
        <p:pic>
          <p:nvPicPr>
            <p:cNvPr id="17" name="Graphic 16" descr="Ei van dinosaurus met effen opvulling">
              <a:extLst>
                <a:ext uri="{FF2B5EF4-FFF2-40B4-BE49-F238E27FC236}">
                  <a16:creationId xmlns:a16="http://schemas.microsoft.com/office/drawing/2014/main" id="{F2018BA4-421A-5E42-9E0B-8CB190257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18" name="Graphic 17" descr="Ei van dinosaurus met effen opvulling">
              <a:extLst>
                <a:ext uri="{FF2B5EF4-FFF2-40B4-BE49-F238E27FC236}">
                  <a16:creationId xmlns:a16="http://schemas.microsoft.com/office/drawing/2014/main" id="{7A6CE33F-F6DE-1349-8D5B-07A0B6EFE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19" name="Graphic 18" descr="Ei van dinosaurus met effen opvulling">
              <a:extLst>
                <a:ext uri="{FF2B5EF4-FFF2-40B4-BE49-F238E27FC236}">
                  <a16:creationId xmlns:a16="http://schemas.microsoft.com/office/drawing/2014/main" id="{977F6CD1-2F26-844E-BD48-502DA63124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23" name="Groep 22">
            <a:extLst>
              <a:ext uri="{FF2B5EF4-FFF2-40B4-BE49-F238E27FC236}">
                <a16:creationId xmlns:a16="http://schemas.microsoft.com/office/drawing/2014/main" id="{ECB4B498-E5EC-2B46-92F3-9B754EFB776A}"/>
              </a:ext>
            </a:extLst>
          </p:cNvPr>
          <p:cNvGrpSpPr/>
          <p:nvPr/>
        </p:nvGrpSpPr>
        <p:grpSpPr>
          <a:xfrm>
            <a:off x="3258118" y="2827751"/>
            <a:ext cx="2743200" cy="914400"/>
            <a:chOff x="1021914" y="767219"/>
            <a:chExt cx="2743200" cy="914400"/>
          </a:xfrm>
        </p:grpSpPr>
        <p:pic>
          <p:nvPicPr>
            <p:cNvPr id="24" name="Graphic 23" descr="Ei van dinosaurus met effen opvulling">
              <a:extLst>
                <a:ext uri="{FF2B5EF4-FFF2-40B4-BE49-F238E27FC236}">
                  <a16:creationId xmlns:a16="http://schemas.microsoft.com/office/drawing/2014/main" id="{C37998F7-2049-CC4E-A274-27708E07C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25" name="Graphic 24" descr="Ei van dinosaurus met effen opvulling">
              <a:extLst>
                <a:ext uri="{FF2B5EF4-FFF2-40B4-BE49-F238E27FC236}">
                  <a16:creationId xmlns:a16="http://schemas.microsoft.com/office/drawing/2014/main" id="{AEB4EF0C-6258-E64E-866F-321D07E8B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26" name="Graphic 25" descr="Ei van dinosaurus met effen opvulling">
              <a:extLst>
                <a:ext uri="{FF2B5EF4-FFF2-40B4-BE49-F238E27FC236}">
                  <a16:creationId xmlns:a16="http://schemas.microsoft.com/office/drawing/2014/main" id="{9D698642-1799-2F48-A029-E8D4066FC8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27" name="Groep 26">
            <a:extLst>
              <a:ext uri="{FF2B5EF4-FFF2-40B4-BE49-F238E27FC236}">
                <a16:creationId xmlns:a16="http://schemas.microsoft.com/office/drawing/2014/main" id="{183EA0E3-6C34-184C-AEB7-C76CCEB941B0}"/>
              </a:ext>
            </a:extLst>
          </p:cNvPr>
          <p:cNvGrpSpPr/>
          <p:nvPr/>
        </p:nvGrpSpPr>
        <p:grpSpPr>
          <a:xfrm>
            <a:off x="514918" y="4877127"/>
            <a:ext cx="2743200" cy="914400"/>
            <a:chOff x="1021914" y="767219"/>
            <a:chExt cx="2743200" cy="914400"/>
          </a:xfrm>
        </p:grpSpPr>
        <p:pic>
          <p:nvPicPr>
            <p:cNvPr id="28" name="Graphic 27" descr="Ei van dinosaurus met effen opvulling">
              <a:extLst>
                <a:ext uri="{FF2B5EF4-FFF2-40B4-BE49-F238E27FC236}">
                  <a16:creationId xmlns:a16="http://schemas.microsoft.com/office/drawing/2014/main" id="{43D601F5-11C8-B344-9633-E7942E1D45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29" name="Graphic 28" descr="Ei van dinosaurus met effen opvulling">
              <a:extLst>
                <a:ext uri="{FF2B5EF4-FFF2-40B4-BE49-F238E27FC236}">
                  <a16:creationId xmlns:a16="http://schemas.microsoft.com/office/drawing/2014/main" id="{EFDE6780-3042-5A40-B928-FC61A2F12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30" name="Graphic 29" descr="Ei van dinosaurus met effen opvulling">
              <a:extLst>
                <a:ext uri="{FF2B5EF4-FFF2-40B4-BE49-F238E27FC236}">
                  <a16:creationId xmlns:a16="http://schemas.microsoft.com/office/drawing/2014/main" id="{7F67FE0F-9AB1-1D40-B068-ECD95D57F1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31" name="Groep 30">
            <a:extLst>
              <a:ext uri="{FF2B5EF4-FFF2-40B4-BE49-F238E27FC236}">
                <a16:creationId xmlns:a16="http://schemas.microsoft.com/office/drawing/2014/main" id="{B04829C9-982E-AA4B-84D9-D93AF52D585C}"/>
              </a:ext>
            </a:extLst>
          </p:cNvPr>
          <p:cNvGrpSpPr/>
          <p:nvPr/>
        </p:nvGrpSpPr>
        <p:grpSpPr>
          <a:xfrm>
            <a:off x="3258118" y="4877127"/>
            <a:ext cx="2743200" cy="914400"/>
            <a:chOff x="1021914" y="767219"/>
            <a:chExt cx="2743200" cy="914400"/>
          </a:xfrm>
        </p:grpSpPr>
        <p:pic>
          <p:nvPicPr>
            <p:cNvPr id="32" name="Graphic 31" descr="Ei van dinosaurus met effen opvulling">
              <a:extLst>
                <a:ext uri="{FF2B5EF4-FFF2-40B4-BE49-F238E27FC236}">
                  <a16:creationId xmlns:a16="http://schemas.microsoft.com/office/drawing/2014/main" id="{02E80996-0D10-C247-98B1-28F3459D93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33" name="Graphic 32" descr="Ei van dinosaurus met effen opvulling">
              <a:extLst>
                <a:ext uri="{FF2B5EF4-FFF2-40B4-BE49-F238E27FC236}">
                  <a16:creationId xmlns:a16="http://schemas.microsoft.com/office/drawing/2014/main" id="{0BFB2B43-098C-5348-B19A-B1F9338E97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34" name="Graphic 33" descr="Ei van dinosaurus met effen opvulling">
              <a:extLst>
                <a:ext uri="{FF2B5EF4-FFF2-40B4-BE49-F238E27FC236}">
                  <a16:creationId xmlns:a16="http://schemas.microsoft.com/office/drawing/2014/main" id="{D110A86A-E6DE-4F4A-B779-1FBDB60C7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spTree>
    <p:extLst>
      <p:ext uri="{BB962C8B-B14F-4D97-AF65-F5344CB8AC3E}">
        <p14:creationId xmlns:p14="http://schemas.microsoft.com/office/powerpoint/2010/main" val="131350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348614" y="0"/>
            <a:ext cx="6638794" cy="4960307"/>
          </a:xfrm>
          <a:custGeom>
            <a:avLst/>
            <a:gdLst>
              <a:gd name="connsiteX0" fmla="*/ 599335 w 6638794"/>
              <a:gd name="connsiteY0" fmla="*/ 1649991 h 4960307"/>
              <a:gd name="connsiteX1" fmla="*/ 864118 w 6638794"/>
              <a:gd name="connsiteY1" fmla="*/ 793075 h 4960307"/>
              <a:gd name="connsiteX2" fmla="*/ 2152229 w 6638794"/>
              <a:gd name="connsiteY2" fmla="*/ 597303 h 4960307"/>
              <a:gd name="connsiteX3" fmla="*/ 3450943 w 6638794"/>
              <a:gd name="connsiteY3" fmla="*/ 394068 h 4960307"/>
              <a:gd name="connsiteX4" fmla="*/ 3956997 w 6638794"/>
              <a:gd name="connsiteY4" fmla="*/ 22964 h 4960307"/>
              <a:gd name="connsiteX5" fmla="*/ 4584609 w 6638794"/>
              <a:gd name="connsiteY5" fmla="*/ 284873 h 4960307"/>
              <a:gd name="connsiteX6" fmla="*/ 5449804 w 6638794"/>
              <a:gd name="connsiteY6" fmla="*/ 79227 h 4960307"/>
              <a:gd name="connsiteX7" fmla="*/ 5888548 w 6638794"/>
              <a:gd name="connsiteY7" fmla="*/ 640247 h 4960307"/>
              <a:gd name="connsiteX8" fmla="*/ 6451616 w 6638794"/>
              <a:gd name="connsiteY8" fmla="*/ 1184732 h 4960307"/>
              <a:gd name="connsiteX9" fmla="*/ 6426414 w 6638794"/>
              <a:gd name="connsiteY9" fmla="*/ 1775146 h 4960307"/>
              <a:gd name="connsiteX10" fmla="*/ 6610517 w 6638794"/>
              <a:gd name="connsiteY10" fmla="*/ 2677876 h 4960307"/>
              <a:gd name="connsiteX11" fmla="*/ 5748089 w 6638794"/>
              <a:gd name="connsiteY11" fmla="*/ 3468081 h 4960307"/>
              <a:gd name="connsiteX12" fmla="*/ 5439354 w 6638794"/>
              <a:gd name="connsiteY12" fmla="*/ 4145186 h 4960307"/>
              <a:gd name="connsiteX13" fmla="*/ 4388212 w 6638794"/>
              <a:gd name="connsiteY13" fmla="*/ 4227169 h 4960307"/>
              <a:gd name="connsiteX14" fmla="*/ 3637044 w 6638794"/>
              <a:gd name="connsiteY14" fmla="*/ 4949513 h 4960307"/>
              <a:gd name="connsiteX15" fmla="*/ 2532576 w 6638794"/>
              <a:gd name="connsiteY15" fmla="*/ 4508597 h 4960307"/>
              <a:gd name="connsiteX16" fmla="*/ 891934 w 6638794"/>
              <a:gd name="connsiteY16" fmla="*/ 4072963 h 4960307"/>
              <a:gd name="connsiteX17" fmla="*/ 170580 w 6638794"/>
              <a:gd name="connsiteY17" fmla="*/ 3588185 h 4960307"/>
              <a:gd name="connsiteX18" fmla="*/ 324716 w 6638794"/>
              <a:gd name="connsiteY18" fmla="*/ 2933814 h 4960307"/>
              <a:gd name="connsiteX19" fmla="*/ -769 w 6638794"/>
              <a:gd name="connsiteY19" fmla="*/ 2262451 h 4960307"/>
              <a:gd name="connsiteX20" fmla="*/ 593649 w 6638794"/>
              <a:gd name="connsiteY20" fmla="*/ 1665721 h 4960307"/>
              <a:gd name="connsiteX21" fmla="*/ 599335 w 6638794"/>
              <a:gd name="connsiteY21" fmla="*/ 1649991 h 4960307"/>
              <a:gd name="connsiteX0" fmla="*/ -1486395 w 6638794"/>
              <a:gd name="connsiteY0" fmla="*/ 4808075 h 4960307"/>
              <a:gd name="connsiteX1" fmla="*/ -1624181 w 6638794"/>
              <a:gd name="connsiteY1" fmla="*/ 4945861 h 4960307"/>
              <a:gd name="connsiteX2" fmla="*/ -1761967 w 6638794"/>
              <a:gd name="connsiteY2" fmla="*/ 4808075 h 4960307"/>
              <a:gd name="connsiteX3" fmla="*/ -1624181 w 6638794"/>
              <a:gd name="connsiteY3" fmla="*/ 4670289 h 4960307"/>
              <a:gd name="connsiteX4" fmla="*/ -1486395 w 6638794"/>
              <a:gd name="connsiteY4" fmla="*/ 4808075 h 4960307"/>
              <a:gd name="connsiteX0" fmla="*/ -719922 w 6638794"/>
              <a:gd name="connsiteY0" fmla="*/ 4512028 h 4960307"/>
              <a:gd name="connsiteX1" fmla="*/ -995495 w 6638794"/>
              <a:gd name="connsiteY1" fmla="*/ 4787601 h 4960307"/>
              <a:gd name="connsiteX2" fmla="*/ -1271068 w 6638794"/>
              <a:gd name="connsiteY2" fmla="*/ 4512028 h 4960307"/>
              <a:gd name="connsiteX3" fmla="*/ -995495 w 6638794"/>
              <a:gd name="connsiteY3" fmla="*/ 4236455 h 4960307"/>
              <a:gd name="connsiteX4" fmla="*/ -719922 w 6638794"/>
              <a:gd name="connsiteY4" fmla="*/ 4512028 h 4960307"/>
              <a:gd name="connsiteX0" fmla="*/ 295863 w 6638794"/>
              <a:gd name="connsiteY0" fmla="*/ 4098580 h 4960307"/>
              <a:gd name="connsiteX1" fmla="*/ -117496 w 6638794"/>
              <a:gd name="connsiteY1" fmla="*/ 4511939 h 4960307"/>
              <a:gd name="connsiteX2" fmla="*/ -530855 w 6638794"/>
              <a:gd name="connsiteY2" fmla="*/ 4098580 h 4960307"/>
              <a:gd name="connsiteX3" fmla="*/ -117496 w 6638794"/>
              <a:gd name="connsiteY3" fmla="*/ 3685221 h 4960307"/>
              <a:gd name="connsiteX4" fmla="*/ 295863 w 6638794"/>
              <a:gd name="connsiteY4" fmla="*/ 4098580 h 4960307"/>
              <a:gd name="connsiteX0" fmla="*/ 721200 w 6638794"/>
              <a:gd name="connsiteY0" fmla="*/ 3005693 h 4960307"/>
              <a:gd name="connsiteX1" fmla="*/ 331939 w 6638794"/>
              <a:gd name="connsiteY1" fmla="*/ 2914180 h 4960307"/>
              <a:gd name="connsiteX2" fmla="*/ 1064665 w 6638794"/>
              <a:gd name="connsiteY2" fmla="*/ 4007170 h 4960307"/>
              <a:gd name="connsiteX3" fmla="*/ 894393 w 6638794"/>
              <a:gd name="connsiteY3" fmla="*/ 4050917 h 4960307"/>
              <a:gd name="connsiteX4" fmla="*/ 2532269 w 6638794"/>
              <a:gd name="connsiteY4" fmla="*/ 4488388 h 4960307"/>
              <a:gd name="connsiteX5" fmla="*/ 2429614 w 6638794"/>
              <a:gd name="connsiteY5" fmla="*/ 4288598 h 4960307"/>
              <a:gd name="connsiteX6" fmla="*/ 4430011 w 6638794"/>
              <a:gd name="connsiteY6" fmla="*/ 3990176 h 4960307"/>
              <a:gd name="connsiteX7" fmla="*/ 4388980 w 6638794"/>
              <a:gd name="connsiteY7" fmla="*/ 4209371 h 4960307"/>
              <a:gd name="connsiteX8" fmla="*/ 5244800 w 6638794"/>
              <a:gd name="connsiteY8" fmla="*/ 2635622 h 4960307"/>
              <a:gd name="connsiteX9" fmla="*/ 5744400 w 6638794"/>
              <a:gd name="connsiteY9" fmla="*/ 3454991 h 4960307"/>
              <a:gd name="connsiteX10" fmla="*/ 6423340 w 6638794"/>
              <a:gd name="connsiteY10" fmla="*/ 1762975 h 4960307"/>
              <a:gd name="connsiteX11" fmla="*/ 6200818 w 6638794"/>
              <a:gd name="connsiteY11" fmla="*/ 2070239 h 4960307"/>
              <a:gd name="connsiteX12" fmla="*/ 5889470 w 6638794"/>
              <a:gd name="connsiteY12" fmla="*/ 623023 h 4960307"/>
              <a:gd name="connsiteX13" fmla="*/ 5901150 w 6638794"/>
              <a:gd name="connsiteY13" fmla="*/ 768158 h 4960307"/>
              <a:gd name="connsiteX14" fmla="*/ 4468584 w 6638794"/>
              <a:gd name="connsiteY14" fmla="*/ 453776 h 4960307"/>
              <a:gd name="connsiteX15" fmla="*/ 4582611 w 6638794"/>
              <a:gd name="connsiteY15" fmla="*/ 268683 h 4960307"/>
              <a:gd name="connsiteX16" fmla="*/ 3402535 w 6638794"/>
              <a:gd name="connsiteY16" fmla="*/ 541959 h 4960307"/>
              <a:gd name="connsiteX17" fmla="*/ 3457705 w 6638794"/>
              <a:gd name="connsiteY17" fmla="*/ 382356 h 4960307"/>
              <a:gd name="connsiteX18" fmla="*/ 2151461 w 6638794"/>
              <a:gd name="connsiteY18" fmla="*/ 596155 h 4960307"/>
              <a:gd name="connsiteX19" fmla="*/ 2351239 w 6638794"/>
              <a:gd name="connsiteY19" fmla="*/ 750935 h 4960307"/>
              <a:gd name="connsiteX20" fmla="*/ 634219 w 6638794"/>
              <a:gd name="connsiteY20" fmla="*/ 1812923 h 4960307"/>
              <a:gd name="connsiteX21" fmla="*/ 599335 w 6638794"/>
              <a:gd name="connsiteY21" fmla="*/ 1649991 h 496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38794" h="4960307" extrusionOk="0">
                <a:moveTo>
                  <a:pt x="599335" y="1649991"/>
                </a:moveTo>
                <a:cubicBezTo>
                  <a:pt x="515616" y="1312527"/>
                  <a:pt x="648461" y="1026710"/>
                  <a:pt x="864118" y="793075"/>
                </a:cubicBezTo>
                <a:cubicBezTo>
                  <a:pt x="1239405" y="437210"/>
                  <a:pt x="1719657" y="346778"/>
                  <a:pt x="2152229" y="597303"/>
                </a:cubicBezTo>
                <a:cubicBezTo>
                  <a:pt x="2345622" y="166586"/>
                  <a:pt x="3044471" y="90010"/>
                  <a:pt x="3450943" y="394068"/>
                </a:cubicBezTo>
                <a:cubicBezTo>
                  <a:pt x="3535424" y="185572"/>
                  <a:pt x="3782474" y="75377"/>
                  <a:pt x="3956997" y="22964"/>
                </a:cubicBezTo>
                <a:cubicBezTo>
                  <a:pt x="4247132" y="-5806"/>
                  <a:pt x="4450930" y="60542"/>
                  <a:pt x="4584609" y="284873"/>
                </a:cubicBezTo>
                <a:cubicBezTo>
                  <a:pt x="4732656" y="20805"/>
                  <a:pt x="5100107" y="-7453"/>
                  <a:pt x="5449804" y="79227"/>
                </a:cubicBezTo>
                <a:cubicBezTo>
                  <a:pt x="5676630" y="151979"/>
                  <a:pt x="5810459" y="437409"/>
                  <a:pt x="5888548" y="640247"/>
                </a:cubicBezTo>
                <a:cubicBezTo>
                  <a:pt x="6171002" y="723424"/>
                  <a:pt x="6414823" y="930190"/>
                  <a:pt x="6451616" y="1184732"/>
                </a:cubicBezTo>
                <a:cubicBezTo>
                  <a:pt x="6465526" y="1370225"/>
                  <a:pt x="6544011" y="1619801"/>
                  <a:pt x="6426414" y="1775146"/>
                </a:cubicBezTo>
                <a:cubicBezTo>
                  <a:pt x="6626260" y="2040681"/>
                  <a:pt x="6692092" y="2406874"/>
                  <a:pt x="6610517" y="2677876"/>
                </a:cubicBezTo>
                <a:cubicBezTo>
                  <a:pt x="6537416" y="3140907"/>
                  <a:pt x="6211994" y="3462706"/>
                  <a:pt x="5748089" y="3468081"/>
                </a:cubicBezTo>
                <a:cubicBezTo>
                  <a:pt x="5782277" y="3696699"/>
                  <a:pt x="5641781" y="3936047"/>
                  <a:pt x="5439354" y="4145186"/>
                </a:cubicBezTo>
                <a:cubicBezTo>
                  <a:pt x="5046974" y="4419427"/>
                  <a:pt x="4664466" y="4399348"/>
                  <a:pt x="4388212" y="4227169"/>
                </a:cubicBezTo>
                <a:cubicBezTo>
                  <a:pt x="4174698" y="4579331"/>
                  <a:pt x="3956962" y="4783518"/>
                  <a:pt x="3637044" y="4949513"/>
                </a:cubicBezTo>
                <a:cubicBezTo>
                  <a:pt x="3215628" y="5040770"/>
                  <a:pt x="2751369" y="4890046"/>
                  <a:pt x="2532576" y="4508597"/>
                </a:cubicBezTo>
                <a:cubicBezTo>
                  <a:pt x="1900501" y="4969413"/>
                  <a:pt x="1353956" y="4759230"/>
                  <a:pt x="891934" y="4072963"/>
                </a:cubicBezTo>
                <a:cubicBezTo>
                  <a:pt x="565123" y="4157785"/>
                  <a:pt x="283090" y="3894201"/>
                  <a:pt x="170580" y="3588185"/>
                </a:cubicBezTo>
                <a:cubicBezTo>
                  <a:pt x="68309" y="3414946"/>
                  <a:pt x="149920" y="3109725"/>
                  <a:pt x="324716" y="2933814"/>
                </a:cubicBezTo>
                <a:cubicBezTo>
                  <a:pt x="98606" y="2803266"/>
                  <a:pt x="-50435" y="2541962"/>
                  <a:pt x="-769" y="2262451"/>
                </a:cubicBezTo>
                <a:cubicBezTo>
                  <a:pt x="49893" y="1870831"/>
                  <a:pt x="234274" y="1695543"/>
                  <a:pt x="593649" y="1665721"/>
                </a:cubicBezTo>
                <a:cubicBezTo>
                  <a:pt x="595923" y="1660810"/>
                  <a:pt x="597381" y="1655605"/>
                  <a:pt x="599335" y="1649991"/>
                </a:cubicBezTo>
                <a:close/>
              </a:path>
              <a:path w="6638794" h="4960307" extrusionOk="0">
                <a:moveTo>
                  <a:pt x="-1486395" y="4808075"/>
                </a:moveTo>
                <a:cubicBezTo>
                  <a:pt x="-1495975" y="4903404"/>
                  <a:pt x="-1559285" y="4931000"/>
                  <a:pt x="-1624181" y="4945861"/>
                </a:cubicBezTo>
                <a:cubicBezTo>
                  <a:pt x="-1686726" y="4950107"/>
                  <a:pt x="-1762983" y="4863080"/>
                  <a:pt x="-1761967" y="4808075"/>
                </a:cubicBezTo>
                <a:cubicBezTo>
                  <a:pt x="-1747647" y="4740999"/>
                  <a:pt x="-1711538" y="4672760"/>
                  <a:pt x="-1624181" y="4670289"/>
                </a:cubicBezTo>
                <a:cubicBezTo>
                  <a:pt x="-1554241" y="4689484"/>
                  <a:pt x="-1490250" y="4719837"/>
                  <a:pt x="-1486395" y="4808075"/>
                </a:cubicBezTo>
                <a:close/>
              </a:path>
              <a:path w="6638794" h="4960307" extrusionOk="0">
                <a:moveTo>
                  <a:pt x="-719922" y="4512028"/>
                </a:moveTo>
                <a:cubicBezTo>
                  <a:pt x="-715753" y="4661091"/>
                  <a:pt x="-820739" y="4748431"/>
                  <a:pt x="-995495" y="4787601"/>
                </a:cubicBezTo>
                <a:cubicBezTo>
                  <a:pt x="-1159176" y="4783198"/>
                  <a:pt x="-1252979" y="4646436"/>
                  <a:pt x="-1271068" y="4512028"/>
                </a:cubicBezTo>
                <a:cubicBezTo>
                  <a:pt x="-1300084" y="4376103"/>
                  <a:pt x="-1143320" y="4248294"/>
                  <a:pt x="-995495" y="4236455"/>
                </a:cubicBezTo>
                <a:cubicBezTo>
                  <a:pt x="-823279" y="4232482"/>
                  <a:pt x="-728887" y="4393379"/>
                  <a:pt x="-719922" y="4512028"/>
                </a:cubicBezTo>
                <a:close/>
              </a:path>
              <a:path w="6638794" h="4960307" extrusionOk="0">
                <a:moveTo>
                  <a:pt x="295863" y="4098580"/>
                </a:moveTo>
                <a:cubicBezTo>
                  <a:pt x="348379" y="4341935"/>
                  <a:pt x="91730" y="4449780"/>
                  <a:pt x="-117496" y="4511939"/>
                </a:cubicBezTo>
                <a:cubicBezTo>
                  <a:pt x="-285345" y="4513860"/>
                  <a:pt x="-507405" y="4351170"/>
                  <a:pt x="-530855" y="4098580"/>
                </a:cubicBezTo>
                <a:cubicBezTo>
                  <a:pt x="-500817" y="3899051"/>
                  <a:pt x="-336896" y="3706956"/>
                  <a:pt x="-117496" y="3685221"/>
                </a:cubicBezTo>
                <a:cubicBezTo>
                  <a:pt x="135623" y="3709782"/>
                  <a:pt x="261840" y="3824790"/>
                  <a:pt x="295863" y="4098580"/>
                </a:cubicBezTo>
                <a:close/>
              </a:path>
              <a:path w="6638794" h="4960307" fill="none" extrusionOk="0">
                <a:moveTo>
                  <a:pt x="721200" y="3005693"/>
                </a:moveTo>
                <a:cubicBezTo>
                  <a:pt x="570251" y="3031475"/>
                  <a:pt x="482903" y="2992063"/>
                  <a:pt x="331939" y="2914180"/>
                </a:cubicBezTo>
                <a:moveTo>
                  <a:pt x="1064665" y="4007170"/>
                </a:moveTo>
                <a:cubicBezTo>
                  <a:pt x="1019611" y="4019184"/>
                  <a:pt x="949574" y="4038286"/>
                  <a:pt x="894393" y="4050917"/>
                </a:cubicBezTo>
                <a:moveTo>
                  <a:pt x="2532269" y="4488388"/>
                </a:moveTo>
                <a:cubicBezTo>
                  <a:pt x="2472059" y="4434610"/>
                  <a:pt x="2457080" y="4362740"/>
                  <a:pt x="2429614" y="4288598"/>
                </a:cubicBezTo>
                <a:moveTo>
                  <a:pt x="4430011" y="3990176"/>
                </a:moveTo>
                <a:cubicBezTo>
                  <a:pt x="4416193" y="4055514"/>
                  <a:pt x="4413215" y="4134676"/>
                  <a:pt x="4388980" y="4209371"/>
                </a:cubicBezTo>
                <a:moveTo>
                  <a:pt x="5244800" y="2635622"/>
                </a:moveTo>
                <a:cubicBezTo>
                  <a:pt x="5582402" y="2824540"/>
                  <a:pt x="5799759" y="3115867"/>
                  <a:pt x="5744400" y="3454991"/>
                </a:cubicBezTo>
                <a:moveTo>
                  <a:pt x="6423340" y="1762975"/>
                </a:moveTo>
                <a:cubicBezTo>
                  <a:pt x="6368646" y="1883210"/>
                  <a:pt x="6296693" y="1964879"/>
                  <a:pt x="6200818" y="2070239"/>
                </a:cubicBezTo>
                <a:moveTo>
                  <a:pt x="5889470" y="623023"/>
                </a:moveTo>
                <a:cubicBezTo>
                  <a:pt x="5898319" y="666903"/>
                  <a:pt x="5903169" y="715776"/>
                  <a:pt x="5901150" y="768158"/>
                </a:cubicBezTo>
                <a:moveTo>
                  <a:pt x="4468584" y="453776"/>
                </a:moveTo>
                <a:cubicBezTo>
                  <a:pt x="4484564" y="387855"/>
                  <a:pt x="4544243" y="311487"/>
                  <a:pt x="4582611" y="268683"/>
                </a:cubicBezTo>
                <a:moveTo>
                  <a:pt x="3402535" y="541959"/>
                </a:moveTo>
                <a:cubicBezTo>
                  <a:pt x="3416375" y="485035"/>
                  <a:pt x="3442994" y="432214"/>
                  <a:pt x="3457705" y="382356"/>
                </a:cubicBezTo>
                <a:moveTo>
                  <a:pt x="2151461" y="596155"/>
                </a:moveTo>
                <a:cubicBezTo>
                  <a:pt x="2228775" y="620825"/>
                  <a:pt x="2297368" y="667415"/>
                  <a:pt x="2351239" y="750935"/>
                </a:cubicBezTo>
                <a:moveTo>
                  <a:pt x="634219" y="1812923"/>
                </a:moveTo>
                <a:cubicBezTo>
                  <a:pt x="615298" y="1775010"/>
                  <a:pt x="600738" y="1698819"/>
                  <a:pt x="599335" y="1649991"/>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4"/>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6354871" y="776613"/>
            <a:ext cx="4626279" cy="3407079"/>
          </a:xfrm>
        </p:spPr>
        <p:txBody>
          <a:bodyPr>
            <a:noAutofit/>
          </a:bodyPr>
          <a:lstStyle/>
          <a:p>
            <a:r>
              <a:rPr lang="nl-NL" sz="2400" dirty="0">
                <a:latin typeface="HELLOWHOANELLY" panose="02000603000000000000" pitchFamily="2" charset="0"/>
                <a:ea typeface="HELLOWHOANELLY" panose="02000603000000000000" pitchFamily="2" charset="0"/>
              </a:rPr>
              <a:t>Bedenk met je leermaatje een tafelsom (tafel 1 t/m 10) die we nog niet samen hebben geoefend en leg deze neer op tafel met de paaseitjes. Schrijf jullie tafelsom op een van jullie wisbordje en </a:t>
            </a:r>
            <a:br>
              <a:rPr lang="nl-NL" sz="2400" dirty="0">
                <a:latin typeface="HELLOWHOANELLY" panose="02000603000000000000" pitchFamily="2" charset="0"/>
                <a:ea typeface="HELLOWHOANELLY" panose="02000603000000000000" pitchFamily="2" charset="0"/>
              </a:rPr>
            </a:br>
            <a:r>
              <a:rPr lang="nl-NL" sz="2400" dirty="0">
                <a:latin typeface="HELLOWHOANELLY" panose="02000603000000000000" pitchFamily="2" charset="0"/>
                <a:ea typeface="HELLOWHOANELLY" panose="02000603000000000000" pitchFamily="2" charset="0"/>
              </a:rPr>
              <a:t>leg deze op de kop erbij.</a:t>
            </a:r>
            <a:br>
              <a:rPr lang="nl-NL" sz="2400" dirty="0">
                <a:latin typeface="HELLOWHOANELLY" panose="02000603000000000000" pitchFamily="2" charset="0"/>
                <a:ea typeface="HELLOWHOANELLY" panose="02000603000000000000" pitchFamily="2" charset="0"/>
              </a:rPr>
            </a:br>
            <a:br>
              <a:rPr lang="nl-NL" sz="2400" dirty="0">
                <a:latin typeface="HELLOWHOANELLY" panose="02000603000000000000" pitchFamily="2" charset="0"/>
                <a:ea typeface="HELLOWHOANELLY" panose="02000603000000000000" pitchFamily="2" charset="0"/>
              </a:rPr>
            </a:br>
            <a:r>
              <a:rPr lang="nl-NL" sz="2400" dirty="0">
                <a:latin typeface="HELLOWHOANELLY" panose="02000603000000000000" pitchFamily="2" charset="0"/>
                <a:ea typeface="HELLOWHOANELLY" panose="02000603000000000000" pitchFamily="2" charset="0"/>
              </a:rPr>
              <a:t>Schrijf op het werkblad de som van elk tweetal.</a:t>
            </a:r>
          </a:p>
        </p:txBody>
      </p:sp>
      <p:pic>
        <p:nvPicPr>
          <p:cNvPr id="4" name="Onlinemedia 3" descr="3 Minute Countdown timer (Minimal)">
            <a:hlinkClick r:id="" action="ppaction://media"/>
            <a:extLst>
              <a:ext uri="{FF2B5EF4-FFF2-40B4-BE49-F238E27FC236}">
                <a16:creationId xmlns:a16="http://schemas.microsoft.com/office/drawing/2014/main" id="{C35F4D24-1097-1F4C-91E4-6B1BE4B01024}"/>
              </a:ext>
            </a:extLst>
          </p:cNvPr>
          <p:cNvPicPr>
            <a:picLocks noRot="1" noChangeAspect="1"/>
          </p:cNvPicPr>
          <p:nvPr>
            <a:videoFile r:link="rId1"/>
          </p:nvPr>
        </p:nvPicPr>
        <p:blipFill rotWithShape="1">
          <a:blip r:embed="rId5"/>
          <a:srcRect t="4831"/>
          <a:stretch/>
        </p:blipFill>
        <p:spPr>
          <a:xfrm>
            <a:off x="9131474" y="5247193"/>
            <a:ext cx="2855934" cy="1535650"/>
          </a:xfrm>
          <a:prstGeom prst="rect">
            <a:avLst/>
          </a:prstGeom>
        </p:spPr>
      </p:pic>
    </p:spTree>
    <p:extLst>
      <p:ext uri="{BB962C8B-B14F-4D97-AF65-F5344CB8AC3E}">
        <p14:creationId xmlns:p14="http://schemas.microsoft.com/office/powerpoint/2010/main" val="29278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EC0DBD6-CD55-BB42-8912-C1588BFE2068}"/>
              </a:ext>
            </a:extLst>
          </p:cNvPr>
          <p:cNvGraphicFramePr>
            <a:graphicFrameLocks noGrp="1"/>
          </p:cNvGraphicFramePr>
          <p:nvPr>
            <p:extLst>
              <p:ext uri="{D42A27DB-BD31-4B8C-83A1-F6EECF244321}">
                <p14:modId xmlns:p14="http://schemas.microsoft.com/office/powerpoint/2010/main" val="1935457431"/>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48752291"/>
                    </a:ext>
                  </a:extLst>
                </a:gridCol>
                <a:gridCol w="2438400">
                  <a:extLst>
                    <a:ext uri="{9D8B030D-6E8A-4147-A177-3AD203B41FA5}">
                      <a16:colId xmlns:a16="http://schemas.microsoft.com/office/drawing/2014/main" val="1616762204"/>
                    </a:ext>
                  </a:extLst>
                </a:gridCol>
                <a:gridCol w="2438400">
                  <a:extLst>
                    <a:ext uri="{9D8B030D-6E8A-4147-A177-3AD203B41FA5}">
                      <a16:colId xmlns:a16="http://schemas.microsoft.com/office/drawing/2014/main" val="1068339643"/>
                    </a:ext>
                  </a:extLst>
                </a:gridCol>
                <a:gridCol w="2438400">
                  <a:extLst>
                    <a:ext uri="{9D8B030D-6E8A-4147-A177-3AD203B41FA5}">
                      <a16:colId xmlns:a16="http://schemas.microsoft.com/office/drawing/2014/main" val="1511257517"/>
                    </a:ext>
                  </a:extLst>
                </a:gridCol>
                <a:gridCol w="2438400">
                  <a:extLst>
                    <a:ext uri="{9D8B030D-6E8A-4147-A177-3AD203B41FA5}">
                      <a16:colId xmlns:a16="http://schemas.microsoft.com/office/drawing/2014/main" val="2797527837"/>
                    </a:ext>
                  </a:extLst>
                </a:gridCol>
              </a:tblGrid>
              <a:tr h="2286000">
                <a:tc>
                  <a:txBody>
                    <a:bodyPr/>
                    <a:lstStyle/>
                    <a:p>
                      <a:r>
                        <a:rPr lang="nl-NL" sz="4000" dirty="0">
                          <a:latin typeface="KG Chasing Cars" panose="02000000000000000000" pitchFamily="2" charset="77"/>
                        </a:rPr>
                        <a:t>1</a:t>
                      </a:r>
                    </a:p>
                  </a:txBody>
                  <a:tcPr/>
                </a:tc>
                <a:tc>
                  <a:txBody>
                    <a:bodyPr/>
                    <a:lstStyle/>
                    <a:p>
                      <a:r>
                        <a:rPr lang="nl-NL" sz="4000" dirty="0">
                          <a:latin typeface="KG Chasing Cars" panose="02000000000000000000" pitchFamily="2" charset="77"/>
                        </a:rPr>
                        <a:t>2</a:t>
                      </a:r>
                    </a:p>
                  </a:txBody>
                  <a:tcPr/>
                </a:tc>
                <a:tc>
                  <a:txBody>
                    <a:bodyPr/>
                    <a:lstStyle/>
                    <a:p>
                      <a:r>
                        <a:rPr lang="nl-NL" sz="4000" dirty="0">
                          <a:latin typeface="KG Chasing Cars" panose="02000000000000000000" pitchFamily="2" charset="77"/>
                        </a:rPr>
                        <a:t>3</a:t>
                      </a:r>
                    </a:p>
                  </a:txBody>
                  <a:tcPr/>
                </a:tc>
                <a:tc>
                  <a:txBody>
                    <a:bodyPr/>
                    <a:lstStyle/>
                    <a:p>
                      <a:r>
                        <a:rPr lang="nl-NL" sz="4000" dirty="0">
                          <a:latin typeface="KG Chasing Cars" panose="02000000000000000000" pitchFamily="2" charset="77"/>
                        </a:rPr>
                        <a:t>4</a:t>
                      </a:r>
                    </a:p>
                  </a:txBody>
                  <a:tcPr/>
                </a:tc>
                <a:tc>
                  <a:txBody>
                    <a:bodyPr/>
                    <a:lstStyle/>
                    <a:p>
                      <a:r>
                        <a:rPr lang="nl-NL" sz="4000" dirty="0">
                          <a:latin typeface="KG Chasing Cars" panose="02000000000000000000" pitchFamily="2" charset="77"/>
                        </a:rPr>
                        <a:t>5</a:t>
                      </a:r>
                    </a:p>
                  </a:txBody>
                  <a:tcPr/>
                </a:tc>
                <a:extLst>
                  <a:ext uri="{0D108BD9-81ED-4DB2-BD59-A6C34878D82A}">
                    <a16:rowId xmlns:a16="http://schemas.microsoft.com/office/drawing/2014/main" val="1349067689"/>
                  </a:ext>
                </a:extLst>
              </a:tr>
              <a:tr h="2286000">
                <a:tc>
                  <a:txBody>
                    <a:bodyPr/>
                    <a:lstStyle/>
                    <a:p>
                      <a:r>
                        <a:rPr lang="nl-NL" sz="4000" dirty="0">
                          <a:latin typeface="KG Chasing Cars" panose="02000000000000000000" pitchFamily="2" charset="77"/>
                        </a:rPr>
                        <a:t>6</a:t>
                      </a:r>
                    </a:p>
                  </a:txBody>
                  <a:tcPr/>
                </a:tc>
                <a:tc>
                  <a:txBody>
                    <a:bodyPr/>
                    <a:lstStyle/>
                    <a:p>
                      <a:r>
                        <a:rPr lang="nl-NL" sz="4000" dirty="0">
                          <a:latin typeface="KG Chasing Cars" panose="02000000000000000000" pitchFamily="2" charset="77"/>
                        </a:rPr>
                        <a:t>7</a:t>
                      </a:r>
                    </a:p>
                  </a:txBody>
                  <a:tcPr/>
                </a:tc>
                <a:tc>
                  <a:txBody>
                    <a:bodyPr/>
                    <a:lstStyle/>
                    <a:p>
                      <a:r>
                        <a:rPr lang="nl-NL" sz="4000" dirty="0">
                          <a:latin typeface="KG Chasing Cars" panose="02000000000000000000" pitchFamily="2" charset="77"/>
                        </a:rPr>
                        <a:t>8</a:t>
                      </a:r>
                    </a:p>
                  </a:txBody>
                  <a:tcPr/>
                </a:tc>
                <a:tc>
                  <a:txBody>
                    <a:bodyPr/>
                    <a:lstStyle/>
                    <a:p>
                      <a:r>
                        <a:rPr lang="nl-NL" sz="4000" dirty="0">
                          <a:latin typeface="KG Chasing Cars" panose="02000000000000000000" pitchFamily="2" charset="77"/>
                        </a:rPr>
                        <a:t>9</a:t>
                      </a:r>
                    </a:p>
                  </a:txBody>
                  <a:tcPr/>
                </a:tc>
                <a:tc>
                  <a:txBody>
                    <a:bodyPr/>
                    <a:lstStyle/>
                    <a:p>
                      <a:r>
                        <a:rPr lang="nl-NL" sz="4000" dirty="0">
                          <a:latin typeface="KG Chasing Cars" panose="02000000000000000000" pitchFamily="2" charset="77"/>
                        </a:rPr>
                        <a:t>10</a:t>
                      </a:r>
                    </a:p>
                  </a:txBody>
                  <a:tcPr/>
                </a:tc>
                <a:extLst>
                  <a:ext uri="{0D108BD9-81ED-4DB2-BD59-A6C34878D82A}">
                    <a16:rowId xmlns:a16="http://schemas.microsoft.com/office/drawing/2014/main" val="267549250"/>
                  </a:ext>
                </a:extLst>
              </a:tr>
              <a:tr h="2286000">
                <a:tc>
                  <a:txBody>
                    <a:bodyPr/>
                    <a:lstStyle/>
                    <a:p>
                      <a:r>
                        <a:rPr lang="nl-NL" sz="4000" dirty="0">
                          <a:latin typeface="KG Chasing Cars" panose="02000000000000000000" pitchFamily="2" charset="77"/>
                        </a:rPr>
                        <a:t>11</a:t>
                      </a:r>
                    </a:p>
                  </a:txBody>
                  <a:tcPr/>
                </a:tc>
                <a:tc>
                  <a:txBody>
                    <a:bodyPr/>
                    <a:lstStyle/>
                    <a:p>
                      <a:r>
                        <a:rPr lang="nl-NL" sz="4000" dirty="0">
                          <a:latin typeface="KG Chasing Cars" panose="02000000000000000000" pitchFamily="2" charset="77"/>
                        </a:rPr>
                        <a:t>12</a:t>
                      </a:r>
                    </a:p>
                  </a:txBody>
                  <a:tcPr/>
                </a:tc>
                <a:tc>
                  <a:txBody>
                    <a:bodyPr/>
                    <a:lstStyle/>
                    <a:p>
                      <a:r>
                        <a:rPr lang="nl-NL" sz="4000" dirty="0">
                          <a:latin typeface="KG Chasing Cars" panose="02000000000000000000" pitchFamily="2" charset="77"/>
                        </a:rPr>
                        <a:t>13</a:t>
                      </a:r>
                    </a:p>
                  </a:txBody>
                  <a:tcPr/>
                </a:tc>
                <a:tc>
                  <a:txBody>
                    <a:bodyPr/>
                    <a:lstStyle/>
                    <a:p>
                      <a:r>
                        <a:rPr lang="nl-NL" sz="4000" dirty="0">
                          <a:latin typeface="KG Chasing Cars" panose="02000000000000000000" pitchFamily="2" charset="77"/>
                        </a:rPr>
                        <a:t>14</a:t>
                      </a:r>
                    </a:p>
                  </a:txBody>
                  <a:tcPr/>
                </a:tc>
                <a:tc>
                  <a:txBody>
                    <a:bodyPr/>
                    <a:lstStyle/>
                    <a:p>
                      <a:r>
                        <a:rPr lang="nl-NL" sz="4000" dirty="0">
                          <a:latin typeface="KG Chasing Cars" panose="02000000000000000000" pitchFamily="2" charset="77"/>
                        </a:rPr>
                        <a:t>15</a:t>
                      </a:r>
                    </a:p>
                  </a:txBody>
                  <a:tcPr/>
                </a:tc>
                <a:extLst>
                  <a:ext uri="{0D108BD9-81ED-4DB2-BD59-A6C34878D82A}">
                    <a16:rowId xmlns:a16="http://schemas.microsoft.com/office/drawing/2014/main" val="791781174"/>
                  </a:ext>
                </a:extLst>
              </a:tr>
            </a:tbl>
          </a:graphicData>
        </a:graphic>
      </p:graphicFrame>
    </p:spTree>
    <p:extLst>
      <p:ext uri="{BB962C8B-B14F-4D97-AF65-F5344CB8AC3E}">
        <p14:creationId xmlns:p14="http://schemas.microsoft.com/office/powerpoint/2010/main" val="373996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5">
            <a:extLst>
              <a:ext uri="{FF2B5EF4-FFF2-40B4-BE49-F238E27FC236}">
                <a16:creationId xmlns:a16="http://schemas.microsoft.com/office/drawing/2014/main" id="{4EC0DBD6-CD55-BB42-8912-C1588BFE2068}"/>
              </a:ext>
            </a:extLst>
          </p:cNvPr>
          <p:cNvGraphicFramePr>
            <a:graphicFrameLocks noGrp="1"/>
          </p:cNvGraphicFramePr>
          <p:nvPr>
            <p:extLst>
              <p:ext uri="{D42A27DB-BD31-4B8C-83A1-F6EECF244321}">
                <p14:modId xmlns:p14="http://schemas.microsoft.com/office/powerpoint/2010/main" val="3493270285"/>
              </p:ext>
            </p:extLst>
          </p:nvPr>
        </p:nvGraphicFramePr>
        <p:xfrm>
          <a:off x="0" y="0"/>
          <a:ext cx="12192000" cy="685800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348752291"/>
                    </a:ext>
                  </a:extLst>
                </a:gridCol>
                <a:gridCol w="2438400">
                  <a:extLst>
                    <a:ext uri="{9D8B030D-6E8A-4147-A177-3AD203B41FA5}">
                      <a16:colId xmlns:a16="http://schemas.microsoft.com/office/drawing/2014/main" val="1616762204"/>
                    </a:ext>
                  </a:extLst>
                </a:gridCol>
                <a:gridCol w="2438400">
                  <a:extLst>
                    <a:ext uri="{9D8B030D-6E8A-4147-A177-3AD203B41FA5}">
                      <a16:colId xmlns:a16="http://schemas.microsoft.com/office/drawing/2014/main" val="1068339643"/>
                    </a:ext>
                  </a:extLst>
                </a:gridCol>
                <a:gridCol w="2438400">
                  <a:extLst>
                    <a:ext uri="{9D8B030D-6E8A-4147-A177-3AD203B41FA5}">
                      <a16:colId xmlns:a16="http://schemas.microsoft.com/office/drawing/2014/main" val="1511257517"/>
                    </a:ext>
                  </a:extLst>
                </a:gridCol>
                <a:gridCol w="2438400">
                  <a:extLst>
                    <a:ext uri="{9D8B030D-6E8A-4147-A177-3AD203B41FA5}">
                      <a16:colId xmlns:a16="http://schemas.microsoft.com/office/drawing/2014/main" val="2797527837"/>
                    </a:ext>
                  </a:extLst>
                </a:gridCol>
              </a:tblGrid>
              <a:tr h="2286000">
                <a:tc>
                  <a:txBody>
                    <a:bodyPr/>
                    <a:lstStyle/>
                    <a:p>
                      <a:pPr algn="ctr"/>
                      <a:r>
                        <a:rPr lang="nl-NL" sz="13800" dirty="0">
                          <a:latin typeface="KG Chasing Cars" panose="02000000000000000000" pitchFamily="2" charset="77"/>
                        </a:rPr>
                        <a:t>1</a:t>
                      </a:r>
                    </a:p>
                  </a:txBody>
                  <a:tcPr/>
                </a:tc>
                <a:tc>
                  <a:txBody>
                    <a:bodyPr/>
                    <a:lstStyle/>
                    <a:p>
                      <a:pPr algn="ctr"/>
                      <a:r>
                        <a:rPr lang="nl-NL" sz="13800" dirty="0">
                          <a:latin typeface="KG Chasing Cars" panose="02000000000000000000" pitchFamily="2" charset="77"/>
                        </a:rPr>
                        <a:t>2</a:t>
                      </a:r>
                    </a:p>
                  </a:txBody>
                  <a:tcPr/>
                </a:tc>
                <a:tc>
                  <a:txBody>
                    <a:bodyPr/>
                    <a:lstStyle/>
                    <a:p>
                      <a:pPr algn="ctr"/>
                      <a:r>
                        <a:rPr lang="nl-NL" sz="13800" dirty="0">
                          <a:latin typeface="KG Chasing Cars" panose="02000000000000000000" pitchFamily="2" charset="77"/>
                        </a:rPr>
                        <a:t>3</a:t>
                      </a:r>
                    </a:p>
                  </a:txBody>
                  <a:tcPr/>
                </a:tc>
                <a:tc>
                  <a:txBody>
                    <a:bodyPr/>
                    <a:lstStyle/>
                    <a:p>
                      <a:pPr algn="ctr"/>
                      <a:r>
                        <a:rPr lang="nl-NL" sz="13800" dirty="0">
                          <a:latin typeface="KG Chasing Cars" panose="02000000000000000000" pitchFamily="2" charset="77"/>
                        </a:rPr>
                        <a:t>4</a:t>
                      </a:r>
                    </a:p>
                  </a:txBody>
                  <a:tcPr/>
                </a:tc>
                <a:tc>
                  <a:txBody>
                    <a:bodyPr/>
                    <a:lstStyle/>
                    <a:p>
                      <a:pPr algn="ctr"/>
                      <a:r>
                        <a:rPr lang="nl-NL" sz="13800" dirty="0">
                          <a:latin typeface="KG Chasing Cars" panose="02000000000000000000" pitchFamily="2" charset="77"/>
                        </a:rPr>
                        <a:t>5</a:t>
                      </a:r>
                    </a:p>
                  </a:txBody>
                  <a:tcPr/>
                </a:tc>
                <a:extLst>
                  <a:ext uri="{0D108BD9-81ED-4DB2-BD59-A6C34878D82A}">
                    <a16:rowId xmlns:a16="http://schemas.microsoft.com/office/drawing/2014/main" val="1349067689"/>
                  </a:ext>
                </a:extLst>
              </a:tr>
              <a:tr h="2286000">
                <a:tc>
                  <a:txBody>
                    <a:bodyPr/>
                    <a:lstStyle/>
                    <a:p>
                      <a:pPr algn="ctr"/>
                      <a:r>
                        <a:rPr lang="nl-NL" sz="13800" dirty="0">
                          <a:latin typeface="KG Chasing Cars" panose="02000000000000000000" pitchFamily="2" charset="77"/>
                        </a:rPr>
                        <a:t>6</a:t>
                      </a:r>
                    </a:p>
                  </a:txBody>
                  <a:tcPr/>
                </a:tc>
                <a:tc>
                  <a:txBody>
                    <a:bodyPr/>
                    <a:lstStyle/>
                    <a:p>
                      <a:pPr algn="ctr"/>
                      <a:r>
                        <a:rPr lang="nl-NL" sz="13800" dirty="0">
                          <a:latin typeface="KG Chasing Cars" panose="02000000000000000000" pitchFamily="2" charset="77"/>
                        </a:rPr>
                        <a:t>7</a:t>
                      </a:r>
                    </a:p>
                  </a:txBody>
                  <a:tcPr/>
                </a:tc>
                <a:tc>
                  <a:txBody>
                    <a:bodyPr/>
                    <a:lstStyle/>
                    <a:p>
                      <a:pPr algn="ctr"/>
                      <a:r>
                        <a:rPr lang="nl-NL" sz="13800" dirty="0">
                          <a:latin typeface="KG Chasing Cars" panose="02000000000000000000" pitchFamily="2" charset="77"/>
                        </a:rPr>
                        <a:t>8</a:t>
                      </a:r>
                    </a:p>
                  </a:txBody>
                  <a:tcPr/>
                </a:tc>
                <a:tc>
                  <a:txBody>
                    <a:bodyPr/>
                    <a:lstStyle/>
                    <a:p>
                      <a:pPr algn="ctr"/>
                      <a:r>
                        <a:rPr lang="nl-NL" sz="13800" dirty="0">
                          <a:latin typeface="KG Chasing Cars" panose="02000000000000000000" pitchFamily="2" charset="77"/>
                        </a:rPr>
                        <a:t>9</a:t>
                      </a:r>
                    </a:p>
                  </a:txBody>
                  <a:tcPr/>
                </a:tc>
                <a:tc>
                  <a:txBody>
                    <a:bodyPr/>
                    <a:lstStyle/>
                    <a:p>
                      <a:pPr algn="ctr"/>
                      <a:r>
                        <a:rPr lang="nl-NL" sz="13800" dirty="0">
                          <a:latin typeface="KG Chasing Cars" panose="02000000000000000000" pitchFamily="2" charset="77"/>
                        </a:rPr>
                        <a:t>10</a:t>
                      </a:r>
                    </a:p>
                  </a:txBody>
                  <a:tcPr/>
                </a:tc>
                <a:extLst>
                  <a:ext uri="{0D108BD9-81ED-4DB2-BD59-A6C34878D82A}">
                    <a16:rowId xmlns:a16="http://schemas.microsoft.com/office/drawing/2014/main" val="267549250"/>
                  </a:ext>
                </a:extLst>
              </a:tr>
              <a:tr h="2286000">
                <a:tc>
                  <a:txBody>
                    <a:bodyPr/>
                    <a:lstStyle/>
                    <a:p>
                      <a:pPr algn="ctr"/>
                      <a:r>
                        <a:rPr lang="nl-NL" sz="13800" dirty="0">
                          <a:latin typeface="KG Chasing Cars" panose="02000000000000000000" pitchFamily="2" charset="77"/>
                        </a:rPr>
                        <a:t>11</a:t>
                      </a:r>
                    </a:p>
                  </a:txBody>
                  <a:tcPr/>
                </a:tc>
                <a:tc>
                  <a:txBody>
                    <a:bodyPr/>
                    <a:lstStyle/>
                    <a:p>
                      <a:pPr algn="ctr"/>
                      <a:r>
                        <a:rPr lang="nl-NL" sz="13800" dirty="0">
                          <a:latin typeface="KG Chasing Cars" panose="02000000000000000000" pitchFamily="2" charset="77"/>
                        </a:rPr>
                        <a:t>12</a:t>
                      </a:r>
                    </a:p>
                  </a:txBody>
                  <a:tcPr/>
                </a:tc>
                <a:tc>
                  <a:txBody>
                    <a:bodyPr/>
                    <a:lstStyle/>
                    <a:p>
                      <a:pPr algn="ctr"/>
                      <a:r>
                        <a:rPr lang="nl-NL" sz="13800" dirty="0">
                          <a:latin typeface="KG Chasing Cars" panose="02000000000000000000" pitchFamily="2" charset="77"/>
                        </a:rPr>
                        <a:t>13</a:t>
                      </a:r>
                    </a:p>
                  </a:txBody>
                  <a:tcPr/>
                </a:tc>
                <a:tc>
                  <a:txBody>
                    <a:bodyPr/>
                    <a:lstStyle/>
                    <a:p>
                      <a:pPr algn="ctr"/>
                      <a:r>
                        <a:rPr lang="nl-NL" sz="13800" dirty="0">
                          <a:latin typeface="KG Chasing Cars" panose="02000000000000000000" pitchFamily="2" charset="77"/>
                        </a:rPr>
                        <a:t>14</a:t>
                      </a:r>
                    </a:p>
                  </a:txBody>
                  <a:tcPr/>
                </a:tc>
                <a:tc>
                  <a:txBody>
                    <a:bodyPr/>
                    <a:lstStyle/>
                    <a:p>
                      <a:pPr algn="ctr"/>
                      <a:r>
                        <a:rPr lang="nl-NL" sz="13800" dirty="0">
                          <a:latin typeface="KG Chasing Cars" panose="02000000000000000000" pitchFamily="2" charset="77"/>
                        </a:rPr>
                        <a:t>15</a:t>
                      </a:r>
                    </a:p>
                  </a:txBody>
                  <a:tcPr/>
                </a:tc>
                <a:extLst>
                  <a:ext uri="{0D108BD9-81ED-4DB2-BD59-A6C34878D82A}">
                    <a16:rowId xmlns:a16="http://schemas.microsoft.com/office/drawing/2014/main" val="791781174"/>
                  </a:ext>
                </a:extLst>
              </a:tr>
            </a:tbl>
          </a:graphicData>
        </a:graphic>
      </p:graphicFrame>
    </p:spTree>
    <p:extLst>
      <p:ext uri="{BB962C8B-B14F-4D97-AF65-F5344CB8AC3E}">
        <p14:creationId xmlns:p14="http://schemas.microsoft.com/office/powerpoint/2010/main" val="42480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6248399" y="1415442"/>
            <a:ext cx="4438389" cy="2225458"/>
          </a:xfrm>
        </p:spPr>
        <p:txBody>
          <a:bodyPr>
            <a:noAutofit/>
          </a:bodyPr>
          <a:lstStyle/>
          <a:p>
            <a:r>
              <a:rPr lang="nl-NL" sz="3600" dirty="0">
                <a:latin typeface="HELLOWHOANELLY" panose="02000603000000000000" pitchFamily="2" charset="0"/>
                <a:ea typeface="HELLOWHOANELLY" panose="02000603000000000000" pitchFamily="2" charset="0"/>
              </a:rPr>
              <a:t>Ik leer tafelsommen in groepjes neerleggen met paaseitjes.</a:t>
            </a:r>
          </a:p>
        </p:txBody>
      </p:sp>
    </p:spTree>
    <p:extLst>
      <p:ext uri="{BB962C8B-B14F-4D97-AF65-F5344CB8AC3E}">
        <p14:creationId xmlns:p14="http://schemas.microsoft.com/office/powerpoint/2010/main" val="7921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5704430" y="1415442"/>
            <a:ext cx="5526327" cy="2225458"/>
          </a:xfrm>
        </p:spPr>
        <p:txBody>
          <a:bodyPr>
            <a:normAutofit/>
          </a:bodyPr>
          <a:lstStyle/>
          <a:p>
            <a:r>
              <a:rPr lang="nl-NL" b="1" dirty="0">
                <a:latin typeface="PBCENTRALPERK" panose="02000603000000000000" pitchFamily="2" charset="0"/>
                <a:ea typeface="PBCENTRALPERK" panose="02000603000000000000" pitchFamily="2" charset="0"/>
              </a:rPr>
              <a:t>Leg neer</a:t>
            </a:r>
            <a:r>
              <a:rPr lang="nl-NL" sz="2000" b="1" dirty="0">
                <a:latin typeface="PBCENTRALPERK" panose="02000603000000000000" pitchFamily="2" charset="0"/>
                <a:ea typeface="PBCENTRALPERK" panose="02000603000000000000" pitchFamily="2" charset="0"/>
              </a:rPr>
              <a:t> </a:t>
            </a:r>
            <a:br>
              <a:rPr lang="nl-NL" sz="2000" b="1" dirty="0">
                <a:latin typeface="PBCENTRALPERK" panose="02000603000000000000" pitchFamily="2" charset="0"/>
                <a:ea typeface="PBCENTRALPERK" panose="02000603000000000000" pitchFamily="2" charset="0"/>
              </a:rPr>
            </a:br>
            <a:br>
              <a:rPr lang="nl-NL" sz="2000" b="1" dirty="0">
                <a:latin typeface="PBCENTRALPERK" panose="02000603000000000000" pitchFamily="2" charset="0"/>
                <a:ea typeface="PBCENTRALPERK" panose="02000603000000000000" pitchFamily="2" charset="0"/>
              </a:rPr>
            </a:br>
            <a:r>
              <a:rPr lang="nl-NL" b="1" dirty="0">
                <a:latin typeface="PBCENTRALPERK" panose="02000603000000000000" pitchFamily="2" charset="0"/>
                <a:ea typeface="PBCENTRALPERK" panose="02000603000000000000" pitchFamily="2" charset="0"/>
              </a:rPr>
              <a:t>3 x 2</a:t>
            </a:r>
          </a:p>
        </p:txBody>
      </p:sp>
    </p:spTree>
    <p:extLst>
      <p:ext uri="{BB962C8B-B14F-4D97-AF65-F5344CB8AC3E}">
        <p14:creationId xmlns:p14="http://schemas.microsoft.com/office/powerpoint/2010/main" val="15166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vectorafbeeldingen, illustratie&#10;&#10;Automatisch gegenereerde beschrijving">
            <a:extLst>
              <a:ext uri="{FF2B5EF4-FFF2-40B4-BE49-F238E27FC236}">
                <a16:creationId xmlns:a16="http://schemas.microsoft.com/office/drawing/2014/main" id="{11A8A9BF-2249-5846-9F88-7B6507D90082}"/>
              </a:ext>
            </a:extLst>
          </p:cNvPr>
          <p:cNvPicPr>
            <a:picLocks noChangeAspect="1"/>
          </p:cNvPicPr>
          <p:nvPr/>
        </p:nvPicPr>
        <p:blipFill>
          <a:blip r:embed="rId2"/>
          <a:stretch>
            <a:fillRect/>
          </a:stretch>
        </p:blipFill>
        <p:spPr>
          <a:xfrm>
            <a:off x="7435857" y="458962"/>
            <a:ext cx="4838646" cy="6858000"/>
          </a:xfrm>
          <a:prstGeom prst="rect">
            <a:avLst/>
          </a:prstGeom>
        </p:spPr>
      </p:pic>
      <p:grpSp>
        <p:nvGrpSpPr>
          <p:cNvPr id="20" name="Groep 19">
            <a:extLst>
              <a:ext uri="{FF2B5EF4-FFF2-40B4-BE49-F238E27FC236}">
                <a16:creationId xmlns:a16="http://schemas.microsoft.com/office/drawing/2014/main" id="{92E16022-89EA-9845-9C80-8E260167AD91}"/>
              </a:ext>
            </a:extLst>
          </p:cNvPr>
          <p:cNvGrpSpPr/>
          <p:nvPr/>
        </p:nvGrpSpPr>
        <p:grpSpPr>
          <a:xfrm>
            <a:off x="1028486" y="1276611"/>
            <a:ext cx="1828800" cy="914400"/>
            <a:chOff x="1028486" y="1276611"/>
            <a:chExt cx="1828800" cy="914400"/>
          </a:xfrm>
        </p:grpSpPr>
        <p:pic>
          <p:nvPicPr>
            <p:cNvPr id="8" name="Graphic 7" descr="Ei van dinosaurus met effen opvulling">
              <a:extLst>
                <a:ext uri="{FF2B5EF4-FFF2-40B4-BE49-F238E27FC236}">
                  <a16:creationId xmlns:a16="http://schemas.microsoft.com/office/drawing/2014/main" id="{C36BE2AE-98F0-984D-B748-F8BB44C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9" name="Graphic 8" descr="Ei van dinosaurus met effen opvulling">
              <a:extLst>
                <a:ext uri="{FF2B5EF4-FFF2-40B4-BE49-F238E27FC236}">
                  <a16:creationId xmlns:a16="http://schemas.microsoft.com/office/drawing/2014/main" id="{FCF0F6D3-9630-4C45-8E0B-B0C5250D2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21" name="Groep 20">
            <a:extLst>
              <a:ext uri="{FF2B5EF4-FFF2-40B4-BE49-F238E27FC236}">
                <a16:creationId xmlns:a16="http://schemas.microsoft.com/office/drawing/2014/main" id="{5F689B81-24E9-644C-B339-54E7BAF11D4B}"/>
              </a:ext>
            </a:extLst>
          </p:cNvPr>
          <p:cNvGrpSpPr/>
          <p:nvPr/>
        </p:nvGrpSpPr>
        <p:grpSpPr>
          <a:xfrm>
            <a:off x="1028486" y="2971800"/>
            <a:ext cx="1828800" cy="914400"/>
            <a:chOff x="1028486" y="1276611"/>
            <a:chExt cx="1828800" cy="914400"/>
          </a:xfrm>
        </p:grpSpPr>
        <p:pic>
          <p:nvPicPr>
            <p:cNvPr id="22" name="Graphic 21" descr="Ei van dinosaurus met effen opvulling">
              <a:extLst>
                <a:ext uri="{FF2B5EF4-FFF2-40B4-BE49-F238E27FC236}">
                  <a16:creationId xmlns:a16="http://schemas.microsoft.com/office/drawing/2014/main" id="{C33FFA83-7177-3246-B635-F953A30DDF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23" name="Graphic 22" descr="Ei van dinosaurus met effen opvulling">
              <a:extLst>
                <a:ext uri="{FF2B5EF4-FFF2-40B4-BE49-F238E27FC236}">
                  <a16:creationId xmlns:a16="http://schemas.microsoft.com/office/drawing/2014/main" id="{28221679-B51C-ED44-BCA7-7696C26D19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grpSp>
        <p:nvGrpSpPr>
          <p:cNvPr id="24" name="Groep 23">
            <a:extLst>
              <a:ext uri="{FF2B5EF4-FFF2-40B4-BE49-F238E27FC236}">
                <a16:creationId xmlns:a16="http://schemas.microsoft.com/office/drawing/2014/main" id="{AEE637D6-38AC-E441-B31C-C99B14ACD901}"/>
              </a:ext>
            </a:extLst>
          </p:cNvPr>
          <p:cNvGrpSpPr/>
          <p:nvPr/>
        </p:nvGrpSpPr>
        <p:grpSpPr>
          <a:xfrm>
            <a:off x="1028486" y="4666989"/>
            <a:ext cx="1828800" cy="914400"/>
            <a:chOff x="1028486" y="1276611"/>
            <a:chExt cx="1828800" cy="914400"/>
          </a:xfrm>
        </p:grpSpPr>
        <p:pic>
          <p:nvPicPr>
            <p:cNvPr id="25" name="Graphic 24" descr="Ei van dinosaurus met effen opvulling">
              <a:extLst>
                <a:ext uri="{FF2B5EF4-FFF2-40B4-BE49-F238E27FC236}">
                  <a16:creationId xmlns:a16="http://schemas.microsoft.com/office/drawing/2014/main" id="{22422658-D068-D847-A901-B4C914A26A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486" y="1276611"/>
              <a:ext cx="914400" cy="914400"/>
            </a:xfrm>
            <a:prstGeom prst="rect">
              <a:avLst/>
            </a:prstGeom>
          </p:spPr>
        </p:pic>
        <p:pic>
          <p:nvPicPr>
            <p:cNvPr id="26" name="Graphic 25" descr="Ei van dinosaurus met effen opvulling">
              <a:extLst>
                <a:ext uri="{FF2B5EF4-FFF2-40B4-BE49-F238E27FC236}">
                  <a16:creationId xmlns:a16="http://schemas.microsoft.com/office/drawing/2014/main" id="{DD2DBD42-E2BE-7D4E-858C-8A62A3433E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2886" y="1276611"/>
              <a:ext cx="914400" cy="914400"/>
            </a:xfrm>
            <a:prstGeom prst="rect">
              <a:avLst/>
            </a:prstGeom>
          </p:spPr>
        </p:pic>
      </p:grpSp>
    </p:spTree>
    <p:extLst>
      <p:ext uri="{BB962C8B-B14F-4D97-AF65-F5344CB8AC3E}">
        <p14:creationId xmlns:p14="http://schemas.microsoft.com/office/powerpoint/2010/main" val="348534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5704430" y="1415442"/>
            <a:ext cx="5526327" cy="2225458"/>
          </a:xfrm>
        </p:spPr>
        <p:txBody>
          <a:bodyPr>
            <a:normAutofit/>
          </a:bodyPr>
          <a:lstStyle/>
          <a:p>
            <a:r>
              <a:rPr lang="nl-NL" b="1" dirty="0">
                <a:latin typeface="PBCENTRALPERK" panose="02000603000000000000" pitchFamily="2" charset="0"/>
                <a:ea typeface="PBCENTRALPERK" panose="02000603000000000000" pitchFamily="2" charset="0"/>
              </a:rPr>
              <a:t>Leg neer</a:t>
            </a:r>
            <a:r>
              <a:rPr lang="nl-NL" sz="2000" b="1" dirty="0">
                <a:latin typeface="PBCENTRALPERK" panose="02000603000000000000" pitchFamily="2" charset="0"/>
                <a:ea typeface="PBCENTRALPERK" panose="02000603000000000000" pitchFamily="2" charset="0"/>
              </a:rPr>
              <a:t> </a:t>
            </a:r>
            <a:br>
              <a:rPr lang="nl-NL" sz="2000" b="1" dirty="0">
                <a:latin typeface="PBCENTRALPERK" panose="02000603000000000000" pitchFamily="2" charset="0"/>
                <a:ea typeface="PBCENTRALPERK" panose="02000603000000000000" pitchFamily="2" charset="0"/>
              </a:rPr>
            </a:br>
            <a:br>
              <a:rPr lang="nl-NL" sz="2000" b="1" dirty="0">
                <a:latin typeface="PBCENTRALPERK" panose="02000603000000000000" pitchFamily="2" charset="0"/>
                <a:ea typeface="PBCENTRALPERK" panose="02000603000000000000" pitchFamily="2" charset="0"/>
              </a:rPr>
            </a:br>
            <a:r>
              <a:rPr lang="nl-NL" b="1" dirty="0">
                <a:latin typeface="PBCENTRALPERK" panose="02000603000000000000" pitchFamily="2" charset="0"/>
                <a:ea typeface="PBCENTRALPERK" panose="02000603000000000000" pitchFamily="2" charset="0"/>
              </a:rPr>
              <a:t>6 x 3</a:t>
            </a:r>
          </a:p>
        </p:txBody>
      </p:sp>
    </p:spTree>
    <p:extLst>
      <p:ext uri="{BB962C8B-B14F-4D97-AF65-F5344CB8AC3E}">
        <p14:creationId xmlns:p14="http://schemas.microsoft.com/office/powerpoint/2010/main" val="91852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vectorafbeeldingen, illustratie&#10;&#10;Automatisch gegenereerde beschrijving">
            <a:extLst>
              <a:ext uri="{FF2B5EF4-FFF2-40B4-BE49-F238E27FC236}">
                <a16:creationId xmlns:a16="http://schemas.microsoft.com/office/drawing/2014/main" id="{11A8A9BF-2249-5846-9F88-7B6507D90082}"/>
              </a:ext>
            </a:extLst>
          </p:cNvPr>
          <p:cNvPicPr>
            <a:picLocks noChangeAspect="1"/>
          </p:cNvPicPr>
          <p:nvPr/>
        </p:nvPicPr>
        <p:blipFill>
          <a:blip r:embed="rId2"/>
          <a:stretch>
            <a:fillRect/>
          </a:stretch>
        </p:blipFill>
        <p:spPr>
          <a:xfrm>
            <a:off x="7435857" y="458962"/>
            <a:ext cx="4838646" cy="6858000"/>
          </a:xfrm>
          <a:prstGeom prst="rect">
            <a:avLst/>
          </a:prstGeom>
        </p:spPr>
      </p:pic>
      <p:grpSp>
        <p:nvGrpSpPr>
          <p:cNvPr id="11" name="Groep 10">
            <a:extLst>
              <a:ext uri="{FF2B5EF4-FFF2-40B4-BE49-F238E27FC236}">
                <a16:creationId xmlns:a16="http://schemas.microsoft.com/office/drawing/2014/main" id="{DEE2CE5E-1995-4143-AECD-67D107A91681}"/>
              </a:ext>
            </a:extLst>
          </p:cNvPr>
          <p:cNvGrpSpPr/>
          <p:nvPr/>
        </p:nvGrpSpPr>
        <p:grpSpPr>
          <a:xfrm>
            <a:off x="365998" y="184552"/>
            <a:ext cx="2743200" cy="914400"/>
            <a:chOff x="1021914" y="767219"/>
            <a:chExt cx="2743200" cy="914400"/>
          </a:xfrm>
        </p:grpSpPr>
        <p:pic>
          <p:nvPicPr>
            <p:cNvPr id="8" name="Graphic 7" descr="Ei van dinosaurus met effen opvulling">
              <a:extLst>
                <a:ext uri="{FF2B5EF4-FFF2-40B4-BE49-F238E27FC236}">
                  <a16:creationId xmlns:a16="http://schemas.microsoft.com/office/drawing/2014/main" id="{C36BE2AE-98F0-984D-B748-F8BB44C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9" name="Graphic 8" descr="Ei van dinosaurus met effen opvulling">
              <a:extLst>
                <a:ext uri="{FF2B5EF4-FFF2-40B4-BE49-F238E27FC236}">
                  <a16:creationId xmlns:a16="http://schemas.microsoft.com/office/drawing/2014/main" id="{FCF0F6D3-9630-4C45-8E0B-B0C5250D2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10" name="Graphic 9" descr="Ei van dinosaurus met effen opvulling">
              <a:extLst>
                <a:ext uri="{FF2B5EF4-FFF2-40B4-BE49-F238E27FC236}">
                  <a16:creationId xmlns:a16="http://schemas.microsoft.com/office/drawing/2014/main" id="{5CD10311-00B6-E448-A633-54A371335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12" name="Groep 11">
            <a:extLst>
              <a:ext uri="{FF2B5EF4-FFF2-40B4-BE49-F238E27FC236}">
                <a16:creationId xmlns:a16="http://schemas.microsoft.com/office/drawing/2014/main" id="{2A58BAD3-D294-4541-AC51-3D3515CC5CE1}"/>
              </a:ext>
            </a:extLst>
          </p:cNvPr>
          <p:cNvGrpSpPr/>
          <p:nvPr/>
        </p:nvGrpSpPr>
        <p:grpSpPr>
          <a:xfrm>
            <a:off x="365998" y="2514600"/>
            <a:ext cx="2743200" cy="914400"/>
            <a:chOff x="1021914" y="767219"/>
            <a:chExt cx="2743200" cy="914400"/>
          </a:xfrm>
        </p:grpSpPr>
        <p:pic>
          <p:nvPicPr>
            <p:cNvPr id="13" name="Graphic 12" descr="Ei van dinosaurus met effen opvulling">
              <a:extLst>
                <a:ext uri="{FF2B5EF4-FFF2-40B4-BE49-F238E27FC236}">
                  <a16:creationId xmlns:a16="http://schemas.microsoft.com/office/drawing/2014/main" id="{EB924AFD-B21C-CA46-9780-1B1D80102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14" name="Graphic 13" descr="Ei van dinosaurus met effen opvulling">
              <a:extLst>
                <a:ext uri="{FF2B5EF4-FFF2-40B4-BE49-F238E27FC236}">
                  <a16:creationId xmlns:a16="http://schemas.microsoft.com/office/drawing/2014/main" id="{7CE8E0E6-5562-B544-A9AA-D7197AA53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15" name="Graphic 14" descr="Ei van dinosaurus met effen opvulling">
              <a:extLst>
                <a:ext uri="{FF2B5EF4-FFF2-40B4-BE49-F238E27FC236}">
                  <a16:creationId xmlns:a16="http://schemas.microsoft.com/office/drawing/2014/main" id="{D33F5178-904F-9242-A1F6-469662BA6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16" name="Groep 15">
            <a:extLst>
              <a:ext uri="{FF2B5EF4-FFF2-40B4-BE49-F238E27FC236}">
                <a16:creationId xmlns:a16="http://schemas.microsoft.com/office/drawing/2014/main" id="{7484AACE-94AF-0B43-BD63-FE1A61ED3103}"/>
              </a:ext>
            </a:extLst>
          </p:cNvPr>
          <p:cNvGrpSpPr/>
          <p:nvPr/>
        </p:nvGrpSpPr>
        <p:grpSpPr>
          <a:xfrm>
            <a:off x="3921998" y="1344656"/>
            <a:ext cx="2743200" cy="914400"/>
            <a:chOff x="1021914" y="767219"/>
            <a:chExt cx="2743200" cy="914400"/>
          </a:xfrm>
        </p:grpSpPr>
        <p:pic>
          <p:nvPicPr>
            <p:cNvPr id="17" name="Graphic 16" descr="Ei van dinosaurus met effen opvulling">
              <a:extLst>
                <a:ext uri="{FF2B5EF4-FFF2-40B4-BE49-F238E27FC236}">
                  <a16:creationId xmlns:a16="http://schemas.microsoft.com/office/drawing/2014/main" id="{F2018BA4-421A-5E42-9E0B-8CB190257D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18" name="Graphic 17" descr="Ei van dinosaurus met effen opvulling">
              <a:extLst>
                <a:ext uri="{FF2B5EF4-FFF2-40B4-BE49-F238E27FC236}">
                  <a16:creationId xmlns:a16="http://schemas.microsoft.com/office/drawing/2014/main" id="{7A6CE33F-F6DE-1349-8D5B-07A0B6EFE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19" name="Graphic 18" descr="Ei van dinosaurus met effen opvulling">
              <a:extLst>
                <a:ext uri="{FF2B5EF4-FFF2-40B4-BE49-F238E27FC236}">
                  <a16:creationId xmlns:a16="http://schemas.microsoft.com/office/drawing/2014/main" id="{977F6CD1-2F26-844E-BD48-502DA63124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23" name="Groep 22">
            <a:extLst>
              <a:ext uri="{FF2B5EF4-FFF2-40B4-BE49-F238E27FC236}">
                <a16:creationId xmlns:a16="http://schemas.microsoft.com/office/drawing/2014/main" id="{ECB4B498-E5EC-2B46-92F3-9B754EFB776A}"/>
              </a:ext>
            </a:extLst>
          </p:cNvPr>
          <p:cNvGrpSpPr/>
          <p:nvPr/>
        </p:nvGrpSpPr>
        <p:grpSpPr>
          <a:xfrm>
            <a:off x="3921998" y="3593328"/>
            <a:ext cx="2743200" cy="914400"/>
            <a:chOff x="1021914" y="767219"/>
            <a:chExt cx="2743200" cy="914400"/>
          </a:xfrm>
        </p:grpSpPr>
        <p:pic>
          <p:nvPicPr>
            <p:cNvPr id="24" name="Graphic 23" descr="Ei van dinosaurus met effen opvulling">
              <a:extLst>
                <a:ext uri="{FF2B5EF4-FFF2-40B4-BE49-F238E27FC236}">
                  <a16:creationId xmlns:a16="http://schemas.microsoft.com/office/drawing/2014/main" id="{C37998F7-2049-CC4E-A274-27708E07C9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25" name="Graphic 24" descr="Ei van dinosaurus met effen opvulling">
              <a:extLst>
                <a:ext uri="{FF2B5EF4-FFF2-40B4-BE49-F238E27FC236}">
                  <a16:creationId xmlns:a16="http://schemas.microsoft.com/office/drawing/2014/main" id="{AEB4EF0C-6258-E64E-866F-321D07E8B7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26" name="Graphic 25" descr="Ei van dinosaurus met effen opvulling">
              <a:extLst>
                <a:ext uri="{FF2B5EF4-FFF2-40B4-BE49-F238E27FC236}">
                  <a16:creationId xmlns:a16="http://schemas.microsoft.com/office/drawing/2014/main" id="{9D698642-1799-2F48-A029-E8D4066FC8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27" name="Groep 26">
            <a:extLst>
              <a:ext uri="{FF2B5EF4-FFF2-40B4-BE49-F238E27FC236}">
                <a16:creationId xmlns:a16="http://schemas.microsoft.com/office/drawing/2014/main" id="{183EA0E3-6C34-184C-AEB7-C76CCEB941B0}"/>
              </a:ext>
            </a:extLst>
          </p:cNvPr>
          <p:cNvGrpSpPr/>
          <p:nvPr/>
        </p:nvGrpSpPr>
        <p:grpSpPr>
          <a:xfrm>
            <a:off x="365998" y="4844648"/>
            <a:ext cx="2743200" cy="914400"/>
            <a:chOff x="1021914" y="767219"/>
            <a:chExt cx="2743200" cy="914400"/>
          </a:xfrm>
        </p:grpSpPr>
        <p:pic>
          <p:nvPicPr>
            <p:cNvPr id="28" name="Graphic 27" descr="Ei van dinosaurus met effen opvulling">
              <a:extLst>
                <a:ext uri="{FF2B5EF4-FFF2-40B4-BE49-F238E27FC236}">
                  <a16:creationId xmlns:a16="http://schemas.microsoft.com/office/drawing/2014/main" id="{43D601F5-11C8-B344-9633-E7942E1D45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29" name="Graphic 28" descr="Ei van dinosaurus met effen opvulling">
              <a:extLst>
                <a:ext uri="{FF2B5EF4-FFF2-40B4-BE49-F238E27FC236}">
                  <a16:creationId xmlns:a16="http://schemas.microsoft.com/office/drawing/2014/main" id="{EFDE6780-3042-5A40-B928-FC61A2F125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30" name="Graphic 29" descr="Ei van dinosaurus met effen opvulling">
              <a:extLst>
                <a:ext uri="{FF2B5EF4-FFF2-40B4-BE49-F238E27FC236}">
                  <a16:creationId xmlns:a16="http://schemas.microsoft.com/office/drawing/2014/main" id="{7F67FE0F-9AB1-1D40-B068-ECD95D57F1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grpSp>
        <p:nvGrpSpPr>
          <p:cNvPr id="31" name="Groep 30">
            <a:extLst>
              <a:ext uri="{FF2B5EF4-FFF2-40B4-BE49-F238E27FC236}">
                <a16:creationId xmlns:a16="http://schemas.microsoft.com/office/drawing/2014/main" id="{B5248D55-C505-F64C-A37F-F79991AF9F0F}"/>
              </a:ext>
            </a:extLst>
          </p:cNvPr>
          <p:cNvGrpSpPr/>
          <p:nvPr/>
        </p:nvGrpSpPr>
        <p:grpSpPr>
          <a:xfrm>
            <a:off x="3921998" y="5842000"/>
            <a:ext cx="2743200" cy="914400"/>
            <a:chOff x="1021914" y="767219"/>
            <a:chExt cx="2743200" cy="914400"/>
          </a:xfrm>
        </p:grpSpPr>
        <p:pic>
          <p:nvPicPr>
            <p:cNvPr id="32" name="Graphic 31" descr="Ei van dinosaurus met effen opvulling">
              <a:extLst>
                <a:ext uri="{FF2B5EF4-FFF2-40B4-BE49-F238E27FC236}">
                  <a16:creationId xmlns:a16="http://schemas.microsoft.com/office/drawing/2014/main" id="{E0631D42-60E9-8944-B082-F670AF1F17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1914" y="767219"/>
              <a:ext cx="914400" cy="914400"/>
            </a:xfrm>
            <a:prstGeom prst="rect">
              <a:avLst/>
            </a:prstGeom>
          </p:spPr>
        </p:pic>
        <p:pic>
          <p:nvPicPr>
            <p:cNvPr id="33" name="Graphic 32" descr="Ei van dinosaurus met effen opvulling">
              <a:extLst>
                <a:ext uri="{FF2B5EF4-FFF2-40B4-BE49-F238E27FC236}">
                  <a16:creationId xmlns:a16="http://schemas.microsoft.com/office/drawing/2014/main" id="{F56AFC59-FECB-F54E-AE04-4C1E6798B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314" y="767219"/>
              <a:ext cx="914400" cy="914400"/>
            </a:xfrm>
            <a:prstGeom prst="rect">
              <a:avLst/>
            </a:prstGeom>
          </p:spPr>
        </p:pic>
        <p:pic>
          <p:nvPicPr>
            <p:cNvPr id="34" name="Graphic 33" descr="Ei van dinosaurus met effen opvulling">
              <a:extLst>
                <a:ext uri="{FF2B5EF4-FFF2-40B4-BE49-F238E27FC236}">
                  <a16:creationId xmlns:a16="http://schemas.microsoft.com/office/drawing/2014/main" id="{C27C75C5-DCF8-2B48-B367-6F12FE309B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0714" y="767219"/>
              <a:ext cx="914400" cy="914400"/>
            </a:xfrm>
            <a:prstGeom prst="rect">
              <a:avLst/>
            </a:prstGeom>
          </p:spPr>
        </p:pic>
      </p:grpSp>
    </p:spTree>
    <p:extLst>
      <p:ext uri="{BB962C8B-B14F-4D97-AF65-F5344CB8AC3E}">
        <p14:creationId xmlns:p14="http://schemas.microsoft.com/office/powerpoint/2010/main" val="1839227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5704430" y="1415442"/>
            <a:ext cx="5526327" cy="2225458"/>
          </a:xfrm>
        </p:spPr>
        <p:txBody>
          <a:bodyPr>
            <a:normAutofit/>
          </a:bodyPr>
          <a:lstStyle/>
          <a:p>
            <a:r>
              <a:rPr lang="nl-NL" b="1" dirty="0">
                <a:latin typeface="PBCENTRALPERK" panose="02000603000000000000" pitchFamily="2" charset="0"/>
                <a:ea typeface="PBCENTRALPERK" panose="02000603000000000000" pitchFamily="2" charset="0"/>
              </a:rPr>
              <a:t>Leg neer</a:t>
            </a:r>
            <a:r>
              <a:rPr lang="nl-NL" sz="2000" b="1" dirty="0">
                <a:latin typeface="PBCENTRALPERK" panose="02000603000000000000" pitchFamily="2" charset="0"/>
                <a:ea typeface="PBCENTRALPERK" panose="02000603000000000000" pitchFamily="2" charset="0"/>
              </a:rPr>
              <a:t> </a:t>
            </a:r>
            <a:br>
              <a:rPr lang="nl-NL" sz="2000" b="1" dirty="0">
                <a:latin typeface="PBCENTRALPERK" panose="02000603000000000000" pitchFamily="2" charset="0"/>
                <a:ea typeface="PBCENTRALPERK" panose="02000603000000000000" pitchFamily="2" charset="0"/>
              </a:rPr>
            </a:br>
            <a:br>
              <a:rPr lang="nl-NL" sz="2000" b="1" dirty="0">
                <a:latin typeface="PBCENTRALPERK" panose="02000603000000000000" pitchFamily="2" charset="0"/>
                <a:ea typeface="PBCENTRALPERK" panose="02000603000000000000" pitchFamily="2" charset="0"/>
              </a:rPr>
            </a:br>
            <a:r>
              <a:rPr lang="nl-NL" b="1" dirty="0">
                <a:latin typeface="PBCENTRALPERK" panose="02000603000000000000" pitchFamily="2" charset="0"/>
                <a:ea typeface="PBCENTRALPERK" panose="02000603000000000000" pitchFamily="2" charset="0"/>
              </a:rPr>
              <a:t> 4 x 5 </a:t>
            </a:r>
          </a:p>
        </p:txBody>
      </p:sp>
    </p:spTree>
    <p:extLst>
      <p:ext uri="{BB962C8B-B14F-4D97-AF65-F5344CB8AC3E}">
        <p14:creationId xmlns:p14="http://schemas.microsoft.com/office/powerpoint/2010/main" val="311380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tekst, vectorafbeeldingen, illustratie&#10;&#10;Automatisch gegenereerde beschrijving">
            <a:extLst>
              <a:ext uri="{FF2B5EF4-FFF2-40B4-BE49-F238E27FC236}">
                <a16:creationId xmlns:a16="http://schemas.microsoft.com/office/drawing/2014/main" id="{11A8A9BF-2249-5846-9F88-7B6507D90082}"/>
              </a:ext>
            </a:extLst>
          </p:cNvPr>
          <p:cNvPicPr>
            <a:picLocks noChangeAspect="1"/>
          </p:cNvPicPr>
          <p:nvPr/>
        </p:nvPicPr>
        <p:blipFill>
          <a:blip r:embed="rId2"/>
          <a:stretch>
            <a:fillRect/>
          </a:stretch>
        </p:blipFill>
        <p:spPr>
          <a:xfrm>
            <a:off x="7435857" y="458962"/>
            <a:ext cx="4838646" cy="6858000"/>
          </a:xfrm>
          <a:prstGeom prst="rect">
            <a:avLst/>
          </a:prstGeom>
        </p:spPr>
      </p:pic>
      <p:grpSp>
        <p:nvGrpSpPr>
          <p:cNvPr id="2" name="Groep 1">
            <a:extLst>
              <a:ext uri="{FF2B5EF4-FFF2-40B4-BE49-F238E27FC236}">
                <a16:creationId xmlns:a16="http://schemas.microsoft.com/office/drawing/2014/main" id="{6118198C-7D66-9645-AE82-60F02AAEB982}"/>
              </a:ext>
            </a:extLst>
          </p:cNvPr>
          <p:cNvGrpSpPr/>
          <p:nvPr/>
        </p:nvGrpSpPr>
        <p:grpSpPr>
          <a:xfrm>
            <a:off x="518438" y="2094979"/>
            <a:ext cx="4572000" cy="914400"/>
            <a:chOff x="1270000" y="2971800"/>
            <a:chExt cx="4572000" cy="914400"/>
          </a:xfrm>
        </p:grpSpPr>
        <p:pic>
          <p:nvPicPr>
            <p:cNvPr id="8" name="Graphic 7" descr="Ei van dinosaurus met effen opvulling">
              <a:extLst>
                <a:ext uri="{FF2B5EF4-FFF2-40B4-BE49-F238E27FC236}">
                  <a16:creationId xmlns:a16="http://schemas.microsoft.com/office/drawing/2014/main" id="{C36BE2AE-98F0-984D-B748-F8BB44CFB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000" y="2971800"/>
              <a:ext cx="914400" cy="914400"/>
            </a:xfrm>
            <a:prstGeom prst="rect">
              <a:avLst/>
            </a:prstGeom>
          </p:spPr>
        </p:pic>
        <p:pic>
          <p:nvPicPr>
            <p:cNvPr id="9" name="Graphic 8" descr="Ei van dinosaurus met effen opvulling">
              <a:extLst>
                <a:ext uri="{FF2B5EF4-FFF2-40B4-BE49-F238E27FC236}">
                  <a16:creationId xmlns:a16="http://schemas.microsoft.com/office/drawing/2014/main" id="{FCF0F6D3-9630-4C45-8E0B-B0C5250D20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4400" y="2971800"/>
              <a:ext cx="914400" cy="914400"/>
            </a:xfrm>
            <a:prstGeom prst="rect">
              <a:avLst/>
            </a:prstGeom>
          </p:spPr>
        </p:pic>
        <p:pic>
          <p:nvPicPr>
            <p:cNvPr id="12" name="Graphic 11" descr="Ei van dinosaurus met effen opvulling">
              <a:extLst>
                <a:ext uri="{FF2B5EF4-FFF2-40B4-BE49-F238E27FC236}">
                  <a16:creationId xmlns:a16="http://schemas.microsoft.com/office/drawing/2014/main" id="{0414EDC5-4566-7147-B9FE-8003D3D5D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800" y="2971800"/>
              <a:ext cx="914400" cy="914400"/>
            </a:xfrm>
            <a:prstGeom prst="rect">
              <a:avLst/>
            </a:prstGeom>
          </p:spPr>
        </p:pic>
        <p:pic>
          <p:nvPicPr>
            <p:cNvPr id="13" name="Graphic 12" descr="Ei van dinosaurus met effen opvulling">
              <a:extLst>
                <a:ext uri="{FF2B5EF4-FFF2-40B4-BE49-F238E27FC236}">
                  <a16:creationId xmlns:a16="http://schemas.microsoft.com/office/drawing/2014/main" id="{77525BAE-3F54-E240-A007-08CAA2F8A8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5162" y="2971800"/>
              <a:ext cx="914400" cy="914400"/>
            </a:xfrm>
            <a:prstGeom prst="rect">
              <a:avLst/>
            </a:prstGeom>
          </p:spPr>
        </p:pic>
        <p:pic>
          <p:nvPicPr>
            <p:cNvPr id="14" name="Graphic 13" descr="Ei van dinosaurus met effen opvulling">
              <a:extLst>
                <a:ext uri="{FF2B5EF4-FFF2-40B4-BE49-F238E27FC236}">
                  <a16:creationId xmlns:a16="http://schemas.microsoft.com/office/drawing/2014/main" id="{33F4DA4D-D60E-2848-80A2-9F2DF820C6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2971800"/>
              <a:ext cx="914400" cy="914400"/>
            </a:xfrm>
            <a:prstGeom prst="rect">
              <a:avLst/>
            </a:prstGeom>
          </p:spPr>
        </p:pic>
      </p:grpSp>
      <p:grpSp>
        <p:nvGrpSpPr>
          <p:cNvPr id="16" name="Groep 15">
            <a:extLst>
              <a:ext uri="{FF2B5EF4-FFF2-40B4-BE49-F238E27FC236}">
                <a16:creationId xmlns:a16="http://schemas.microsoft.com/office/drawing/2014/main" id="{B3DA0D26-7564-5248-BA9F-3B94C0AEC46D}"/>
              </a:ext>
            </a:extLst>
          </p:cNvPr>
          <p:cNvGrpSpPr/>
          <p:nvPr/>
        </p:nvGrpSpPr>
        <p:grpSpPr>
          <a:xfrm>
            <a:off x="518438" y="756782"/>
            <a:ext cx="4572000" cy="914400"/>
            <a:chOff x="1270000" y="2971800"/>
            <a:chExt cx="4572000" cy="914400"/>
          </a:xfrm>
        </p:grpSpPr>
        <p:pic>
          <p:nvPicPr>
            <p:cNvPr id="17" name="Graphic 16" descr="Ei van dinosaurus met effen opvulling">
              <a:extLst>
                <a:ext uri="{FF2B5EF4-FFF2-40B4-BE49-F238E27FC236}">
                  <a16:creationId xmlns:a16="http://schemas.microsoft.com/office/drawing/2014/main" id="{F94196FF-E347-E44E-82FC-414B3DFE60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000" y="2971800"/>
              <a:ext cx="914400" cy="914400"/>
            </a:xfrm>
            <a:prstGeom prst="rect">
              <a:avLst/>
            </a:prstGeom>
          </p:spPr>
        </p:pic>
        <p:pic>
          <p:nvPicPr>
            <p:cNvPr id="18" name="Graphic 17" descr="Ei van dinosaurus met effen opvulling">
              <a:extLst>
                <a:ext uri="{FF2B5EF4-FFF2-40B4-BE49-F238E27FC236}">
                  <a16:creationId xmlns:a16="http://schemas.microsoft.com/office/drawing/2014/main" id="{406A0DBC-F23A-2D42-A313-78A29A357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4400" y="2971800"/>
              <a:ext cx="914400" cy="914400"/>
            </a:xfrm>
            <a:prstGeom prst="rect">
              <a:avLst/>
            </a:prstGeom>
          </p:spPr>
        </p:pic>
        <p:pic>
          <p:nvPicPr>
            <p:cNvPr id="19" name="Graphic 18" descr="Ei van dinosaurus met effen opvulling">
              <a:extLst>
                <a:ext uri="{FF2B5EF4-FFF2-40B4-BE49-F238E27FC236}">
                  <a16:creationId xmlns:a16="http://schemas.microsoft.com/office/drawing/2014/main" id="{02039192-53FC-B14C-B3DA-11EFE09817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800" y="2971800"/>
              <a:ext cx="914400" cy="914400"/>
            </a:xfrm>
            <a:prstGeom prst="rect">
              <a:avLst/>
            </a:prstGeom>
          </p:spPr>
        </p:pic>
        <p:pic>
          <p:nvPicPr>
            <p:cNvPr id="27" name="Graphic 26" descr="Ei van dinosaurus met effen opvulling">
              <a:extLst>
                <a:ext uri="{FF2B5EF4-FFF2-40B4-BE49-F238E27FC236}">
                  <a16:creationId xmlns:a16="http://schemas.microsoft.com/office/drawing/2014/main" id="{11CAFA99-529D-164D-AFDF-9BC62FA66B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5162" y="2971800"/>
              <a:ext cx="914400" cy="914400"/>
            </a:xfrm>
            <a:prstGeom prst="rect">
              <a:avLst/>
            </a:prstGeom>
          </p:spPr>
        </p:pic>
        <p:pic>
          <p:nvPicPr>
            <p:cNvPr id="28" name="Graphic 27" descr="Ei van dinosaurus met effen opvulling">
              <a:extLst>
                <a:ext uri="{FF2B5EF4-FFF2-40B4-BE49-F238E27FC236}">
                  <a16:creationId xmlns:a16="http://schemas.microsoft.com/office/drawing/2014/main" id="{B332F075-6403-534C-BC0A-A5D23EE86D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2971800"/>
              <a:ext cx="914400" cy="914400"/>
            </a:xfrm>
            <a:prstGeom prst="rect">
              <a:avLst/>
            </a:prstGeom>
          </p:spPr>
        </p:pic>
      </p:grpSp>
      <p:grpSp>
        <p:nvGrpSpPr>
          <p:cNvPr id="29" name="Groep 28">
            <a:extLst>
              <a:ext uri="{FF2B5EF4-FFF2-40B4-BE49-F238E27FC236}">
                <a16:creationId xmlns:a16="http://schemas.microsoft.com/office/drawing/2014/main" id="{D72E50EA-10D0-2A4F-B35B-633CB875D0A4}"/>
              </a:ext>
            </a:extLst>
          </p:cNvPr>
          <p:cNvGrpSpPr/>
          <p:nvPr/>
        </p:nvGrpSpPr>
        <p:grpSpPr>
          <a:xfrm>
            <a:off x="518438" y="3430762"/>
            <a:ext cx="4572000" cy="914400"/>
            <a:chOff x="1270000" y="2971800"/>
            <a:chExt cx="4572000" cy="914400"/>
          </a:xfrm>
        </p:grpSpPr>
        <p:pic>
          <p:nvPicPr>
            <p:cNvPr id="30" name="Graphic 29" descr="Ei van dinosaurus met effen opvulling">
              <a:extLst>
                <a:ext uri="{FF2B5EF4-FFF2-40B4-BE49-F238E27FC236}">
                  <a16:creationId xmlns:a16="http://schemas.microsoft.com/office/drawing/2014/main" id="{C91B9F93-10B9-BA43-BAFE-38F95CCCE3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000" y="2971800"/>
              <a:ext cx="914400" cy="914400"/>
            </a:xfrm>
            <a:prstGeom prst="rect">
              <a:avLst/>
            </a:prstGeom>
          </p:spPr>
        </p:pic>
        <p:pic>
          <p:nvPicPr>
            <p:cNvPr id="31" name="Graphic 30" descr="Ei van dinosaurus met effen opvulling">
              <a:extLst>
                <a:ext uri="{FF2B5EF4-FFF2-40B4-BE49-F238E27FC236}">
                  <a16:creationId xmlns:a16="http://schemas.microsoft.com/office/drawing/2014/main" id="{5EB81436-EABF-A74B-AAE6-4792A4F74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4400" y="2971800"/>
              <a:ext cx="914400" cy="914400"/>
            </a:xfrm>
            <a:prstGeom prst="rect">
              <a:avLst/>
            </a:prstGeom>
          </p:spPr>
        </p:pic>
        <p:pic>
          <p:nvPicPr>
            <p:cNvPr id="32" name="Graphic 31" descr="Ei van dinosaurus met effen opvulling">
              <a:extLst>
                <a:ext uri="{FF2B5EF4-FFF2-40B4-BE49-F238E27FC236}">
                  <a16:creationId xmlns:a16="http://schemas.microsoft.com/office/drawing/2014/main" id="{22ACF3C8-7A85-1745-8301-295566B33E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800" y="2971800"/>
              <a:ext cx="914400" cy="914400"/>
            </a:xfrm>
            <a:prstGeom prst="rect">
              <a:avLst/>
            </a:prstGeom>
          </p:spPr>
        </p:pic>
        <p:pic>
          <p:nvPicPr>
            <p:cNvPr id="33" name="Graphic 32" descr="Ei van dinosaurus met effen opvulling">
              <a:extLst>
                <a:ext uri="{FF2B5EF4-FFF2-40B4-BE49-F238E27FC236}">
                  <a16:creationId xmlns:a16="http://schemas.microsoft.com/office/drawing/2014/main" id="{AF69ED89-A2F3-BA42-BA58-0D7F069810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5162" y="2971800"/>
              <a:ext cx="914400" cy="914400"/>
            </a:xfrm>
            <a:prstGeom prst="rect">
              <a:avLst/>
            </a:prstGeom>
          </p:spPr>
        </p:pic>
        <p:pic>
          <p:nvPicPr>
            <p:cNvPr id="34" name="Graphic 33" descr="Ei van dinosaurus met effen opvulling">
              <a:extLst>
                <a:ext uri="{FF2B5EF4-FFF2-40B4-BE49-F238E27FC236}">
                  <a16:creationId xmlns:a16="http://schemas.microsoft.com/office/drawing/2014/main" id="{06CB622E-1F50-E243-AC57-1A3B77E9B8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2971800"/>
              <a:ext cx="914400" cy="914400"/>
            </a:xfrm>
            <a:prstGeom prst="rect">
              <a:avLst/>
            </a:prstGeom>
          </p:spPr>
        </p:pic>
      </p:grpSp>
      <p:grpSp>
        <p:nvGrpSpPr>
          <p:cNvPr id="35" name="Groep 34">
            <a:extLst>
              <a:ext uri="{FF2B5EF4-FFF2-40B4-BE49-F238E27FC236}">
                <a16:creationId xmlns:a16="http://schemas.microsoft.com/office/drawing/2014/main" id="{F1253706-E29A-924B-96B4-C1501C93006B}"/>
              </a:ext>
            </a:extLst>
          </p:cNvPr>
          <p:cNvGrpSpPr/>
          <p:nvPr/>
        </p:nvGrpSpPr>
        <p:grpSpPr>
          <a:xfrm>
            <a:off x="518438" y="4766545"/>
            <a:ext cx="4572000" cy="914400"/>
            <a:chOff x="1270000" y="2971800"/>
            <a:chExt cx="4572000" cy="914400"/>
          </a:xfrm>
        </p:grpSpPr>
        <p:pic>
          <p:nvPicPr>
            <p:cNvPr id="36" name="Graphic 35" descr="Ei van dinosaurus met effen opvulling">
              <a:extLst>
                <a:ext uri="{FF2B5EF4-FFF2-40B4-BE49-F238E27FC236}">
                  <a16:creationId xmlns:a16="http://schemas.microsoft.com/office/drawing/2014/main" id="{32795DB4-972D-614C-9484-27FD133169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0000" y="2971800"/>
              <a:ext cx="914400" cy="914400"/>
            </a:xfrm>
            <a:prstGeom prst="rect">
              <a:avLst/>
            </a:prstGeom>
          </p:spPr>
        </p:pic>
        <p:pic>
          <p:nvPicPr>
            <p:cNvPr id="37" name="Graphic 36" descr="Ei van dinosaurus met effen opvulling">
              <a:extLst>
                <a:ext uri="{FF2B5EF4-FFF2-40B4-BE49-F238E27FC236}">
                  <a16:creationId xmlns:a16="http://schemas.microsoft.com/office/drawing/2014/main" id="{9FC45986-7F2E-2C4B-A4C5-42B7B0A39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4400" y="2971800"/>
              <a:ext cx="914400" cy="914400"/>
            </a:xfrm>
            <a:prstGeom prst="rect">
              <a:avLst/>
            </a:prstGeom>
          </p:spPr>
        </p:pic>
        <p:pic>
          <p:nvPicPr>
            <p:cNvPr id="38" name="Graphic 37" descr="Ei van dinosaurus met effen opvulling">
              <a:extLst>
                <a:ext uri="{FF2B5EF4-FFF2-40B4-BE49-F238E27FC236}">
                  <a16:creationId xmlns:a16="http://schemas.microsoft.com/office/drawing/2014/main" id="{350337B5-84FC-C645-9D57-086F32D5DE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8800" y="2971800"/>
              <a:ext cx="914400" cy="914400"/>
            </a:xfrm>
            <a:prstGeom prst="rect">
              <a:avLst/>
            </a:prstGeom>
          </p:spPr>
        </p:pic>
        <p:pic>
          <p:nvPicPr>
            <p:cNvPr id="39" name="Graphic 38" descr="Ei van dinosaurus met effen opvulling">
              <a:extLst>
                <a:ext uri="{FF2B5EF4-FFF2-40B4-BE49-F238E27FC236}">
                  <a16:creationId xmlns:a16="http://schemas.microsoft.com/office/drawing/2014/main" id="{C3FCCF99-EB24-3A48-80E1-2E3929FF55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15162" y="2971800"/>
              <a:ext cx="914400" cy="914400"/>
            </a:xfrm>
            <a:prstGeom prst="rect">
              <a:avLst/>
            </a:prstGeom>
          </p:spPr>
        </p:pic>
        <p:pic>
          <p:nvPicPr>
            <p:cNvPr id="40" name="Graphic 39" descr="Ei van dinosaurus met effen opvulling">
              <a:extLst>
                <a:ext uri="{FF2B5EF4-FFF2-40B4-BE49-F238E27FC236}">
                  <a16:creationId xmlns:a16="http://schemas.microsoft.com/office/drawing/2014/main" id="{DAA734AD-4C2F-D047-B673-475C663F3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7600" y="2971800"/>
              <a:ext cx="914400" cy="914400"/>
            </a:xfrm>
            <a:prstGeom prst="rect">
              <a:avLst/>
            </a:prstGeom>
          </p:spPr>
        </p:pic>
      </p:grpSp>
    </p:spTree>
    <p:extLst>
      <p:ext uri="{BB962C8B-B14F-4D97-AF65-F5344CB8AC3E}">
        <p14:creationId xmlns:p14="http://schemas.microsoft.com/office/powerpoint/2010/main" val="3657539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lkvormige toelichting 9">
            <a:extLst>
              <a:ext uri="{FF2B5EF4-FFF2-40B4-BE49-F238E27FC236}">
                <a16:creationId xmlns:a16="http://schemas.microsoft.com/office/drawing/2014/main" id="{D641C1F4-C760-E847-81B5-911EAFCC082F}"/>
              </a:ext>
            </a:extLst>
          </p:cNvPr>
          <p:cNvSpPr/>
          <p:nvPr/>
        </p:nvSpPr>
        <p:spPr>
          <a:xfrm>
            <a:off x="5536504" y="451635"/>
            <a:ext cx="5862181" cy="4153073"/>
          </a:xfrm>
          <a:custGeom>
            <a:avLst/>
            <a:gdLst>
              <a:gd name="connsiteX0" fmla="*/ 529224 w 5862181"/>
              <a:gd name="connsiteY0" fmla="*/ 1381473 h 4153073"/>
              <a:gd name="connsiteX1" fmla="*/ 763033 w 5862181"/>
              <a:gd name="connsiteY1" fmla="*/ 664011 h 4153073"/>
              <a:gd name="connsiteX2" fmla="*/ 1900459 w 5862181"/>
              <a:gd name="connsiteY2" fmla="*/ 500099 h 4153073"/>
              <a:gd name="connsiteX3" fmla="*/ 3047248 w 5862181"/>
              <a:gd name="connsiteY3" fmla="*/ 329938 h 4153073"/>
              <a:gd name="connsiteX4" fmla="*/ 3494104 w 5862181"/>
              <a:gd name="connsiteY4" fmla="*/ 19227 h 4153073"/>
              <a:gd name="connsiteX5" fmla="*/ 4048297 w 5862181"/>
              <a:gd name="connsiteY5" fmla="*/ 238513 h 4153073"/>
              <a:gd name="connsiteX6" fmla="*/ 4812280 w 5862181"/>
              <a:gd name="connsiteY6" fmla="*/ 66333 h 4153073"/>
              <a:gd name="connsiteX7" fmla="*/ 5199700 w 5862181"/>
              <a:gd name="connsiteY7" fmla="*/ 536054 h 4153073"/>
              <a:gd name="connsiteX8" fmla="*/ 5696900 w 5862181"/>
              <a:gd name="connsiteY8" fmla="*/ 991930 h 4153073"/>
              <a:gd name="connsiteX9" fmla="*/ 5674645 w 5862181"/>
              <a:gd name="connsiteY9" fmla="*/ 1486261 h 4153073"/>
              <a:gd name="connsiteX10" fmla="*/ 5837212 w 5862181"/>
              <a:gd name="connsiteY10" fmla="*/ 2242082 h 4153073"/>
              <a:gd name="connsiteX11" fmla="*/ 5075671 w 5862181"/>
              <a:gd name="connsiteY11" fmla="*/ 2903690 h 4153073"/>
              <a:gd name="connsiteX12" fmla="*/ 4803053 w 5862181"/>
              <a:gd name="connsiteY12" fmla="*/ 3470603 h 4153073"/>
              <a:gd name="connsiteX13" fmla="*/ 3874874 w 5862181"/>
              <a:gd name="connsiteY13" fmla="*/ 3539244 h 4153073"/>
              <a:gd name="connsiteX14" fmla="*/ 3211579 w 5862181"/>
              <a:gd name="connsiteY14" fmla="*/ 4144036 h 4153073"/>
              <a:gd name="connsiteX15" fmla="*/ 2236313 w 5862181"/>
              <a:gd name="connsiteY15" fmla="*/ 3774874 h 4153073"/>
              <a:gd name="connsiteX16" fmla="*/ 787594 w 5862181"/>
              <a:gd name="connsiteY16" fmla="*/ 3410134 h 4153073"/>
              <a:gd name="connsiteX17" fmla="*/ 150625 w 5862181"/>
              <a:gd name="connsiteY17" fmla="*/ 3004248 h 4153073"/>
              <a:gd name="connsiteX18" fmla="*/ 286731 w 5862181"/>
              <a:gd name="connsiteY18" fmla="*/ 2456369 h 4153073"/>
              <a:gd name="connsiteX19" fmla="*/ -679 w 5862181"/>
              <a:gd name="connsiteY19" fmla="*/ 1894262 h 4153073"/>
              <a:gd name="connsiteX20" fmla="*/ 524203 w 5862181"/>
              <a:gd name="connsiteY20" fmla="*/ 1394644 h 4153073"/>
              <a:gd name="connsiteX21" fmla="*/ 529224 w 5862181"/>
              <a:gd name="connsiteY21" fmla="*/ 1381473 h 4153073"/>
              <a:gd name="connsiteX0" fmla="*/ -1318819 w 5862181"/>
              <a:gd name="connsiteY0" fmla="*/ 4025615 h 4153073"/>
              <a:gd name="connsiteX1" fmla="*/ -1434182 w 5862181"/>
              <a:gd name="connsiteY1" fmla="*/ 4140978 h 4153073"/>
              <a:gd name="connsiteX2" fmla="*/ -1549545 w 5862181"/>
              <a:gd name="connsiteY2" fmla="*/ 4025615 h 4153073"/>
              <a:gd name="connsiteX3" fmla="*/ -1434182 w 5862181"/>
              <a:gd name="connsiteY3" fmla="*/ 3910252 h 4153073"/>
              <a:gd name="connsiteX4" fmla="*/ -1318819 w 5862181"/>
              <a:gd name="connsiteY4" fmla="*/ 4025615 h 4153073"/>
              <a:gd name="connsiteX0" fmla="*/ -645158 w 5862181"/>
              <a:gd name="connsiteY0" fmla="*/ 3776337 h 4153073"/>
              <a:gd name="connsiteX1" fmla="*/ -875884 w 5862181"/>
              <a:gd name="connsiteY1" fmla="*/ 4007063 h 4153073"/>
              <a:gd name="connsiteX2" fmla="*/ -1106610 w 5862181"/>
              <a:gd name="connsiteY2" fmla="*/ 3776337 h 4153073"/>
              <a:gd name="connsiteX3" fmla="*/ -875884 w 5862181"/>
              <a:gd name="connsiteY3" fmla="*/ 3545611 h 4153073"/>
              <a:gd name="connsiteX4" fmla="*/ -645158 w 5862181"/>
              <a:gd name="connsiteY4" fmla="*/ 3776337 h 4153073"/>
              <a:gd name="connsiteX0" fmla="*/ 239182 w 5862181"/>
              <a:gd name="connsiteY0" fmla="*/ 3432991 h 4153073"/>
              <a:gd name="connsiteX1" fmla="*/ -106907 w 5862181"/>
              <a:gd name="connsiteY1" fmla="*/ 3779080 h 4153073"/>
              <a:gd name="connsiteX2" fmla="*/ -452996 w 5862181"/>
              <a:gd name="connsiteY2" fmla="*/ 3432991 h 4153073"/>
              <a:gd name="connsiteX3" fmla="*/ -106907 w 5862181"/>
              <a:gd name="connsiteY3" fmla="*/ 3086902 h 4153073"/>
              <a:gd name="connsiteX4" fmla="*/ 239182 w 5862181"/>
              <a:gd name="connsiteY4" fmla="*/ 3432991 h 4153073"/>
              <a:gd name="connsiteX0" fmla="*/ 636833 w 5862181"/>
              <a:gd name="connsiteY0" fmla="*/ 2516550 h 4153073"/>
              <a:gd name="connsiteX1" fmla="*/ 293109 w 5862181"/>
              <a:gd name="connsiteY1" fmla="*/ 2439930 h 4153073"/>
              <a:gd name="connsiteX2" fmla="*/ 940120 w 5862181"/>
              <a:gd name="connsiteY2" fmla="*/ 3355048 h 4153073"/>
              <a:gd name="connsiteX3" fmla="*/ 789766 w 5862181"/>
              <a:gd name="connsiteY3" fmla="*/ 3391676 h 4153073"/>
              <a:gd name="connsiteX4" fmla="*/ 2236042 w 5862181"/>
              <a:gd name="connsiteY4" fmla="*/ 3757954 h 4153073"/>
              <a:gd name="connsiteX5" fmla="*/ 2145395 w 5862181"/>
              <a:gd name="connsiteY5" fmla="*/ 3590677 h 4153073"/>
              <a:gd name="connsiteX6" fmla="*/ 3911784 w 5862181"/>
              <a:gd name="connsiteY6" fmla="*/ 3340820 h 4153073"/>
              <a:gd name="connsiteX7" fmla="*/ 3875552 w 5862181"/>
              <a:gd name="connsiteY7" fmla="*/ 3524343 h 4153073"/>
              <a:gd name="connsiteX8" fmla="*/ 4631258 w 5862181"/>
              <a:gd name="connsiteY8" fmla="*/ 2206704 h 4153073"/>
              <a:gd name="connsiteX9" fmla="*/ 5072414 w 5862181"/>
              <a:gd name="connsiteY9" fmla="*/ 2892730 h 4153073"/>
              <a:gd name="connsiteX10" fmla="*/ 5671931 w 5862181"/>
              <a:gd name="connsiteY10" fmla="*/ 1476071 h 4153073"/>
              <a:gd name="connsiteX11" fmla="*/ 5475439 w 5862181"/>
              <a:gd name="connsiteY11" fmla="*/ 1733331 h 4153073"/>
              <a:gd name="connsiteX12" fmla="*/ 5200514 w 5862181"/>
              <a:gd name="connsiteY12" fmla="*/ 521633 h 4153073"/>
              <a:gd name="connsiteX13" fmla="*/ 5210827 w 5862181"/>
              <a:gd name="connsiteY13" fmla="*/ 643149 h 4153073"/>
              <a:gd name="connsiteX14" fmla="*/ 3945844 w 5862181"/>
              <a:gd name="connsiteY14" fmla="*/ 379929 h 4153073"/>
              <a:gd name="connsiteX15" fmla="*/ 4046533 w 5862181"/>
              <a:gd name="connsiteY15" fmla="*/ 224958 h 4153073"/>
              <a:gd name="connsiteX16" fmla="*/ 3004503 w 5862181"/>
              <a:gd name="connsiteY16" fmla="*/ 453761 h 4153073"/>
              <a:gd name="connsiteX17" fmla="*/ 3053219 w 5862181"/>
              <a:gd name="connsiteY17" fmla="*/ 320132 h 4153073"/>
              <a:gd name="connsiteX18" fmla="*/ 1899780 w 5862181"/>
              <a:gd name="connsiteY18" fmla="*/ 499137 h 4153073"/>
              <a:gd name="connsiteX19" fmla="*/ 2076189 w 5862181"/>
              <a:gd name="connsiteY19" fmla="*/ 628729 h 4153073"/>
              <a:gd name="connsiteX20" fmla="*/ 560028 w 5862181"/>
              <a:gd name="connsiteY20" fmla="*/ 1517890 h 4153073"/>
              <a:gd name="connsiteX21" fmla="*/ 529224 w 5862181"/>
              <a:gd name="connsiteY21" fmla="*/ 1381473 h 415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62181" h="4153073" extrusionOk="0">
                <a:moveTo>
                  <a:pt x="529224" y="1381473"/>
                </a:moveTo>
                <a:cubicBezTo>
                  <a:pt x="443972" y="1090753"/>
                  <a:pt x="531654" y="875102"/>
                  <a:pt x="763033" y="664011"/>
                </a:cubicBezTo>
                <a:cubicBezTo>
                  <a:pt x="1158462" y="379971"/>
                  <a:pt x="1479432" y="291603"/>
                  <a:pt x="1900459" y="500099"/>
                </a:cubicBezTo>
                <a:cubicBezTo>
                  <a:pt x="2109034" y="105403"/>
                  <a:pt x="2694230" y="46728"/>
                  <a:pt x="3047248" y="329938"/>
                </a:cubicBezTo>
                <a:cubicBezTo>
                  <a:pt x="3128829" y="158840"/>
                  <a:pt x="3307332" y="48462"/>
                  <a:pt x="3494104" y="19227"/>
                </a:cubicBezTo>
                <a:cubicBezTo>
                  <a:pt x="3733068" y="-6635"/>
                  <a:pt x="3944955" y="19164"/>
                  <a:pt x="4048297" y="238513"/>
                </a:cubicBezTo>
                <a:cubicBezTo>
                  <a:pt x="4159240" y="13939"/>
                  <a:pt x="4529252" y="-28419"/>
                  <a:pt x="4812280" y="66333"/>
                </a:cubicBezTo>
                <a:cubicBezTo>
                  <a:pt x="5010713" y="108236"/>
                  <a:pt x="5138567" y="357508"/>
                  <a:pt x="5199700" y="536054"/>
                </a:cubicBezTo>
                <a:cubicBezTo>
                  <a:pt x="5482556" y="624852"/>
                  <a:pt x="5674783" y="781849"/>
                  <a:pt x="5696900" y="991930"/>
                </a:cubicBezTo>
                <a:cubicBezTo>
                  <a:pt x="5739923" y="1151849"/>
                  <a:pt x="5780772" y="1359517"/>
                  <a:pt x="5674645" y="1486261"/>
                </a:cubicBezTo>
                <a:cubicBezTo>
                  <a:pt x="5890401" y="1767481"/>
                  <a:pt x="5906410" y="1987787"/>
                  <a:pt x="5837212" y="2242082"/>
                </a:cubicBezTo>
                <a:cubicBezTo>
                  <a:pt x="5758356" y="2609828"/>
                  <a:pt x="5477120" y="2891698"/>
                  <a:pt x="5075671" y="2903690"/>
                </a:cubicBezTo>
                <a:cubicBezTo>
                  <a:pt x="5103649" y="3095589"/>
                  <a:pt x="4984813" y="3279529"/>
                  <a:pt x="4803053" y="3470603"/>
                </a:cubicBezTo>
                <a:cubicBezTo>
                  <a:pt x="4494447" y="3694728"/>
                  <a:pt x="4128394" y="3688311"/>
                  <a:pt x="3874874" y="3539244"/>
                </a:cubicBezTo>
                <a:cubicBezTo>
                  <a:pt x="3771258" y="3839778"/>
                  <a:pt x="3497166" y="4007773"/>
                  <a:pt x="3211579" y="4144036"/>
                </a:cubicBezTo>
                <a:cubicBezTo>
                  <a:pt x="2843960" y="4159030"/>
                  <a:pt x="2358543" y="4136290"/>
                  <a:pt x="2236313" y="3774874"/>
                </a:cubicBezTo>
                <a:cubicBezTo>
                  <a:pt x="1677172" y="4167589"/>
                  <a:pt x="1124398" y="3936298"/>
                  <a:pt x="787594" y="3410134"/>
                </a:cubicBezTo>
                <a:cubicBezTo>
                  <a:pt x="498647" y="3491981"/>
                  <a:pt x="287001" y="3237928"/>
                  <a:pt x="150625" y="3004248"/>
                </a:cubicBezTo>
                <a:cubicBezTo>
                  <a:pt x="86627" y="2820053"/>
                  <a:pt x="83557" y="2606287"/>
                  <a:pt x="286731" y="2456369"/>
                </a:cubicBezTo>
                <a:cubicBezTo>
                  <a:pt x="86182" y="2345620"/>
                  <a:pt x="-50522" y="2131870"/>
                  <a:pt x="-679" y="1894262"/>
                </a:cubicBezTo>
                <a:cubicBezTo>
                  <a:pt x="41920" y="1575145"/>
                  <a:pt x="241535" y="1421446"/>
                  <a:pt x="524203" y="1394644"/>
                </a:cubicBezTo>
                <a:cubicBezTo>
                  <a:pt x="526697" y="1390966"/>
                  <a:pt x="527442" y="1386361"/>
                  <a:pt x="529224" y="1381473"/>
                </a:cubicBezTo>
                <a:close/>
              </a:path>
              <a:path w="5862181" h="4153073" extrusionOk="0">
                <a:moveTo>
                  <a:pt x="-1318819" y="4025615"/>
                </a:moveTo>
                <a:cubicBezTo>
                  <a:pt x="-1323384" y="4098492"/>
                  <a:pt x="-1376591" y="4132855"/>
                  <a:pt x="-1434182" y="4140978"/>
                </a:cubicBezTo>
                <a:cubicBezTo>
                  <a:pt x="-1492121" y="4142787"/>
                  <a:pt x="-1549881" y="4082347"/>
                  <a:pt x="-1549545" y="4025615"/>
                </a:cubicBezTo>
                <a:cubicBezTo>
                  <a:pt x="-1535405" y="3970810"/>
                  <a:pt x="-1512431" y="3913442"/>
                  <a:pt x="-1434182" y="3910252"/>
                </a:cubicBezTo>
                <a:cubicBezTo>
                  <a:pt x="-1375073" y="3924605"/>
                  <a:pt x="-1322909" y="3949023"/>
                  <a:pt x="-1318819" y="4025615"/>
                </a:cubicBezTo>
                <a:close/>
              </a:path>
              <a:path w="5862181" h="4153073" extrusionOk="0">
                <a:moveTo>
                  <a:pt x="-645158" y="3776337"/>
                </a:moveTo>
                <a:cubicBezTo>
                  <a:pt x="-622744" y="3886927"/>
                  <a:pt x="-741997" y="3995845"/>
                  <a:pt x="-875884" y="4007063"/>
                </a:cubicBezTo>
                <a:cubicBezTo>
                  <a:pt x="-1008048" y="4005247"/>
                  <a:pt x="-1089380" y="3886820"/>
                  <a:pt x="-1106610" y="3776337"/>
                </a:cubicBezTo>
                <a:cubicBezTo>
                  <a:pt x="-1130618" y="3662373"/>
                  <a:pt x="-1000500" y="3553224"/>
                  <a:pt x="-875884" y="3545611"/>
                </a:cubicBezTo>
                <a:cubicBezTo>
                  <a:pt x="-726929" y="3541339"/>
                  <a:pt x="-651080" y="3671073"/>
                  <a:pt x="-645158" y="3776337"/>
                </a:cubicBezTo>
                <a:close/>
              </a:path>
              <a:path w="5862181" h="4153073" extrusionOk="0">
                <a:moveTo>
                  <a:pt x="239182" y="3432991"/>
                </a:moveTo>
                <a:cubicBezTo>
                  <a:pt x="254178" y="3628432"/>
                  <a:pt x="77766" y="3757997"/>
                  <a:pt x="-106907" y="3779080"/>
                </a:cubicBezTo>
                <a:cubicBezTo>
                  <a:pt x="-257701" y="3780363"/>
                  <a:pt x="-446444" y="3630920"/>
                  <a:pt x="-452996" y="3432991"/>
                </a:cubicBezTo>
                <a:cubicBezTo>
                  <a:pt x="-422209" y="3271332"/>
                  <a:pt x="-289550" y="3107672"/>
                  <a:pt x="-106907" y="3086902"/>
                </a:cubicBezTo>
                <a:cubicBezTo>
                  <a:pt x="117841" y="3120149"/>
                  <a:pt x="225877" y="3224058"/>
                  <a:pt x="239182" y="3432991"/>
                </a:cubicBezTo>
                <a:close/>
              </a:path>
              <a:path w="5862181" h="4153073" fill="none" extrusionOk="0">
                <a:moveTo>
                  <a:pt x="636833" y="2516550"/>
                </a:moveTo>
                <a:cubicBezTo>
                  <a:pt x="508314" y="2534087"/>
                  <a:pt x="428494" y="2505948"/>
                  <a:pt x="293109" y="2439930"/>
                </a:cubicBezTo>
                <a:moveTo>
                  <a:pt x="940120" y="3355048"/>
                </a:moveTo>
                <a:cubicBezTo>
                  <a:pt x="901402" y="3363505"/>
                  <a:pt x="837059" y="3378277"/>
                  <a:pt x="789766" y="3391676"/>
                </a:cubicBezTo>
                <a:moveTo>
                  <a:pt x="2236042" y="3757954"/>
                </a:moveTo>
                <a:cubicBezTo>
                  <a:pt x="2186452" y="3711672"/>
                  <a:pt x="2170305" y="3662781"/>
                  <a:pt x="2145395" y="3590677"/>
                </a:cubicBezTo>
                <a:moveTo>
                  <a:pt x="3911784" y="3340820"/>
                </a:moveTo>
                <a:cubicBezTo>
                  <a:pt x="3897824" y="3393103"/>
                  <a:pt x="3897995" y="3460526"/>
                  <a:pt x="3875552" y="3524343"/>
                </a:cubicBezTo>
                <a:moveTo>
                  <a:pt x="4631258" y="2206704"/>
                </a:moveTo>
                <a:cubicBezTo>
                  <a:pt x="4918762" y="2353508"/>
                  <a:pt x="5151362" y="2614361"/>
                  <a:pt x="5072414" y="2892730"/>
                </a:cubicBezTo>
                <a:moveTo>
                  <a:pt x="5671931" y="1476071"/>
                </a:moveTo>
                <a:cubicBezTo>
                  <a:pt x="5608439" y="1582377"/>
                  <a:pt x="5559838" y="1635164"/>
                  <a:pt x="5475439" y="1733331"/>
                </a:cubicBezTo>
                <a:moveTo>
                  <a:pt x="5200514" y="521633"/>
                </a:moveTo>
                <a:cubicBezTo>
                  <a:pt x="5208892" y="552468"/>
                  <a:pt x="5213552" y="596340"/>
                  <a:pt x="5210827" y="643149"/>
                </a:cubicBezTo>
                <a:moveTo>
                  <a:pt x="3945844" y="379929"/>
                </a:moveTo>
                <a:cubicBezTo>
                  <a:pt x="3966528" y="324269"/>
                  <a:pt x="4013716" y="258545"/>
                  <a:pt x="4046533" y="224958"/>
                </a:cubicBezTo>
                <a:moveTo>
                  <a:pt x="3004503" y="453761"/>
                </a:moveTo>
                <a:cubicBezTo>
                  <a:pt x="3026142" y="398618"/>
                  <a:pt x="3033593" y="362356"/>
                  <a:pt x="3053219" y="320132"/>
                </a:cubicBezTo>
                <a:moveTo>
                  <a:pt x="1899780" y="499137"/>
                </a:moveTo>
                <a:cubicBezTo>
                  <a:pt x="1966695" y="524194"/>
                  <a:pt x="2026753" y="564718"/>
                  <a:pt x="2076189" y="628729"/>
                </a:cubicBezTo>
                <a:moveTo>
                  <a:pt x="560028" y="1517890"/>
                </a:moveTo>
                <a:cubicBezTo>
                  <a:pt x="544890" y="1479050"/>
                  <a:pt x="528164" y="1419598"/>
                  <a:pt x="529224" y="1381473"/>
                </a:cubicBezTo>
              </a:path>
            </a:pathLst>
          </a:custGeom>
          <a:noFill/>
          <a:ln w="38100">
            <a:extLst>
              <a:ext uri="{C807C97D-BFC1-408E-A445-0C87EB9F89A2}">
                <ask:lineSketchStyleProps xmlns:ask="http://schemas.microsoft.com/office/drawing/2018/sketchyshapes" sd="1219033472">
                  <a:prstGeom prst="cloudCallout">
                    <a:avLst>
                      <a:gd name="adj1" fmla="val -74465"/>
                      <a:gd name="adj2" fmla="val 46931"/>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5" name="Afbeelding 4">
            <a:extLst>
              <a:ext uri="{FF2B5EF4-FFF2-40B4-BE49-F238E27FC236}">
                <a16:creationId xmlns:a16="http://schemas.microsoft.com/office/drawing/2014/main" id="{D5AB5FDD-DD45-954A-8351-720B2592DE58}"/>
              </a:ext>
            </a:extLst>
          </p:cNvPr>
          <p:cNvPicPr>
            <a:picLocks noChangeAspect="1"/>
          </p:cNvPicPr>
          <p:nvPr/>
        </p:nvPicPr>
        <p:blipFill>
          <a:blip r:embed="rId2"/>
          <a:stretch>
            <a:fillRect/>
          </a:stretch>
        </p:blipFill>
        <p:spPr>
          <a:xfrm>
            <a:off x="0" y="0"/>
            <a:ext cx="8875059" cy="6858000"/>
          </a:xfrm>
          <a:prstGeom prst="rect">
            <a:avLst/>
          </a:prstGeom>
        </p:spPr>
      </p:pic>
      <p:sp>
        <p:nvSpPr>
          <p:cNvPr id="2" name="Titel 1">
            <a:extLst>
              <a:ext uri="{FF2B5EF4-FFF2-40B4-BE49-F238E27FC236}">
                <a16:creationId xmlns:a16="http://schemas.microsoft.com/office/drawing/2014/main" id="{01B1A52A-3B7F-E543-98EA-35EDC075EB4C}"/>
              </a:ext>
            </a:extLst>
          </p:cNvPr>
          <p:cNvSpPr>
            <a:spLocks noGrp="1"/>
          </p:cNvSpPr>
          <p:nvPr>
            <p:ph type="ctrTitle"/>
          </p:nvPr>
        </p:nvSpPr>
        <p:spPr>
          <a:xfrm>
            <a:off x="5704430" y="1415442"/>
            <a:ext cx="5526327" cy="2225458"/>
          </a:xfrm>
        </p:spPr>
        <p:txBody>
          <a:bodyPr>
            <a:normAutofit/>
          </a:bodyPr>
          <a:lstStyle/>
          <a:p>
            <a:r>
              <a:rPr lang="nl-NL" b="1" dirty="0">
                <a:latin typeface="PBCENTRALPERK" panose="02000603000000000000" pitchFamily="2" charset="0"/>
                <a:ea typeface="PBCENTRALPERK" panose="02000603000000000000" pitchFamily="2" charset="0"/>
              </a:rPr>
              <a:t>Leg neer</a:t>
            </a:r>
            <a:r>
              <a:rPr lang="nl-NL" sz="2000" b="1" dirty="0">
                <a:latin typeface="PBCENTRALPERK" panose="02000603000000000000" pitchFamily="2" charset="0"/>
                <a:ea typeface="PBCENTRALPERK" panose="02000603000000000000" pitchFamily="2" charset="0"/>
              </a:rPr>
              <a:t> </a:t>
            </a:r>
            <a:br>
              <a:rPr lang="nl-NL" sz="2000" b="1" dirty="0">
                <a:latin typeface="PBCENTRALPERK" panose="02000603000000000000" pitchFamily="2" charset="0"/>
                <a:ea typeface="PBCENTRALPERK" panose="02000603000000000000" pitchFamily="2" charset="0"/>
              </a:rPr>
            </a:br>
            <a:br>
              <a:rPr lang="nl-NL" sz="2000" b="1" dirty="0">
                <a:latin typeface="PBCENTRALPERK" panose="02000603000000000000" pitchFamily="2" charset="0"/>
                <a:ea typeface="PBCENTRALPERK" panose="02000603000000000000" pitchFamily="2" charset="0"/>
              </a:rPr>
            </a:br>
            <a:r>
              <a:rPr lang="nl-NL" b="1" dirty="0">
                <a:latin typeface="PBCENTRALPERK" panose="02000603000000000000" pitchFamily="2" charset="0"/>
                <a:ea typeface="PBCENTRALPERK" panose="02000603000000000000" pitchFamily="2" charset="0"/>
              </a:rPr>
              <a:t>2 x 8</a:t>
            </a:r>
          </a:p>
        </p:txBody>
      </p:sp>
    </p:spTree>
    <p:extLst>
      <p:ext uri="{BB962C8B-B14F-4D97-AF65-F5344CB8AC3E}">
        <p14:creationId xmlns:p14="http://schemas.microsoft.com/office/powerpoint/2010/main" val="398412602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205</Words>
  <Application>Microsoft Macintosh PowerPoint</Application>
  <PresentationFormat>Breedbeeld</PresentationFormat>
  <Paragraphs>47</Paragraphs>
  <Slides>17</Slides>
  <Notes>3</Notes>
  <HiddenSlides>0</HiddenSlides>
  <MMClips>1</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17</vt:i4>
      </vt:variant>
    </vt:vector>
  </HeadingPairs>
  <TitlesOfParts>
    <vt:vector size="26" baseType="lpstr">
      <vt:lpstr>Arial</vt:lpstr>
      <vt:lpstr>Calibri</vt:lpstr>
      <vt:lpstr>Calibri Light</vt:lpstr>
      <vt:lpstr>HelloAbracadabra</vt:lpstr>
      <vt:lpstr>HELLOWHOANELLY</vt:lpstr>
      <vt:lpstr>KG Blocked Off</vt:lpstr>
      <vt:lpstr>KG Chasing Cars</vt:lpstr>
      <vt:lpstr>PBCENTRALPERK</vt:lpstr>
      <vt:lpstr>Kantoorthema</vt:lpstr>
      <vt:lpstr>paaseitje X paaseitje </vt:lpstr>
      <vt:lpstr>Ik leer tafelsommen in groepjes neerleggen met paaseitjes.</vt:lpstr>
      <vt:lpstr>Leg neer   3 x 2</vt:lpstr>
      <vt:lpstr>PowerPoint-presentatie</vt:lpstr>
      <vt:lpstr>Leg neer   6 x 3</vt:lpstr>
      <vt:lpstr>PowerPoint-presentatie</vt:lpstr>
      <vt:lpstr>Leg neer    4 x 5 </vt:lpstr>
      <vt:lpstr>PowerPoint-presentatie</vt:lpstr>
      <vt:lpstr>Leg neer   2 x 8</vt:lpstr>
      <vt:lpstr>PowerPoint-presentatie</vt:lpstr>
      <vt:lpstr>Leg neer   8 x 2</vt:lpstr>
      <vt:lpstr>PowerPoint-presentatie</vt:lpstr>
      <vt:lpstr>Leg neer   3 x 6</vt:lpstr>
      <vt:lpstr>PowerPoint-presentatie</vt:lpstr>
      <vt:lpstr>Bedenk met je leermaatje een tafelsom (tafel 1 t/m 10) die we nog niet samen hebben geoefend en leg deze neer op tafel met de paaseitjes. Schrijf jullie tafelsom op een van jullie wisbordje en  leg deze op de kop erbij.  Schrijf op het werkblad de som van elk tweetal.</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paaseitje X paaseitje </dc:title>
  <dc:creator>Sandra van Elburg</dc:creator>
  <cp:lastModifiedBy>Sandra van Elburg</cp:lastModifiedBy>
  <cp:revision>1</cp:revision>
  <dcterms:created xsi:type="dcterms:W3CDTF">2022-03-27T10:22:12Z</dcterms:created>
  <dcterms:modified xsi:type="dcterms:W3CDTF">2022-04-03T08:19:49Z</dcterms:modified>
</cp:coreProperties>
</file>