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 snapToObjects="1">
      <p:cViewPr varScale="1">
        <p:scale>
          <a:sx n="71" d="100"/>
          <a:sy n="71" d="100"/>
        </p:scale>
        <p:origin x="3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van Elburg" userId="42dc41fa-4e08-4ef4-8ac9-fb05d696565f" providerId="ADAL" clId="{33BD7ED2-E8A9-3D4E-BEC5-D7DB34E82FAC}"/>
    <pc:docChg chg="custSel modSld">
      <pc:chgData name="Sandra van Elburg" userId="42dc41fa-4e08-4ef4-8ac9-fb05d696565f" providerId="ADAL" clId="{33BD7ED2-E8A9-3D4E-BEC5-D7DB34E82FAC}" dt="2022-05-25T05:11:10.147" v="7" actId="5793"/>
      <pc:docMkLst>
        <pc:docMk/>
      </pc:docMkLst>
      <pc:sldChg chg="modSp mod">
        <pc:chgData name="Sandra van Elburg" userId="42dc41fa-4e08-4ef4-8ac9-fb05d696565f" providerId="ADAL" clId="{33BD7ED2-E8A9-3D4E-BEC5-D7DB34E82FAC}" dt="2022-05-25T05:11:00.785" v="3" actId="5793"/>
        <pc:sldMkLst>
          <pc:docMk/>
          <pc:sldMk cId="304082233" sldId="256"/>
        </pc:sldMkLst>
        <pc:spChg chg="mod">
          <ac:chgData name="Sandra van Elburg" userId="42dc41fa-4e08-4ef4-8ac9-fb05d696565f" providerId="ADAL" clId="{33BD7ED2-E8A9-3D4E-BEC5-D7DB34E82FAC}" dt="2022-05-25T05:11:00.785" v="3" actId="5793"/>
          <ac:spMkLst>
            <pc:docMk/>
            <pc:sldMk cId="304082233" sldId="256"/>
            <ac:spMk id="4" creationId="{BDFFA998-8FEA-C12B-46CD-9A733F226D44}"/>
          </ac:spMkLst>
        </pc:spChg>
      </pc:sldChg>
      <pc:sldChg chg="modSp mod">
        <pc:chgData name="Sandra van Elburg" userId="42dc41fa-4e08-4ef4-8ac9-fb05d696565f" providerId="ADAL" clId="{33BD7ED2-E8A9-3D4E-BEC5-D7DB34E82FAC}" dt="2022-05-25T05:11:10.147" v="7" actId="5793"/>
        <pc:sldMkLst>
          <pc:docMk/>
          <pc:sldMk cId="843967990" sldId="257"/>
        </pc:sldMkLst>
        <pc:spChg chg="mod">
          <ac:chgData name="Sandra van Elburg" userId="42dc41fa-4e08-4ef4-8ac9-fb05d696565f" providerId="ADAL" clId="{33BD7ED2-E8A9-3D4E-BEC5-D7DB34E82FAC}" dt="2022-05-25T05:11:10.147" v="7" actId="5793"/>
          <ac:spMkLst>
            <pc:docMk/>
            <pc:sldMk cId="843967990" sldId="257"/>
            <ac:spMk id="4" creationId="{BDFFA998-8FEA-C12B-46CD-9A733F226D4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6E263-66BB-D34E-A49A-7F882269DF2C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EFE0-5480-0E4C-9DA2-333126C9ED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815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3EFE0-5480-0E4C-9DA2-333126C9ED4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0678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3EFE0-5480-0E4C-9DA2-333126C9ED4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54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73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9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13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0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93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41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47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86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10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96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86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BEB54-993F-7843-A32A-566EC793E610}" type="datetimeFigureOut">
              <a:rPr lang="nl-NL" smtClean="0"/>
              <a:t>25-05-2022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985B-CA79-7240-85D2-01FAA91960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63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DFFA998-8FEA-C12B-46CD-9A733F226D44}"/>
              </a:ext>
            </a:extLst>
          </p:cNvPr>
          <p:cNvSpPr txBox="1"/>
          <p:nvPr/>
        </p:nvSpPr>
        <p:spPr>
          <a:xfrm>
            <a:off x="0" y="169733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KG Second Chances Sketch" panose="02000000000000000000" pitchFamily="2" charset="77"/>
              </a:rPr>
              <a:t>De stuiterballen in het hoofd van …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82416EEA-D358-E03B-A9E8-A273CA89E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287471"/>
              </p:ext>
            </p:extLst>
          </p:nvPr>
        </p:nvGraphicFramePr>
        <p:xfrm>
          <a:off x="0" y="848360"/>
          <a:ext cx="6858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78648752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84390134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75713147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l-NL" sz="2000" dirty="0">
                          <a:latin typeface="cinnamon cake" pitchFamily="2" charset="0"/>
                        </a:rPr>
                        <a:t>Maandag _______________ 2022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546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08.30 uur tot 10.00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10.00 uur tot 12.00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12.00 uur tot 14.30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631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81491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nl-NL" dirty="0">
                          <a:latin typeface="cinnamon cake" pitchFamily="2" charset="0"/>
                        </a:rPr>
                        <a:t>Feedback over vandaag:</a:t>
                      </a: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417958"/>
                  </a:ext>
                </a:extLst>
              </a:tr>
            </a:tbl>
          </a:graphicData>
        </a:graphic>
      </p:graphicFrame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424798C1-14B5-8D55-023C-863BBC525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497834"/>
              </p:ext>
            </p:extLst>
          </p:nvPr>
        </p:nvGraphicFramePr>
        <p:xfrm>
          <a:off x="-1" y="3565752"/>
          <a:ext cx="6858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7343299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9681505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82791381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l-NL" sz="2000" dirty="0">
                          <a:latin typeface="cinnamon cake" pitchFamily="2" charset="0"/>
                        </a:rPr>
                        <a:t>Dinsdag _______________ 2022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5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08.30 uur tot 10.00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10.00 uur tot 12.00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12.00 uur tot 14.30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02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48434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nl-NL" dirty="0">
                          <a:latin typeface="cinnamon cake" pitchFamily="2" charset="0"/>
                        </a:rPr>
                        <a:t>Feedback over vandaag:</a:t>
                      </a: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060372"/>
                  </a:ext>
                </a:extLst>
              </a:tr>
            </a:tbl>
          </a:graphicData>
        </a:graphic>
      </p:graphicFrame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B44A59C5-C5A0-576C-1680-0E9655111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359058"/>
              </p:ext>
            </p:extLst>
          </p:nvPr>
        </p:nvGraphicFramePr>
        <p:xfrm>
          <a:off x="0" y="6283144"/>
          <a:ext cx="6858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7343299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9681505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82791381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l-NL" sz="2000" dirty="0">
                          <a:latin typeface="cinnamon cake" pitchFamily="2" charset="0"/>
                        </a:rPr>
                        <a:t>Woensdag _______________ 2022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5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08.30 uur tot 10.00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10.00 uur tot 12.00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02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48434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nl-NL" dirty="0">
                          <a:latin typeface="cinnamon cake" pitchFamily="2" charset="0"/>
                        </a:rPr>
                        <a:t>Feedback over vandaag:</a:t>
                      </a: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060372"/>
                  </a:ext>
                </a:extLst>
              </a:tr>
            </a:tbl>
          </a:graphicData>
        </a:graphic>
      </p:graphicFrame>
      <p:grpSp>
        <p:nvGrpSpPr>
          <p:cNvPr id="40" name="Groep 39">
            <a:extLst>
              <a:ext uri="{FF2B5EF4-FFF2-40B4-BE49-F238E27FC236}">
                <a16:creationId xmlns:a16="http://schemas.microsoft.com/office/drawing/2014/main" id="{D3074106-4399-2F72-739F-FF985FCFBBEB}"/>
              </a:ext>
            </a:extLst>
          </p:cNvPr>
          <p:cNvGrpSpPr/>
          <p:nvPr/>
        </p:nvGrpSpPr>
        <p:grpSpPr>
          <a:xfrm>
            <a:off x="362858" y="1602902"/>
            <a:ext cx="1672771" cy="895896"/>
            <a:chOff x="1756229" y="5214618"/>
            <a:chExt cx="3360058" cy="1781268"/>
          </a:xfrm>
        </p:grpSpPr>
        <p:pic>
          <p:nvPicPr>
            <p:cNvPr id="1028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C82895D1-7F2F-7468-FB05-2C1861D488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DDAAD588-28B7-C528-2152-DE9D336BDBC0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3" name="Groep 42">
            <a:extLst>
              <a:ext uri="{FF2B5EF4-FFF2-40B4-BE49-F238E27FC236}">
                <a16:creationId xmlns:a16="http://schemas.microsoft.com/office/drawing/2014/main" id="{E3213C1B-F19C-EFD9-CC3F-4F700971ABC0}"/>
              </a:ext>
            </a:extLst>
          </p:cNvPr>
          <p:cNvGrpSpPr/>
          <p:nvPr/>
        </p:nvGrpSpPr>
        <p:grpSpPr>
          <a:xfrm>
            <a:off x="2592613" y="1599252"/>
            <a:ext cx="1672771" cy="895896"/>
            <a:chOff x="1756229" y="5214618"/>
            <a:chExt cx="3360058" cy="1781268"/>
          </a:xfrm>
        </p:grpSpPr>
        <p:pic>
          <p:nvPicPr>
            <p:cNvPr id="44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E7197BFD-3D76-5E41-87CF-ACADC58049A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Rechthoek 44">
              <a:extLst>
                <a:ext uri="{FF2B5EF4-FFF2-40B4-BE49-F238E27FC236}">
                  <a16:creationId xmlns:a16="http://schemas.microsoft.com/office/drawing/2014/main" id="{BFC3FEE2-491D-01DC-350A-9A5FFA6A894E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6" name="Groep 45">
            <a:extLst>
              <a:ext uri="{FF2B5EF4-FFF2-40B4-BE49-F238E27FC236}">
                <a16:creationId xmlns:a16="http://schemas.microsoft.com/office/drawing/2014/main" id="{F209A01F-3F08-E32F-7368-63B2F40BE753}"/>
              </a:ext>
            </a:extLst>
          </p:cNvPr>
          <p:cNvGrpSpPr/>
          <p:nvPr/>
        </p:nvGrpSpPr>
        <p:grpSpPr>
          <a:xfrm>
            <a:off x="4822371" y="1587697"/>
            <a:ext cx="1672771" cy="895896"/>
            <a:chOff x="1756229" y="5214618"/>
            <a:chExt cx="3360058" cy="1781268"/>
          </a:xfrm>
        </p:grpSpPr>
        <p:pic>
          <p:nvPicPr>
            <p:cNvPr id="47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D5A0A932-184C-7354-4CBD-337500411AE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hthoek 47">
              <a:extLst>
                <a:ext uri="{FF2B5EF4-FFF2-40B4-BE49-F238E27FC236}">
                  <a16:creationId xmlns:a16="http://schemas.microsoft.com/office/drawing/2014/main" id="{25869954-A92F-7457-3A18-CBDD15EE190E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9" name="Groep 48">
            <a:extLst>
              <a:ext uri="{FF2B5EF4-FFF2-40B4-BE49-F238E27FC236}">
                <a16:creationId xmlns:a16="http://schemas.microsoft.com/office/drawing/2014/main" id="{AC2FCF88-4FA6-62D9-25F5-F83B33138C31}"/>
              </a:ext>
            </a:extLst>
          </p:cNvPr>
          <p:cNvGrpSpPr/>
          <p:nvPr/>
        </p:nvGrpSpPr>
        <p:grpSpPr>
          <a:xfrm>
            <a:off x="362858" y="4317073"/>
            <a:ext cx="1672771" cy="895896"/>
            <a:chOff x="1756229" y="5214618"/>
            <a:chExt cx="3360058" cy="1781268"/>
          </a:xfrm>
        </p:grpSpPr>
        <p:pic>
          <p:nvPicPr>
            <p:cNvPr id="50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510F379C-5EA0-EEBC-29DD-48070346B97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371F5E20-16BB-4DFB-9791-B6519EBFED3A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2" name="Groep 51">
            <a:extLst>
              <a:ext uri="{FF2B5EF4-FFF2-40B4-BE49-F238E27FC236}">
                <a16:creationId xmlns:a16="http://schemas.microsoft.com/office/drawing/2014/main" id="{C6B66894-1D5D-6D2E-600A-171A441EC5AF}"/>
              </a:ext>
            </a:extLst>
          </p:cNvPr>
          <p:cNvGrpSpPr/>
          <p:nvPr/>
        </p:nvGrpSpPr>
        <p:grpSpPr>
          <a:xfrm>
            <a:off x="2592613" y="4313423"/>
            <a:ext cx="1672771" cy="895896"/>
            <a:chOff x="1756229" y="5214618"/>
            <a:chExt cx="3360058" cy="1781268"/>
          </a:xfrm>
        </p:grpSpPr>
        <p:pic>
          <p:nvPicPr>
            <p:cNvPr id="53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1B1718C9-C9E0-BEAF-63A8-80D475FA65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A7877B09-5DCF-9457-D1DC-4A5BEAFDA0FC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5" name="Groep 54">
            <a:extLst>
              <a:ext uri="{FF2B5EF4-FFF2-40B4-BE49-F238E27FC236}">
                <a16:creationId xmlns:a16="http://schemas.microsoft.com/office/drawing/2014/main" id="{DB8F33E1-6B3C-A9F8-B07E-4DCB3A30B5B8}"/>
              </a:ext>
            </a:extLst>
          </p:cNvPr>
          <p:cNvGrpSpPr/>
          <p:nvPr/>
        </p:nvGrpSpPr>
        <p:grpSpPr>
          <a:xfrm>
            <a:off x="4822371" y="4301868"/>
            <a:ext cx="1672771" cy="895896"/>
            <a:chOff x="1756229" y="5214618"/>
            <a:chExt cx="3360058" cy="1781268"/>
          </a:xfrm>
        </p:grpSpPr>
        <p:pic>
          <p:nvPicPr>
            <p:cNvPr id="56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CE7D47CE-861A-64BB-BBF6-43E054E6F44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hthoek 56">
              <a:extLst>
                <a:ext uri="{FF2B5EF4-FFF2-40B4-BE49-F238E27FC236}">
                  <a16:creationId xmlns:a16="http://schemas.microsoft.com/office/drawing/2014/main" id="{6A4CD15A-3721-A892-B4B7-CADA09FD9699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8" name="Groep 57">
            <a:extLst>
              <a:ext uri="{FF2B5EF4-FFF2-40B4-BE49-F238E27FC236}">
                <a16:creationId xmlns:a16="http://schemas.microsoft.com/office/drawing/2014/main" id="{036C44EC-7004-D1E8-79EF-10A5A5EF4F60}"/>
              </a:ext>
            </a:extLst>
          </p:cNvPr>
          <p:cNvGrpSpPr/>
          <p:nvPr/>
        </p:nvGrpSpPr>
        <p:grpSpPr>
          <a:xfrm>
            <a:off x="362858" y="7045759"/>
            <a:ext cx="1672771" cy="895896"/>
            <a:chOff x="1756229" y="5214618"/>
            <a:chExt cx="3360058" cy="1781268"/>
          </a:xfrm>
        </p:grpSpPr>
        <p:pic>
          <p:nvPicPr>
            <p:cNvPr id="59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24B5F926-55D4-7CF4-BD2D-F7AC51E07B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Rechthoek 59">
              <a:extLst>
                <a:ext uri="{FF2B5EF4-FFF2-40B4-BE49-F238E27FC236}">
                  <a16:creationId xmlns:a16="http://schemas.microsoft.com/office/drawing/2014/main" id="{83933C8E-8184-85BB-8D11-E0DB9EACBA8E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1" name="Groep 60">
            <a:extLst>
              <a:ext uri="{FF2B5EF4-FFF2-40B4-BE49-F238E27FC236}">
                <a16:creationId xmlns:a16="http://schemas.microsoft.com/office/drawing/2014/main" id="{2AB92E3C-33CC-9D0C-42CF-6143961B53F6}"/>
              </a:ext>
            </a:extLst>
          </p:cNvPr>
          <p:cNvGrpSpPr/>
          <p:nvPr/>
        </p:nvGrpSpPr>
        <p:grpSpPr>
          <a:xfrm>
            <a:off x="2592613" y="7042109"/>
            <a:ext cx="1672771" cy="895896"/>
            <a:chOff x="1756229" y="5214618"/>
            <a:chExt cx="3360058" cy="1781268"/>
          </a:xfrm>
        </p:grpSpPr>
        <p:pic>
          <p:nvPicPr>
            <p:cNvPr id="62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EF96C8D6-A0E8-40BD-5BB8-C8116581D9B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Rechthoek 62">
              <a:extLst>
                <a:ext uri="{FF2B5EF4-FFF2-40B4-BE49-F238E27FC236}">
                  <a16:creationId xmlns:a16="http://schemas.microsoft.com/office/drawing/2014/main" id="{1B718F95-2DE0-FC5C-E456-D740A9F800B1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0408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DFFA998-8FEA-C12B-46CD-9A733F226D44}"/>
              </a:ext>
            </a:extLst>
          </p:cNvPr>
          <p:cNvSpPr txBox="1"/>
          <p:nvPr/>
        </p:nvSpPr>
        <p:spPr>
          <a:xfrm>
            <a:off x="0" y="169733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KG Second Chances Sketch" panose="02000000000000000000" pitchFamily="2" charset="77"/>
              </a:rPr>
              <a:t>De stuiterballen in het hoofd van …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82416EEA-D358-E03B-A9E8-A273CA89E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184756"/>
              </p:ext>
            </p:extLst>
          </p:nvPr>
        </p:nvGraphicFramePr>
        <p:xfrm>
          <a:off x="0" y="848360"/>
          <a:ext cx="6858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78648752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84390134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75713147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l-NL" sz="2000" dirty="0">
                          <a:latin typeface="cinnamon cake" pitchFamily="2" charset="0"/>
                        </a:rPr>
                        <a:t>Donderdag _______________ 2022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546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08.30 uur tot 10.00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10.00 uur tot 12.00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12.00 uur tot 14.30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631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81491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nl-NL" dirty="0">
                          <a:latin typeface="cinnamon cake" pitchFamily="2" charset="0"/>
                        </a:rPr>
                        <a:t>Feedback over vandaag:</a:t>
                      </a: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417958"/>
                  </a:ext>
                </a:extLst>
              </a:tr>
            </a:tbl>
          </a:graphicData>
        </a:graphic>
      </p:graphicFrame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424798C1-14B5-8D55-023C-863BBC525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74786"/>
              </p:ext>
            </p:extLst>
          </p:nvPr>
        </p:nvGraphicFramePr>
        <p:xfrm>
          <a:off x="-1" y="3565752"/>
          <a:ext cx="6858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7343299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9681505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82791381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l-NL" sz="2000" dirty="0">
                          <a:latin typeface="cinnamon cake" pitchFamily="2" charset="0"/>
                        </a:rPr>
                        <a:t>Vrijdag _______________ 2022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5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08.30 uur tot 10.00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10.00 uur tot 12.00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cinnamon cake" pitchFamily="2" charset="0"/>
                        </a:rPr>
                        <a:t>12.00 uur tot 14.30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02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>
                        <a:latin typeface="cinnamon cak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48434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nl-NL" dirty="0">
                          <a:latin typeface="cinnamon cake" pitchFamily="2" charset="0"/>
                        </a:rPr>
                        <a:t>Feedback over vandaag:</a:t>
                      </a: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  <a:p>
                      <a:pPr algn="l"/>
                      <a:endParaRPr lang="nl-NL" dirty="0">
                        <a:latin typeface="cinnamon cake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060372"/>
                  </a:ext>
                </a:extLst>
              </a:tr>
            </a:tbl>
          </a:graphicData>
        </a:graphic>
      </p:graphicFrame>
      <p:pic>
        <p:nvPicPr>
          <p:cNvPr id="3" name="Graphic 2" descr="Contour van gezicht met effen opvulling">
            <a:extLst>
              <a:ext uri="{FF2B5EF4-FFF2-40B4-BE49-F238E27FC236}">
                <a16:creationId xmlns:a16="http://schemas.microsoft.com/office/drawing/2014/main" id="{E7912AE6-1C38-1DAD-4B07-32F583F2B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13713" y="7577891"/>
            <a:ext cx="914400" cy="914400"/>
          </a:xfrm>
          <a:prstGeom prst="rect">
            <a:avLst/>
          </a:prstGeom>
        </p:spPr>
      </p:pic>
      <p:pic>
        <p:nvPicPr>
          <p:cNvPr id="7" name="Graphic 6" descr="Contour van nerveus gezicht met effen opvulling">
            <a:extLst>
              <a:ext uri="{FF2B5EF4-FFF2-40B4-BE49-F238E27FC236}">
                <a16:creationId xmlns:a16="http://schemas.microsoft.com/office/drawing/2014/main" id="{DA8B74DC-EF25-075D-CFD0-CEF4EDF7BF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53702" y="7577891"/>
            <a:ext cx="914400" cy="914400"/>
          </a:xfrm>
          <a:prstGeom prst="rect">
            <a:avLst/>
          </a:prstGeom>
        </p:spPr>
      </p:pic>
      <p:pic>
        <p:nvPicPr>
          <p:cNvPr id="9" name="Graphic 8" descr="Contour van triest gezicht met effen opvulling">
            <a:extLst>
              <a:ext uri="{FF2B5EF4-FFF2-40B4-BE49-F238E27FC236}">
                <a16:creationId xmlns:a16="http://schemas.microsoft.com/office/drawing/2014/main" id="{744262C2-E82D-4ED7-62BB-991A6F5408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93691" y="7577891"/>
            <a:ext cx="914400" cy="914400"/>
          </a:xfrm>
          <a:prstGeom prst="rect">
            <a:avLst/>
          </a:prstGeom>
        </p:spPr>
      </p:pic>
      <p:grpSp>
        <p:nvGrpSpPr>
          <p:cNvPr id="30" name="Groep 29">
            <a:extLst>
              <a:ext uri="{FF2B5EF4-FFF2-40B4-BE49-F238E27FC236}">
                <a16:creationId xmlns:a16="http://schemas.microsoft.com/office/drawing/2014/main" id="{933A5772-C646-CE3A-AB59-287023069E3C}"/>
              </a:ext>
            </a:extLst>
          </p:cNvPr>
          <p:cNvGrpSpPr/>
          <p:nvPr/>
        </p:nvGrpSpPr>
        <p:grpSpPr>
          <a:xfrm>
            <a:off x="355601" y="4327196"/>
            <a:ext cx="1672771" cy="895896"/>
            <a:chOff x="1756229" y="5214618"/>
            <a:chExt cx="3360058" cy="1781268"/>
          </a:xfrm>
        </p:grpSpPr>
        <p:pic>
          <p:nvPicPr>
            <p:cNvPr id="31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B6BA73C3-8EAE-1749-2AB4-BB52BAE8FE2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D2D13E5A-9477-F460-B212-86AE3CF95E85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A7EF4938-60D9-6B83-C74D-03263D03997A}"/>
              </a:ext>
            </a:extLst>
          </p:cNvPr>
          <p:cNvGrpSpPr/>
          <p:nvPr/>
        </p:nvGrpSpPr>
        <p:grpSpPr>
          <a:xfrm>
            <a:off x="2585356" y="4323546"/>
            <a:ext cx="1672771" cy="895896"/>
            <a:chOff x="1756229" y="5214618"/>
            <a:chExt cx="3360058" cy="1781268"/>
          </a:xfrm>
        </p:grpSpPr>
        <p:pic>
          <p:nvPicPr>
            <p:cNvPr id="34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86941384-0AD7-CB9C-F4E7-0CDCB208C6E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echthoek 34">
              <a:extLst>
                <a:ext uri="{FF2B5EF4-FFF2-40B4-BE49-F238E27FC236}">
                  <a16:creationId xmlns:a16="http://schemas.microsoft.com/office/drawing/2014/main" id="{5DDA57D7-D062-6037-5F07-18E34864ADF1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6" name="Groep 35">
            <a:extLst>
              <a:ext uri="{FF2B5EF4-FFF2-40B4-BE49-F238E27FC236}">
                <a16:creationId xmlns:a16="http://schemas.microsoft.com/office/drawing/2014/main" id="{82A9649E-0A3A-4C9C-C2D7-FCBDC022CD81}"/>
              </a:ext>
            </a:extLst>
          </p:cNvPr>
          <p:cNvGrpSpPr/>
          <p:nvPr/>
        </p:nvGrpSpPr>
        <p:grpSpPr>
          <a:xfrm>
            <a:off x="4815114" y="4323639"/>
            <a:ext cx="1672771" cy="895896"/>
            <a:chOff x="1756229" y="5214618"/>
            <a:chExt cx="3360058" cy="1781268"/>
          </a:xfrm>
        </p:grpSpPr>
        <p:pic>
          <p:nvPicPr>
            <p:cNvPr id="37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92D3F852-666B-CBBA-226A-1477DF9E863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B9DEABF8-744B-17BC-03A8-F1530116DAE4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B121D744-CE9F-4517-7322-996E9685909D}"/>
              </a:ext>
            </a:extLst>
          </p:cNvPr>
          <p:cNvGrpSpPr/>
          <p:nvPr/>
        </p:nvGrpSpPr>
        <p:grpSpPr>
          <a:xfrm>
            <a:off x="355601" y="1613997"/>
            <a:ext cx="1672771" cy="895896"/>
            <a:chOff x="1756229" y="5214618"/>
            <a:chExt cx="3360058" cy="1781268"/>
          </a:xfrm>
        </p:grpSpPr>
        <p:pic>
          <p:nvPicPr>
            <p:cNvPr id="40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0BB18BC7-1FA5-07E4-AFCB-14CC06BF94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20350D06-AFB3-8440-4B29-A0D240E2B3DA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F24A0364-5875-0B03-E364-92D8D56D01B8}"/>
              </a:ext>
            </a:extLst>
          </p:cNvPr>
          <p:cNvGrpSpPr/>
          <p:nvPr/>
        </p:nvGrpSpPr>
        <p:grpSpPr>
          <a:xfrm>
            <a:off x="2585356" y="1610347"/>
            <a:ext cx="1672771" cy="895896"/>
            <a:chOff x="1756229" y="5214618"/>
            <a:chExt cx="3360058" cy="1781268"/>
          </a:xfrm>
        </p:grpSpPr>
        <p:pic>
          <p:nvPicPr>
            <p:cNvPr id="43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9C598535-2DB4-760D-43BA-D1A5C22DFCB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Rechthoek 43">
              <a:extLst>
                <a:ext uri="{FF2B5EF4-FFF2-40B4-BE49-F238E27FC236}">
                  <a16:creationId xmlns:a16="http://schemas.microsoft.com/office/drawing/2014/main" id="{1D93CACE-654B-EB2A-8499-05DCE6E4CE8B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5" name="Groep 44">
            <a:extLst>
              <a:ext uri="{FF2B5EF4-FFF2-40B4-BE49-F238E27FC236}">
                <a16:creationId xmlns:a16="http://schemas.microsoft.com/office/drawing/2014/main" id="{F2777D1B-9D92-3A55-EA5D-BFE9FC0D3712}"/>
              </a:ext>
            </a:extLst>
          </p:cNvPr>
          <p:cNvGrpSpPr/>
          <p:nvPr/>
        </p:nvGrpSpPr>
        <p:grpSpPr>
          <a:xfrm>
            <a:off x="4815114" y="1598792"/>
            <a:ext cx="1672771" cy="895896"/>
            <a:chOff x="1756229" y="5214618"/>
            <a:chExt cx="3360058" cy="1781268"/>
          </a:xfrm>
        </p:grpSpPr>
        <p:pic>
          <p:nvPicPr>
            <p:cNvPr id="46" name="Picture 4" descr="속도 측정 아이콘 로열티 무료 사진, 그림, 이미지 그리고 스톡포토그래피. Image 65966901.">
              <a:extLst>
                <a:ext uri="{FF2B5EF4-FFF2-40B4-BE49-F238E27FC236}">
                  <a16:creationId xmlns:a16="http://schemas.microsoft.com/office/drawing/2014/main" id="{5B3B3BBA-6EDF-B58E-2945-887DB7040E5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730" t="54578" r="20476" b="14381"/>
            <a:stretch/>
          </p:blipFill>
          <p:spPr bwMode="auto">
            <a:xfrm>
              <a:off x="1756229" y="5214618"/>
              <a:ext cx="3360058" cy="1774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Rechthoek 46">
              <a:extLst>
                <a:ext uri="{FF2B5EF4-FFF2-40B4-BE49-F238E27FC236}">
                  <a16:creationId xmlns:a16="http://schemas.microsoft.com/office/drawing/2014/main" id="{88B09646-8497-6FA6-F850-B1FAF04A4FA1}"/>
                </a:ext>
              </a:extLst>
            </p:cNvPr>
            <p:cNvSpPr/>
            <p:nvPr/>
          </p:nvSpPr>
          <p:spPr>
            <a:xfrm>
              <a:off x="3018971" y="6161632"/>
              <a:ext cx="791029" cy="83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19A65E52-E0C1-21E6-500C-F68DB1E56449}"/>
              </a:ext>
            </a:extLst>
          </p:cNvPr>
          <p:cNvSpPr txBox="1"/>
          <p:nvPr/>
        </p:nvSpPr>
        <p:spPr>
          <a:xfrm>
            <a:off x="1571631" y="7100574"/>
            <a:ext cx="3714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innamon cake" pitchFamily="2" charset="0"/>
              </a:rPr>
              <a:t>Deze week geef ik de volgende smiley: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49F1B12D-A967-4719-9EB6-6F799AAFBA72}"/>
              </a:ext>
            </a:extLst>
          </p:cNvPr>
          <p:cNvSpPr txBox="1"/>
          <p:nvPr/>
        </p:nvSpPr>
        <p:spPr>
          <a:xfrm>
            <a:off x="1571631" y="8600276"/>
            <a:ext cx="3667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cinnamon cake" pitchFamily="2" charset="0"/>
              </a:rPr>
              <a:t>Omdat _________________________________</a:t>
            </a:r>
          </a:p>
          <a:p>
            <a:r>
              <a:rPr lang="nl-NL" dirty="0">
                <a:latin typeface="cinnamon cake" pitchFamily="2" charset="0"/>
              </a:rPr>
              <a:t>_________________________________________</a:t>
            </a:r>
          </a:p>
          <a:p>
            <a:r>
              <a:rPr lang="nl-NL" dirty="0">
                <a:latin typeface="cinnamon cake" pitchFamily="2" charset="0"/>
              </a:rPr>
              <a:t>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8439679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129</Words>
  <Application>Microsoft Macintosh PowerPoint</Application>
  <PresentationFormat>A4 (210 x 297 mm)</PresentationFormat>
  <Paragraphs>47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cinnamon cake</vt:lpstr>
      <vt:lpstr>KG Second Chances Sketch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dcterms:created xsi:type="dcterms:W3CDTF">2022-05-23T11:42:50Z</dcterms:created>
  <dcterms:modified xsi:type="dcterms:W3CDTF">2022-05-25T05:11:14Z</dcterms:modified>
</cp:coreProperties>
</file>